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08" r:id="rId3"/>
    <p:sldMasterId id="2147483726" r:id="rId4"/>
    <p:sldMasterId id="2147483738" r:id="rId5"/>
  </p:sldMasterIdLst>
  <p:sldIdLst>
    <p:sldId id="304" r:id="rId6"/>
    <p:sldId id="262" r:id="rId7"/>
    <p:sldId id="256" r:id="rId8"/>
    <p:sldId id="296" r:id="rId9"/>
    <p:sldId id="265" r:id="rId10"/>
    <p:sldId id="311" r:id="rId11"/>
    <p:sldId id="309" r:id="rId12"/>
    <p:sldId id="308" r:id="rId13"/>
    <p:sldId id="312" r:id="rId14"/>
    <p:sldId id="314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67725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36468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09939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696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31210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50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93395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886910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78076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123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61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4E24A9-A7E3-4061-8F29-9AD7CD13F21A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FED8-C8F5-4886-8B10-92EBDD2F0F93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896527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6156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640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500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8254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183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33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035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19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060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1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811710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4E24A9-A7E3-4061-8F29-9AD7CD13F21A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4FED8-C8F5-4886-8B10-92EBDD2F0F93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958318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427809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184690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817904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92647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86790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617854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744978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600136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7676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1133-93AB-4FB7-9C21-9483D05BA3D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82F3-D07B-4DB0-BCF9-8F2CCA797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425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667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940401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389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51820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857036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02874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9D4E-13AD-4DDE-7033-3FD79A4B7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887C5-A3D7-4422-947D-61EB25CCA353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C50FB-3FFD-5A3E-7A90-EA946669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0B86C-CF62-0EB6-2751-806F158D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5C2AC-931F-4204-A0EE-7A9ADC1B454F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573309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9797-0EF0-5205-0F4D-4FEB34CD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E24A9-A7E3-4061-8F29-9AD7CD13F21A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A84C7-A7C3-8B6D-D1E7-90B600BD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A7C73-1732-CEA9-9E18-2C7DD956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4FED8-C8F5-4886-8B10-92EBDD2F0F93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237167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49C90-DEAD-B697-615F-453C9D6D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45B9E-21F0-45F4-82C0-91A6DBE80BFF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E1CF3-7184-4C1A-EFCD-6904CE1A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1C0FB-1161-85B4-5EB7-B5CA71D8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99F56-3456-4116-A476-0694E775208F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4797973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F43F3D-1D16-763A-3DB2-ABA89785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3070-28F4-4A78-B173-AD7B13EF78A5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5F641B-EACF-D421-FC3B-03D37E28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C21E74-BE81-F0E5-9983-648CB32D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E1E1F-E8C4-4927-90B6-459A2F07DFAC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34173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663695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DB1C81-969D-062D-1280-E19F6E3D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9EF9-0155-4F50-B73F-25E0140B38E1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628642-EE2D-36F7-6812-65FA0AA1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26734F-0B62-B2D0-19EA-7DE6BF57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1F4DE-114C-4D5C-B51B-E894C2A4ACCE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982590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221BCD-B5BE-294C-E072-1289FDDE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2BDA-BAF4-4275-8A04-84A33102C457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498391-6858-A101-98CB-82EFE04A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922A25-8457-1FCF-CF42-B9608FBF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ECB42-A1F1-4043-B14F-916E13CCF31E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849458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40A609-995C-5B25-061E-58483BAD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E6FDA-9716-4E11-8843-AF3238AE5F5A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24A1E0-BDF7-9860-977B-0FF2267B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924597-CBD1-4B7F-9E90-44B0CA19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97538-167F-4766-AEFF-C3EF2F1243D0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559778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971A3D-6C16-F1D5-0EEC-81989FE3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2F40-75EE-4A38-9D22-C8BDE81C2F4B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257510-4B42-8A5D-8D1D-A99CB67F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6564AC-C1D2-AF33-ABC2-3ED06D0E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BEEAD-C3FC-4D2B-842E-1088184CEBB4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4201932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EC111A-CE8E-2AB7-2D46-D0280C24D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729C7-1D9B-45DC-A005-54FA96FD4A3D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AF0EBA-B30D-CDC7-EB3F-56939976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29008A-EBD7-535D-A2C9-9587E682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81DF0-6D03-4E6A-9B03-79DC2FEEFD02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988577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84F08-130A-0B40-D11D-42723F7A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082B3-2D2D-4BE9-BF9E-74718D269845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A8082-961B-8A4A-496A-2E800F3E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A7F3-8285-DFF3-CDD5-879C2FDA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2499A-7FCF-4EBA-B609-FB9FBDB67258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831977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880E-8685-19B4-5CF5-C935F31E8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A86F-E9AD-4774-910E-4F05EEB5E3AD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4E50D-6C0C-FAAF-4A18-B3D3DE8F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964-6D65-4A2D-5866-D891AC49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9BD21-2382-42F4-B068-229F53E2B157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997412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9D4E-13AD-4DDE-7033-3FD79A4B7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887C5-A3D7-4422-947D-61EB25CCA353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C50FB-3FFD-5A3E-7A90-EA946669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0B86C-CF62-0EB6-2751-806F158D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5C2AC-931F-4204-A0EE-7A9ADC1B454F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4274003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9797-0EF0-5205-0F4D-4FEB34CD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E24A9-A7E3-4061-8F29-9AD7CD13F21A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A84C7-A7C3-8B6D-D1E7-90B600BD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A7C73-1732-CEA9-9E18-2C7DD956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4FED8-C8F5-4886-8B10-92EBDD2F0F93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76005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49C90-DEAD-B697-615F-453C9D6D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45B9E-21F0-45F4-82C0-91A6DBE80BFF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E1CF3-7184-4C1A-EFCD-6904CE1A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1C0FB-1161-85B4-5EB7-B5CA71D8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99F56-3456-4116-A476-0694E775208F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32758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99504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F43F3D-1D16-763A-3DB2-ABA89785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3070-28F4-4A78-B173-AD7B13EF78A5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5F641B-EACF-D421-FC3B-03D37E28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C21E74-BE81-F0E5-9983-648CB32D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E1E1F-E8C4-4927-90B6-459A2F07DFAC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772733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DB1C81-969D-062D-1280-E19F6E3D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9EF9-0155-4F50-B73F-25E0140B38E1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628642-EE2D-36F7-6812-65FA0AA1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26734F-0B62-B2D0-19EA-7DE6BF57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1F4DE-114C-4D5C-B51B-E894C2A4ACCE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775437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221BCD-B5BE-294C-E072-1289FDDE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2BDA-BAF4-4275-8A04-84A33102C457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498391-6858-A101-98CB-82EFE04A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922A25-8457-1FCF-CF42-B9608FBF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ECB42-A1F1-4043-B14F-916E13CCF31E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655364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40A609-995C-5B25-061E-58483BAD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E6FDA-9716-4E11-8843-AF3238AE5F5A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24A1E0-BDF7-9860-977B-0FF2267B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924597-CBD1-4B7F-9E90-44B0CA19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97538-167F-4766-AEFF-C3EF2F1243D0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736005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971A3D-6C16-F1D5-0EEC-81989FE3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2F40-75EE-4A38-9D22-C8BDE81C2F4B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257510-4B42-8A5D-8D1D-A99CB67F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6564AC-C1D2-AF33-ABC2-3ED06D0E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BEEAD-C3FC-4D2B-842E-1088184CEBB4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720022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EC111A-CE8E-2AB7-2D46-D0280C24D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729C7-1D9B-45DC-A005-54FA96FD4A3D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AF0EBA-B30D-CDC7-EB3F-56939976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29008A-EBD7-535D-A2C9-9587E682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81DF0-6D03-4E6A-9B03-79DC2FEEFD02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86133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84F08-130A-0B40-D11D-42723F7A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082B3-2D2D-4BE9-BF9E-74718D269845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A8082-961B-8A4A-496A-2E800F3E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A7F3-8285-DFF3-CDD5-879C2FDA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2499A-7FCF-4EBA-B609-FB9FBDB67258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762408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880E-8685-19B4-5CF5-C935F31E8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A86F-E9AD-4774-910E-4F05EEB5E3AD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4E50D-6C0C-FAAF-4A18-B3D3DE8F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964-6D65-4A2D-5866-D891AC49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9BD21-2382-42F4-B068-229F53E2B157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99189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9180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DAD7AD-AEF0-4020-94D2-A1641F2C862F}" type="datetimeFigureOut">
              <a:rPr lang="en-GB" smtClean="0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1BA71-5812-4E04-B2A9-E1AB63CFAC7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83957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1133-93AB-4FB7-9C21-9483D05BA3D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82F3-D07B-4DB0-BCF9-8F2CCA797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512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365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1358F-7E73-4BDA-899C-858A50FEFD1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97D98-5E11-4BD2-91A3-F7DB012BC6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06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F61133-93AB-4FB7-9C21-9483D05BA3DC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2E82F3-D07B-4DB0-BCF9-8F2CCA7973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245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6EC7A9B-8D2D-5A86-3A39-2E997B908B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3AD31DE-8122-C11B-6548-5A6BA0069C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53E1E-0DC5-8E86-EFB0-5356214BF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DAD7AD-AEF0-4020-94D2-A1641F2C862F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F827A-CF45-1EA0-748E-DE8A713EC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D98B8-B9EF-B92D-759D-89776D4F0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E91BA71-5812-4E04-B2A9-E1AB63CFAC78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36865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6EC7A9B-8D2D-5A86-3A39-2E997B908B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3AD31DE-8122-C11B-6548-5A6BA0069C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53E1E-0DC5-8E86-EFB0-5356214BF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DAD7AD-AEF0-4020-94D2-A1641F2C862F}" type="datetimeFigureOut">
              <a:rPr lang="en-GB"/>
              <a:pPr>
                <a:defRPr/>
              </a:pPr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F827A-CF45-1EA0-748E-DE8A713EC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D98B8-B9EF-B92D-759D-89776D4F0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9E91BA71-5812-4E04-B2A9-E1AB63CFAC78}" type="slidenum">
              <a:rPr lang="en-GB" altLang="vi-VN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30992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POWERPOINT\HINH%20DONG\Music\achaoba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vi-vn/anh/hinh-n-n-hinh-n-n-4k-ly-l-ch-m-1242348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pxhere.com/vi/photo/11397" TargetMode="Externa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vi-vn/anh/hinh-n-n-hinh-n-n-4k-ly-l-ch-m-1242348/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www.pexels.com/vi-vn/anh/hinh-n-n-hinh-n-n-4k-ly-l-ch-m-1242348/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hyperlink" Target="https://pxhere.com/vi/photo/11397" TargetMode="External"/><Relationship Id="rId4" Type="http://schemas.openxmlformats.org/officeDocument/2006/relationships/image" Target="../media/image8.jp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cture39.png">
            <a:extLst>
              <a:ext uri="{FF2B5EF4-FFF2-40B4-BE49-F238E27FC236}">
                <a16:creationId xmlns:a16="http://schemas.microsoft.com/office/drawing/2014/main" id="{6126BDFF-6FF2-87D8-0309-957B4050A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WaterLily-02-june">
            <a:extLst>
              <a:ext uri="{FF2B5EF4-FFF2-40B4-BE49-F238E27FC236}">
                <a16:creationId xmlns:a16="http://schemas.microsoft.com/office/drawing/2014/main" id="{4BF9783E-14DD-28A4-03CE-9D5DB6F53C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29" y="4004072"/>
            <a:ext cx="1657350" cy="17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achaoba.wma">
            <a:hlinkClick r:id="" action="ppaction://media"/>
            <a:extLst>
              <a:ext uri="{FF2B5EF4-FFF2-40B4-BE49-F238E27FC236}">
                <a16:creationId xmlns:a16="http://schemas.microsoft.com/office/drawing/2014/main" id="{09AC070D-7E92-3DFF-F49C-A6496A6913D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5600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8">
            <a:extLst>
              <a:ext uri="{FF2B5EF4-FFF2-40B4-BE49-F238E27FC236}">
                <a16:creationId xmlns:a16="http://schemas.microsoft.com/office/drawing/2014/main" id="{616A2531-4245-B58A-56E3-D831C4F9C5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3100" y="1131094"/>
            <a:ext cx="5257800" cy="4286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EM ĐẾN VỚI TIẾT HỌC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5B67E135-E737-4263-DB88-6ACCDECB6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445" y="1485829"/>
            <a:ext cx="2067111" cy="243251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awesome_flower01">
            <a:extLst>
              <a:ext uri="{FF2B5EF4-FFF2-40B4-BE49-F238E27FC236}">
                <a16:creationId xmlns:a16="http://schemas.microsoft.com/office/drawing/2014/main" id="{CD4E2BB8-EA61-33FA-0111-E6A798B6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30EA17CA-0D63-56D3-C593-63A75B07907A}"/>
              </a:ext>
            </a:extLst>
          </p:cNvPr>
          <p:cNvSpPr/>
          <p:nvPr/>
        </p:nvSpPr>
        <p:spPr bwMode="auto">
          <a:xfrm>
            <a:off x="1277541" y="1257300"/>
            <a:ext cx="5923359" cy="2454089"/>
          </a:xfrm>
          <a:prstGeom prst="cloudCallout">
            <a:avLst>
              <a:gd name="adj1" fmla="val -24843"/>
              <a:gd name="adj2" fmla="val 84054"/>
            </a:avLst>
          </a:prstGeom>
          <a:gradFill>
            <a:gsLst>
              <a:gs pos="0">
                <a:srgbClr val="00B0F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003">
            <a:schemeClr val="lt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kern="10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 gặp lại các em ở tiết sau</a:t>
            </a:r>
            <a:endParaRPr lang="en-US" sz="4050" b="1" kern="10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FFFF00"/>
              </a:solidFill>
              <a:latin typeface=".VnTimeH" pitchFamily="34" charset="0"/>
            </a:endParaRPr>
          </a:p>
        </p:txBody>
      </p:sp>
      <p:pic>
        <p:nvPicPr>
          <p:cNvPr id="4100" name="Picture 7" descr="dat_ten_o_nha_cho_con_theo_tinh_cach_nhan_vat_hoat_hinh_4.jpg">
            <a:extLst>
              <a:ext uri="{FF2B5EF4-FFF2-40B4-BE49-F238E27FC236}">
                <a16:creationId xmlns:a16="http://schemas.microsoft.com/office/drawing/2014/main" id="{6CB9930F-8E46-F7F9-A596-130B640D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4131470"/>
            <a:ext cx="1694259" cy="179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AEFDA6-7B4D-1B3D-2A7D-66F91936391D}"/>
              </a:ext>
            </a:extLst>
          </p:cNvPr>
          <p:cNvSpPr/>
          <p:nvPr/>
        </p:nvSpPr>
        <p:spPr>
          <a:xfrm>
            <a:off x="2251771" y="395546"/>
            <a:ext cx="48878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Em Tập Làm Toán  Bé Phương Quỳnh  Ca Nhạc Thiếu Nhi Vui Nhộn Cho Bé">
            <a:hlinkClick r:id="" action="ppaction://media"/>
            <a:extLst>
              <a:ext uri="{FF2B5EF4-FFF2-40B4-BE49-F238E27FC236}">
                <a16:creationId xmlns:a16="http://schemas.microsoft.com/office/drawing/2014/main" id="{BFC22CB5-7D4F-C98D-FAD6-954519DC4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534" y="176022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8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4EFAA91-B7C4-0535-8FEE-0D0426E4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420F936-2BC7-B23A-DD15-2BB4A171B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0591BE19-876B-C3B0-02FE-5FF43487EAFA}"/>
              </a:ext>
            </a:extLst>
          </p:cNvPr>
          <p:cNvGrpSpPr>
            <a:grpSpLocks/>
          </p:cNvGrpSpPr>
          <p:nvPr/>
        </p:nvGrpSpPr>
        <p:grpSpPr bwMode="auto">
          <a:xfrm>
            <a:off x="1691680" y="404664"/>
            <a:ext cx="6337300" cy="2159000"/>
            <a:chOff x="1655679" y="1340768"/>
            <a:chExt cx="6336704" cy="2160240"/>
          </a:xfrm>
        </p:grpSpPr>
        <p:sp>
          <p:nvSpPr>
            <p:cNvPr id="9" name="Cloud Callout 4">
              <a:extLst>
                <a:ext uri="{FF2B5EF4-FFF2-40B4-BE49-F238E27FC236}">
                  <a16:creationId xmlns:a16="http://schemas.microsoft.com/office/drawing/2014/main" id="{C1B13D54-7FFB-8D11-4907-552594E82DFE}"/>
                </a:ext>
              </a:extLst>
            </p:cNvPr>
            <p:cNvSpPr/>
            <p:nvPr/>
          </p:nvSpPr>
          <p:spPr>
            <a:xfrm>
              <a:off x="1655679" y="1340768"/>
              <a:ext cx="6336704" cy="2160240"/>
            </a:xfrm>
            <a:prstGeom prst="cloudCallout">
              <a:avLst>
                <a:gd name="adj1" fmla="val -38205"/>
                <a:gd name="adj2" fmla="val 115411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67B7F707-61F3-C10C-E14A-70821AB00683}"/>
                </a:ext>
              </a:extLst>
            </p:cNvPr>
            <p:cNvSpPr/>
            <p:nvPr/>
          </p:nvSpPr>
          <p:spPr>
            <a:xfrm>
              <a:off x="2054837" y="1620209"/>
              <a:ext cx="5232030" cy="110863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1.QUAN SÁT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BCE2096-2818-9A2D-CD15-AEFDF8487C22}"/>
              </a:ext>
            </a:extLst>
          </p:cNvPr>
          <p:cNvSpPr txBox="1"/>
          <p:nvPr/>
        </p:nvSpPr>
        <p:spPr>
          <a:xfrm>
            <a:off x="107504" y="3119433"/>
            <a:ext cx="5958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♦ </a:t>
            </a:r>
            <a:r>
              <a:rPr lang="en-US" sz="32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EAF11A3-08B9-4118-1A4B-B79DDBACA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4508500"/>
            <a:ext cx="82089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MĨ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9937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6CCE2444-2B10-64E0-99C6-738CC30F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5187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5807B783-B681-D92C-0613-01333F124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068638"/>
            <a:ext cx="3671887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F10A5E0-D46F-77B2-3BBA-66BD3A222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5888"/>
            <a:ext cx="36020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awesome_flower01">
            <a:extLst>
              <a:ext uri="{FF2B5EF4-FFF2-40B4-BE49-F238E27FC236}">
                <a16:creationId xmlns:a16="http://schemas.microsoft.com/office/drawing/2014/main" id="{B0594028-60B7-63BC-B018-6E461896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D06DAB4-5EBD-8EF6-FDDE-7752C6F14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92600"/>
            <a:ext cx="856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Ngoài những hình minh họa trong sách, em hãy cho biết chấm màu còn xuất hiện ở đâu?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73ABA1-24AF-38A9-DA92-DC511B7966FC}"/>
              </a:ext>
            </a:extLst>
          </p:cNvPr>
          <p:cNvSpPr/>
          <p:nvPr/>
        </p:nvSpPr>
        <p:spPr>
          <a:xfrm>
            <a:off x="1763688" y="201414"/>
            <a:ext cx="5713295" cy="92333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611FE1D-346D-1FD6-A5A1-89C858E0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1628775"/>
            <a:ext cx="7921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Nhiều chấm màu đặt cạnh nhau có tạo nên mảng màu không?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39DBA77-E299-1E19-236C-40CF8898B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2968625"/>
            <a:ext cx="7921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TL:(có, nhiều chấm màu sẽ tạo nên mảng màu)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7A05BB3-C10B-F455-D181-84E8EE122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3" y="5632450"/>
            <a:ext cx="79216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TL: (trên quần áo, khăn trải bàn, lọ hoa, đĩa,…)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FA40ECD5-7866-C256-0AD3-A39ECBFA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35290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>
            <a:extLst>
              <a:ext uri="{FF2B5EF4-FFF2-40B4-BE49-F238E27FC236}">
                <a16:creationId xmlns:a16="http://schemas.microsoft.com/office/drawing/2014/main" id="{BDD07BD7-A035-E978-C15B-31AA8B5F3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25413"/>
            <a:ext cx="3667125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>
            <a:extLst>
              <a:ext uri="{FF2B5EF4-FFF2-40B4-BE49-F238E27FC236}">
                <a16:creationId xmlns:a16="http://schemas.microsoft.com/office/drawing/2014/main" id="{F659B3C9-68D7-DD94-016D-2FED4EA09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646488"/>
            <a:ext cx="36671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93CF80B8-52E8-C0A0-ABBE-B0F5FE5B4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44900"/>
            <a:ext cx="3529012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4EFAA91-B7C4-0535-8FEE-0D0426E4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̉nh 2" descr="Nét duyên từ họa tiết chấm bi trong decor nhà - Báo Nam Định điện tử">
            <a:extLst>
              <a:ext uri="{FF2B5EF4-FFF2-40B4-BE49-F238E27FC236}">
                <a16:creationId xmlns:a16="http://schemas.microsoft.com/office/drawing/2014/main" id="{28FE42F6-292C-D9E2-0A5A-EB8151C5D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" y="286702"/>
            <a:ext cx="2837498" cy="303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̉nh 2" descr="Ý tưởng táo bạo trang trí ngôi nhà bằng họa tiết chấm bi">
            <a:extLst>
              <a:ext uri="{FF2B5EF4-FFF2-40B4-BE49-F238E27FC236}">
                <a16:creationId xmlns:a16="http://schemas.microsoft.com/office/drawing/2014/main" id="{5825DA8F-16E8-84D8-2D03-1B1F2ADE1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02" y="286702"/>
            <a:ext cx="3184208" cy="303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̉nh 2" descr="Trang trí dây buộc tóc hình cánh bướm xinh xắn">
            <a:extLst>
              <a:ext uri="{FF2B5EF4-FFF2-40B4-BE49-F238E27FC236}">
                <a16:creationId xmlns:a16="http://schemas.microsoft.com/office/drawing/2014/main" id="{9408A76E-02DC-2AAA-6C42-64C4B188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" y="3703320"/>
            <a:ext cx="2837498" cy="286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̉nh 2" descr="Vui nhộn với hoạ tiết chấm tròn • Decal dán tường NINEWall">
            <a:extLst>
              <a:ext uri="{FF2B5EF4-FFF2-40B4-BE49-F238E27FC236}">
                <a16:creationId xmlns:a16="http://schemas.microsoft.com/office/drawing/2014/main" id="{3C6A8228-9ED9-51FA-B2DD-322E215B6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02" y="3703320"/>
            <a:ext cx="3178810" cy="2928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4EFAA91-B7C4-0535-8FEE-0D0426E46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420F936-2BC7-B23A-DD15-2BB4A171B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  <p:pic>
        <p:nvPicPr>
          <p:cNvPr id="2" name="Ảnh 2" descr="Báo Đà Nẵng điện tử">
            <a:extLst>
              <a:ext uri="{FF2B5EF4-FFF2-40B4-BE49-F238E27FC236}">
                <a16:creationId xmlns:a16="http://schemas.microsoft.com/office/drawing/2014/main" id="{176EF923-694D-1590-2020-2460388F9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" y="275272"/>
            <a:ext cx="3168968" cy="291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̉nh 2" descr="Túi đựng mỹ phẩm Travel Multi Pouch (giao màu ngẫu nhiên) - Túi du lịch  nhiều ngăn | Balô.vn">
            <a:extLst>
              <a:ext uri="{FF2B5EF4-FFF2-40B4-BE49-F238E27FC236}">
                <a16:creationId xmlns:a16="http://schemas.microsoft.com/office/drawing/2014/main" id="{0B56CBBB-BA37-AC78-6100-DEB040C9A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83" y="275272"/>
            <a:ext cx="2969260" cy="291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̉nh 2" descr="Báo Đà Nẵng điện tử">
            <a:extLst>
              <a:ext uri="{FF2B5EF4-FFF2-40B4-BE49-F238E27FC236}">
                <a16:creationId xmlns:a16="http://schemas.microsoft.com/office/drawing/2014/main" id="{060C4F76-C7AF-453F-3DB3-10317DDDD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" y="3669030"/>
            <a:ext cx="3168968" cy="291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̉nh 2" descr="1 Họa Tiết Chấm Bi Dùng Một Lần Khăn Trải Bàn hiện đại In Hình Chấm Bi PEVA  Dùng Một Lần Khăn Trải Bàn Cho Tiệc, Ngày Lễ | SHEIN">
            <a:extLst>
              <a:ext uri="{FF2B5EF4-FFF2-40B4-BE49-F238E27FC236}">
                <a16:creationId xmlns:a16="http://schemas.microsoft.com/office/drawing/2014/main" id="{5B8DDA10-4066-44D5-B35B-39D1680F7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82" y="3669030"/>
            <a:ext cx="2969259" cy="2913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3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awesome_flower01">
            <a:extLst>
              <a:ext uri="{FF2B5EF4-FFF2-40B4-BE49-F238E27FC236}">
                <a16:creationId xmlns:a16="http://schemas.microsoft.com/office/drawing/2014/main" id="{3C139A20-38AF-ECAA-538A-DE577B06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xplosion 2 4">
            <a:extLst>
              <a:ext uri="{FF2B5EF4-FFF2-40B4-BE49-F238E27FC236}">
                <a16:creationId xmlns:a16="http://schemas.microsoft.com/office/drawing/2014/main" id="{52B9EFBA-EFF9-86BA-7062-D7C33A64A152}"/>
              </a:ext>
            </a:extLst>
          </p:cNvPr>
          <p:cNvSpPr/>
          <p:nvPr/>
        </p:nvSpPr>
        <p:spPr>
          <a:xfrm>
            <a:off x="971550" y="260350"/>
            <a:ext cx="7561263" cy="3097213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CHỐT Ý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41AC1C5-4CEB-933B-2EF5-57E74D3A3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86423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 màu xuất hiện nhiều trong tự nhiên, có nhiều hình dáng, màu sắc khác nhau. Trong mĩ thuật, chấm màu được sử dụng để tạo nên sự sinh động.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Lát cắt">
  <a:themeElements>
    <a:clrScheme name="Lát cắ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Lát cắ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át cắ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hủ đề Office">
  <a:themeElements>
    <a:clrScheme name="Tím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óng bẩ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át cắt">
  <a:themeElements>
    <a:clrScheme name="Lát cắ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Lát cắ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át cắ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168</Words>
  <Application>Microsoft Office PowerPoint</Application>
  <PresentationFormat>On-screen Show (4:3)</PresentationFormat>
  <Paragraphs>14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.VnTimeH</vt:lpstr>
      <vt:lpstr>Arial</vt:lpstr>
      <vt:lpstr>Calibri</vt:lpstr>
      <vt:lpstr>Calibri Light</vt:lpstr>
      <vt:lpstr>Century Gothic</vt:lpstr>
      <vt:lpstr>Tahoma</vt:lpstr>
      <vt:lpstr>Times New Roman</vt:lpstr>
      <vt:lpstr>Wingdings 3</vt:lpstr>
      <vt:lpstr>Lát cắt</vt:lpstr>
      <vt:lpstr>Chủ đề Office</vt:lpstr>
      <vt:lpstr>1_Lát cắt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chanh troea kim</dc:creator>
  <cp:lastModifiedBy>Administrator</cp:lastModifiedBy>
  <cp:revision>4</cp:revision>
  <dcterms:created xsi:type="dcterms:W3CDTF">2023-09-08T15:30:23Z</dcterms:created>
  <dcterms:modified xsi:type="dcterms:W3CDTF">2025-09-26T13:28:23Z</dcterms:modified>
</cp:coreProperties>
</file>