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07" r:id="rId5"/>
    <p:sldMasterId id="2147483723" r:id="rId6"/>
  </p:sldMasterIdLst>
  <p:notesMasterIdLst>
    <p:notesMasterId r:id="rId25"/>
  </p:notesMasterIdLst>
  <p:sldIdLst>
    <p:sldId id="581" r:id="rId7"/>
    <p:sldId id="562" r:id="rId8"/>
    <p:sldId id="580" r:id="rId9"/>
    <p:sldId id="258" r:id="rId10"/>
    <p:sldId id="318" r:id="rId11"/>
    <p:sldId id="319" r:id="rId12"/>
    <p:sldId id="256" r:id="rId13"/>
    <p:sldId id="5174" r:id="rId14"/>
    <p:sldId id="563" r:id="rId15"/>
    <p:sldId id="568" r:id="rId16"/>
    <p:sldId id="578" r:id="rId17"/>
    <p:sldId id="564" r:id="rId18"/>
    <p:sldId id="567" r:id="rId19"/>
    <p:sldId id="579" r:id="rId20"/>
    <p:sldId id="315" r:id="rId21"/>
    <p:sldId id="569" r:id="rId22"/>
    <p:sldId id="328"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672" y="1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Duyên Duyên" userId="3b97a4a6544ae72a" providerId="LiveId" clId="{BAF756AB-A688-499A-8473-FDB6583B1AF1}"/>
    <pc:docChg chg="delSld delMainMaster">
      <pc:chgData name="Phạm Duyên Duyên" userId="3b97a4a6544ae72a" providerId="LiveId" clId="{BAF756AB-A688-499A-8473-FDB6583B1AF1}" dt="2025-09-26T14:22:23.753" v="17" actId="2696"/>
      <pc:docMkLst>
        <pc:docMk/>
      </pc:docMkLst>
      <pc:sldChg chg="del">
        <pc:chgData name="Phạm Duyên Duyên" userId="3b97a4a6544ae72a" providerId="LiveId" clId="{BAF756AB-A688-499A-8473-FDB6583B1AF1}" dt="2025-09-26T14:21:33.504" v="2" actId="2696"/>
        <pc:sldMkLst>
          <pc:docMk/>
          <pc:sldMk cId="356294320" sldId="259"/>
        </pc:sldMkLst>
      </pc:sldChg>
      <pc:sldChg chg="del">
        <pc:chgData name="Phạm Duyên Duyên" userId="3b97a4a6544ae72a" providerId="LiveId" clId="{BAF756AB-A688-499A-8473-FDB6583B1AF1}" dt="2025-09-26T14:21:33.504" v="2" actId="2696"/>
        <pc:sldMkLst>
          <pc:docMk/>
          <pc:sldMk cId="1003130357" sldId="262"/>
        </pc:sldMkLst>
      </pc:sldChg>
      <pc:sldChg chg="del">
        <pc:chgData name="Phạm Duyên Duyên" userId="3b97a4a6544ae72a" providerId="LiveId" clId="{BAF756AB-A688-499A-8473-FDB6583B1AF1}" dt="2025-09-26T14:22:09.607" v="13" actId="2696"/>
        <pc:sldMkLst>
          <pc:docMk/>
          <pc:sldMk cId="0" sldId="265"/>
        </pc:sldMkLst>
      </pc:sldChg>
      <pc:sldChg chg="del">
        <pc:chgData name="Phạm Duyên Duyên" userId="3b97a4a6544ae72a" providerId="LiveId" clId="{BAF756AB-A688-499A-8473-FDB6583B1AF1}" dt="2025-09-26T14:22:23.753" v="17" actId="2696"/>
        <pc:sldMkLst>
          <pc:docMk/>
          <pc:sldMk cId="2922605918" sldId="268"/>
        </pc:sldMkLst>
      </pc:sldChg>
      <pc:sldChg chg="del">
        <pc:chgData name="Phạm Duyên Duyên" userId="3b97a4a6544ae72a" providerId="LiveId" clId="{BAF756AB-A688-499A-8473-FDB6583B1AF1}" dt="2025-09-26T14:21:49.980" v="6" actId="2696"/>
        <pc:sldMkLst>
          <pc:docMk/>
          <pc:sldMk cId="1659989859" sldId="272"/>
        </pc:sldMkLst>
      </pc:sldChg>
      <pc:sldChg chg="del">
        <pc:chgData name="Phạm Duyên Duyên" userId="3b97a4a6544ae72a" providerId="LiveId" clId="{BAF756AB-A688-499A-8473-FDB6583B1AF1}" dt="2025-09-26T14:21:54.968" v="8" actId="2696"/>
        <pc:sldMkLst>
          <pc:docMk/>
          <pc:sldMk cId="176885462" sldId="273"/>
        </pc:sldMkLst>
      </pc:sldChg>
      <pc:sldChg chg="del">
        <pc:chgData name="Phạm Duyên Duyên" userId="3b97a4a6544ae72a" providerId="LiveId" clId="{BAF756AB-A688-499A-8473-FDB6583B1AF1}" dt="2025-09-26T14:21:46.548" v="5" actId="2696"/>
        <pc:sldMkLst>
          <pc:docMk/>
          <pc:sldMk cId="1737750103" sldId="274"/>
        </pc:sldMkLst>
      </pc:sldChg>
      <pc:sldChg chg="del">
        <pc:chgData name="Phạm Duyên Duyên" userId="3b97a4a6544ae72a" providerId="LiveId" clId="{BAF756AB-A688-499A-8473-FDB6583B1AF1}" dt="2025-09-26T14:21:52.652" v="7" actId="2696"/>
        <pc:sldMkLst>
          <pc:docMk/>
          <pc:sldMk cId="91557296" sldId="277"/>
        </pc:sldMkLst>
      </pc:sldChg>
      <pc:sldChg chg="del">
        <pc:chgData name="Phạm Duyên Duyên" userId="3b97a4a6544ae72a" providerId="LiveId" clId="{BAF756AB-A688-499A-8473-FDB6583B1AF1}" dt="2025-09-26T14:21:57.298" v="9" actId="2696"/>
        <pc:sldMkLst>
          <pc:docMk/>
          <pc:sldMk cId="3215380103" sldId="280"/>
        </pc:sldMkLst>
      </pc:sldChg>
      <pc:sldChg chg="del">
        <pc:chgData name="Phạm Duyên Duyên" userId="3b97a4a6544ae72a" providerId="LiveId" clId="{BAF756AB-A688-499A-8473-FDB6583B1AF1}" dt="2025-09-26T14:22:02.081" v="11" actId="2696"/>
        <pc:sldMkLst>
          <pc:docMk/>
          <pc:sldMk cId="250303036" sldId="281"/>
        </pc:sldMkLst>
      </pc:sldChg>
      <pc:sldChg chg="del">
        <pc:chgData name="Phạm Duyên Duyên" userId="3b97a4a6544ae72a" providerId="LiveId" clId="{BAF756AB-A688-499A-8473-FDB6583B1AF1}" dt="2025-09-26T14:21:42.846" v="4" actId="2696"/>
        <pc:sldMkLst>
          <pc:docMk/>
          <pc:sldMk cId="2967613602" sldId="283"/>
        </pc:sldMkLst>
      </pc:sldChg>
      <pc:sldChg chg="del">
        <pc:chgData name="Phạm Duyên Duyên" userId="3b97a4a6544ae72a" providerId="LiveId" clId="{BAF756AB-A688-499A-8473-FDB6583B1AF1}" dt="2025-09-26T14:21:59.541" v="10" actId="2696"/>
        <pc:sldMkLst>
          <pc:docMk/>
          <pc:sldMk cId="1917163103" sldId="285"/>
        </pc:sldMkLst>
      </pc:sldChg>
      <pc:sldChg chg="del">
        <pc:chgData name="Phạm Duyên Duyên" userId="3b97a4a6544ae72a" providerId="LiveId" clId="{BAF756AB-A688-499A-8473-FDB6583B1AF1}" dt="2025-09-26T14:21:33.504" v="2" actId="2696"/>
        <pc:sldMkLst>
          <pc:docMk/>
          <pc:sldMk cId="204512252" sldId="294"/>
        </pc:sldMkLst>
      </pc:sldChg>
      <pc:sldChg chg="del">
        <pc:chgData name="Phạm Duyên Duyên" userId="3b97a4a6544ae72a" providerId="LiveId" clId="{BAF756AB-A688-499A-8473-FDB6583B1AF1}" dt="2025-09-26T14:21:13.964" v="0" actId="2696"/>
        <pc:sldMkLst>
          <pc:docMk/>
          <pc:sldMk cId="2450773162" sldId="329"/>
        </pc:sldMkLst>
      </pc:sldChg>
      <pc:sldChg chg="del">
        <pc:chgData name="Phạm Duyên Duyên" userId="3b97a4a6544ae72a" providerId="LiveId" clId="{BAF756AB-A688-499A-8473-FDB6583B1AF1}" dt="2025-09-26T14:21:23.700" v="1" actId="2696"/>
        <pc:sldMkLst>
          <pc:docMk/>
          <pc:sldMk cId="3815276267" sldId="335"/>
        </pc:sldMkLst>
      </pc:sldChg>
      <pc:sldChg chg="del">
        <pc:chgData name="Phạm Duyên Duyên" userId="3b97a4a6544ae72a" providerId="LiveId" clId="{BAF756AB-A688-499A-8473-FDB6583B1AF1}" dt="2025-09-26T14:22:05.785" v="12" actId="2696"/>
        <pc:sldMkLst>
          <pc:docMk/>
          <pc:sldMk cId="530550739" sldId="573"/>
        </pc:sldMkLst>
      </pc:sldChg>
      <pc:sldChg chg="del">
        <pc:chgData name="Phạm Duyên Duyên" userId="3b97a4a6544ae72a" providerId="LiveId" clId="{BAF756AB-A688-499A-8473-FDB6583B1AF1}" dt="2025-09-26T14:22:12.947" v="14" actId="2696"/>
        <pc:sldMkLst>
          <pc:docMk/>
          <pc:sldMk cId="3755501163" sldId="574"/>
        </pc:sldMkLst>
      </pc:sldChg>
      <pc:sldChg chg="del">
        <pc:chgData name="Phạm Duyên Duyên" userId="3b97a4a6544ae72a" providerId="LiveId" clId="{BAF756AB-A688-499A-8473-FDB6583B1AF1}" dt="2025-09-26T14:21:38.932" v="3" actId="2696"/>
        <pc:sldMkLst>
          <pc:docMk/>
          <pc:sldMk cId="3073510241" sldId="577"/>
        </pc:sldMkLst>
      </pc:sldChg>
      <pc:sldChg chg="del">
        <pc:chgData name="Phạm Duyên Duyên" userId="3b97a4a6544ae72a" providerId="LiveId" clId="{BAF756AB-A688-499A-8473-FDB6583B1AF1}" dt="2025-09-26T14:22:15.917" v="15" actId="2696"/>
        <pc:sldMkLst>
          <pc:docMk/>
          <pc:sldMk cId="2704469048" sldId="5170"/>
        </pc:sldMkLst>
      </pc:sldChg>
      <pc:sldChg chg="del">
        <pc:chgData name="Phạm Duyên Duyên" userId="3b97a4a6544ae72a" providerId="LiveId" clId="{BAF756AB-A688-499A-8473-FDB6583B1AF1}" dt="2025-09-26T14:22:19.345" v="16" actId="2696"/>
        <pc:sldMkLst>
          <pc:docMk/>
          <pc:sldMk cId="1418160593" sldId="5173"/>
        </pc:sldMkLst>
      </pc:sldChg>
      <pc:sldMasterChg chg="delSldLayout">
        <pc:chgData name="Phạm Duyên Duyên" userId="3b97a4a6544ae72a" providerId="LiveId" clId="{BAF756AB-A688-499A-8473-FDB6583B1AF1}" dt="2025-09-26T14:22:12.947" v="14" actId="2696"/>
        <pc:sldMasterMkLst>
          <pc:docMk/>
          <pc:sldMasterMk cId="3149727088" sldId="2147483698"/>
        </pc:sldMasterMkLst>
        <pc:sldLayoutChg chg="del">
          <pc:chgData name="Phạm Duyên Duyên" userId="3b97a4a6544ae72a" providerId="LiveId" clId="{BAF756AB-A688-499A-8473-FDB6583B1AF1}" dt="2025-09-26T14:22:12.947" v="14" actId="2696"/>
          <pc:sldLayoutMkLst>
            <pc:docMk/>
            <pc:sldMasterMk cId="3149727088" sldId="2147483698"/>
            <pc:sldLayoutMk cId="4068192766" sldId="2147483699"/>
          </pc:sldLayoutMkLst>
        </pc:sldLayoutChg>
      </pc:sldMasterChg>
      <pc:sldMasterChg chg="del delSldLayout">
        <pc:chgData name="Phạm Duyên Duyên" userId="3b97a4a6544ae72a" providerId="LiveId" clId="{BAF756AB-A688-499A-8473-FDB6583B1AF1}" dt="2025-09-26T14:22:09.607" v="13" actId="2696"/>
        <pc:sldMasterMkLst>
          <pc:docMk/>
          <pc:sldMasterMk cId="3782494316" sldId="2147483719"/>
        </pc:sldMasterMkLst>
        <pc:sldLayoutChg chg="del">
          <pc:chgData name="Phạm Duyên Duyên" userId="3b97a4a6544ae72a" providerId="LiveId" clId="{BAF756AB-A688-499A-8473-FDB6583B1AF1}" dt="2025-09-26T14:22:09.607" v="13" actId="2696"/>
          <pc:sldLayoutMkLst>
            <pc:docMk/>
            <pc:sldMasterMk cId="3782494316" sldId="2147483719"/>
            <pc:sldLayoutMk cId="4115265199" sldId="2147483720"/>
          </pc:sldLayoutMkLst>
        </pc:sldLayoutChg>
        <pc:sldLayoutChg chg="del">
          <pc:chgData name="Phạm Duyên Duyên" userId="3b97a4a6544ae72a" providerId="LiveId" clId="{BAF756AB-A688-499A-8473-FDB6583B1AF1}" dt="2025-09-26T14:22:09.607" v="13" actId="2696"/>
          <pc:sldLayoutMkLst>
            <pc:docMk/>
            <pc:sldMasterMk cId="3782494316" sldId="2147483719"/>
            <pc:sldLayoutMk cId="2486203891" sldId="2147483721"/>
          </pc:sldLayoutMkLst>
        </pc:sldLayoutChg>
        <pc:sldLayoutChg chg="del">
          <pc:chgData name="Phạm Duyên Duyên" userId="3b97a4a6544ae72a" providerId="LiveId" clId="{BAF756AB-A688-499A-8473-FDB6583B1AF1}" dt="2025-09-26T14:22:09.607" v="13" actId="2696"/>
          <pc:sldLayoutMkLst>
            <pc:docMk/>
            <pc:sldMasterMk cId="3782494316" sldId="2147483719"/>
            <pc:sldLayoutMk cId="3501555442" sldId="2147483722"/>
          </pc:sldLayoutMkLst>
        </pc:sldLayoutChg>
      </pc:sldMasterChg>
      <pc:sldMasterChg chg="del delSldLayout">
        <pc:chgData name="Phạm Duyên Duyên" userId="3b97a4a6544ae72a" providerId="LiveId" clId="{BAF756AB-A688-499A-8473-FDB6583B1AF1}" dt="2025-09-26T14:22:23.753" v="17" actId="2696"/>
        <pc:sldMasterMkLst>
          <pc:docMk/>
          <pc:sldMasterMk cId="3038518691" sldId="2147483729"/>
        </pc:sldMasterMkLst>
        <pc:sldLayoutChg chg="del">
          <pc:chgData name="Phạm Duyên Duyên" userId="3b97a4a6544ae72a" providerId="LiveId" clId="{BAF756AB-A688-499A-8473-FDB6583B1AF1}" dt="2025-09-26T14:22:23.753" v="17" actId="2696"/>
          <pc:sldLayoutMkLst>
            <pc:docMk/>
            <pc:sldMasterMk cId="3038518691" sldId="2147483729"/>
            <pc:sldLayoutMk cId="1852580617" sldId="2147483730"/>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2350503846" sldId="2147483731"/>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2380094026" sldId="2147483732"/>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2968700818" sldId="2147483733"/>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2405684348" sldId="2147483734"/>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3021768451" sldId="2147483735"/>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414048292" sldId="2147483736"/>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684403651" sldId="2147483737"/>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521336102" sldId="2147483738"/>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1144630372" sldId="2147483739"/>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3581367368" sldId="2147483740"/>
          </pc:sldLayoutMkLst>
        </pc:sldLayoutChg>
        <pc:sldLayoutChg chg="del">
          <pc:chgData name="Phạm Duyên Duyên" userId="3b97a4a6544ae72a" providerId="LiveId" clId="{BAF756AB-A688-499A-8473-FDB6583B1AF1}" dt="2025-09-26T14:22:23.753" v="17" actId="2696"/>
          <pc:sldLayoutMkLst>
            <pc:docMk/>
            <pc:sldMasterMk cId="3038518691" sldId="2147483729"/>
            <pc:sldLayoutMk cId="3614062757" sldId="2147483741"/>
          </pc:sldLayoutMkLst>
        </pc:sldLayoutChg>
      </pc:sldMasterChg>
      <pc:sldMasterChg chg="del delSldLayout">
        <pc:chgData name="Phạm Duyên Duyên" userId="3b97a4a6544ae72a" providerId="LiveId" clId="{BAF756AB-A688-499A-8473-FDB6583B1AF1}" dt="2025-09-26T14:21:33.504" v="2" actId="2696"/>
        <pc:sldMasterMkLst>
          <pc:docMk/>
          <pc:sldMasterMk cId="2146089408" sldId="2147483742"/>
        </pc:sldMasterMkLst>
        <pc:sldLayoutChg chg="del">
          <pc:chgData name="Phạm Duyên Duyên" userId="3b97a4a6544ae72a" providerId="LiveId" clId="{BAF756AB-A688-499A-8473-FDB6583B1AF1}" dt="2025-09-26T14:21:33.504" v="2" actId="2696"/>
          <pc:sldLayoutMkLst>
            <pc:docMk/>
            <pc:sldMasterMk cId="2146089408" sldId="2147483742"/>
            <pc:sldLayoutMk cId="1749939563" sldId="2147483743"/>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1332629437" sldId="2147483744"/>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160471886" sldId="2147483745"/>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498052550" sldId="2147483746"/>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2171866390" sldId="2147483747"/>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2979034049" sldId="2147483748"/>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1334768428" sldId="2147483749"/>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1649050553" sldId="2147483750"/>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2620386416" sldId="2147483751"/>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1662347403" sldId="2147483752"/>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380953298" sldId="2147483753"/>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1167620267" sldId="2147483754"/>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3485104183" sldId="2147483755"/>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457189097" sldId="2147483756"/>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1306520893" sldId="2147483757"/>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359065824" sldId="2147483758"/>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4029046524" sldId="2147483759"/>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2169047445" sldId="2147483760"/>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2688584848" sldId="2147483761"/>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1284084038" sldId="2147483762"/>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2176411564" sldId="2147483763"/>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4027086727" sldId="2147483764"/>
          </pc:sldLayoutMkLst>
        </pc:sldLayoutChg>
        <pc:sldLayoutChg chg="del">
          <pc:chgData name="Phạm Duyên Duyên" userId="3b97a4a6544ae72a" providerId="LiveId" clId="{BAF756AB-A688-499A-8473-FDB6583B1AF1}" dt="2025-09-26T14:21:33.504" v="2" actId="2696"/>
          <pc:sldLayoutMkLst>
            <pc:docMk/>
            <pc:sldMasterMk cId="2146089408" sldId="2147483742"/>
            <pc:sldLayoutMk cId="808529961" sldId="2147483765"/>
          </pc:sldLayoutMkLst>
        </pc:sldLayoutChg>
      </pc:sldMasterChg>
      <pc:sldMasterChg chg="del delSldLayout">
        <pc:chgData name="Phạm Duyên Duyên" userId="3b97a4a6544ae72a" providerId="LiveId" clId="{BAF756AB-A688-499A-8473-FDB6583B1AF1}" dt="2025-09-26T14:22:02.081" v="11" actId="2696"/>
        <pc:sldMasterMkLst>
          <pc:docMk/>
          <pc:sldMasterMk cId="2339714674" sldId="2147483766"/>
        </pc:sldMasterMkLst>
        <pc:sldLayoutChg chg="del">
          <pc:chgData name="Phạm Duyên Duyên" userId="3b97a4a6544ae72a" providerId="LiveId" clId="{BAF756AB-A688-499A-8473-FDB6583B1AF1}" dt="2025-09-26T14:22:02.081" v="11" actId="2696"/>
          <pc:sldLayoutMkLst>
            <pc:docMk/>
            <pc:sldMasterMk cId="2339714674" sldId="2147483766"/>
            <pc:sldLayoutMk cId="2353092285" sldId="2147483767"/>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3885228509" sldId="2147483768"/>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272589043" sldId="2147483769"/>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2446274773" sldId="2147483770"/>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3389537587" sldId="2147483771"/>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751692360" sldId="2147483772"/>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2123010185" sldId="2147483773"/>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3557517529" sldId="2147483774"/>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1769526127" sldId="2147483775"/>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2823496070" sldId="2147483776"/>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3185022128" sldId="2147483777"/>
          </pc:sldLayoutMkLst>
        </pc:sldLayoutChg>
        <pc:sldLayoutChg chg="del">
          <pc:chgData name="Phạm Duyên Duyên" userId="3b97a4a6544ae72a" providerId="LiveId" clId="{BAF756AB-A688-499A-8473-FDB6583B1AF1}" dt="2025-09-26T14:22:02.081" v="11" actId="2696"/>
          <pc:sldLayoutMkLst>
            <pc:docMk/>
            <pc:sldMasterMk cId="2339714674" sldId="2147483766"/>
            <pc:sldLayoutMk cId="1833456765" sldId="21474837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2D1D8-339C-47FA-92D4-FC8C5E1CFA35}"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2867B-6402-4C88-82F7-F742C90D0FE1}" type="slidenum">
              <a:rPr lang="en-US" smtClean="0"/>
              <a:t>‹#›</a:t>
            </a:fld>
            <a:endParaRPr lang="en-US"/>
          </a:p>
        </p:txBody>
      </p:sp>
    </p:spTree>
    <p:extLst>
      <p:ext uri="{BB962C8B-B14F-4D97-AF65-F5344CB8AC3E}">
        <p14:creationId xmlns:p14="http://schemas.microsoft.com/office/powerpoint/2010/main" val="134024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831135429"/>
      </p:ext>
    </p:extLst>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633756437"/>
      </p:ext>
    </p:extLst>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73770585"/>
      </p:ext>
    </p:extLst>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9/26/2025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688274389"/>
      </p:ext>
    </p:extLst>
  </p:cSld>
  <p:clrMapOvr>
    <a:masterClrMapping/>
  </p:clrMapOvr>
  <p:transition>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9/26/2025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27027604"/>
      </p:ext>
    </p:extLst>
  </p:cSld>
  <p:clrMapOvr>
    <a:masterClrMapping/>
  </p:clrMapOvr>
  <p:transition>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9/26/2025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035444907"/>
      </p:ext>
    </p:extLst>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9/26/2025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532698141"/>
      </p:ext>
    </p:extLst>
  </p:cSld>
  <p:clrMapOvr>
    <a:masterClrMapping/>
  </p:clrMapOvr>
  <p:transition>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9/26/2025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525831977"/>
      </p:ext>
    </p:extLst>
  </p:cSld>
  <p:clrMapOvr>
    <a:masterClrMapping/>
  </p:clrMapOvr>
  <p:transition>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9/26/2025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161069750"/>
      </p:ext>
    </p:extLst>
  </p:cSld>
  <p:clrMapOvr>
    <a:masterClrMapping/>
  </p:clrMapOvr>
  <p:transition>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9/26/2025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764435093"/>
      </p:ext>
    </p:extLst>
  </p:cSld>
  <p:clrMapOvr>
    <a:masterClrMapping/>
  </p:clrMapOvr>
  <p:transition>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9/26/2025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412192785"/>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62420856"/>
      </p:ext>
    </p:extLst>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9/26/2025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92728160"/>
      </p:ext>
    </p:extLst>
  </p:cSld>
  <p:clrMapOvr>
    <a:masterClrMapping/>
  </p:clrMapOvr>
  <p:transition>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9/26/2025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81581889"/>
      </p:ext>
    </p:extLst>
  </p:cSld>
  <p:clrMapOvr>
    <a:masterClrMapping/>
  </p:clrMapOvr>
  <p:transition>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9/26/2025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940648183"/>
      </p:ext>
    </p:extLst>
  </p:cSld>
  <p:clrMapOvr>
    <a:masterClrMapping/>
  </p:clrMapOvr>
  <p:transition>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090397573"/>
      </p:ext>
    </p:extLst>
  </p:cSld>
  <p:clrMapOvr>
    <a:masterClrMapping/>
  </p:clrMapOvr>
  <p:transition>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402781914"/>
      </p:ext>
    </p:extLst>
  </p:cSld>
  <p:clrMapOvr>
    <a:masterClrMapping/>
  </p:clrMapOvr>
  <p:transition>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7621240"/>
      </p:ext>
    </p:extLst>
  </p:cSld>
  <p:clrMapOvr>
    <a:masterClrMapping/>
  </p:clrMapOvr>
  <p:transition>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393842590"/>
      </p:ext>
    </p:extLst>
  </p:cSld>
  <p:clrMapOvr>
    <a:masterClrMapping/>
  </p:clrMapOvr>
  <p:transition>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572770523"/>
      </p:ext>
    </p:extLst>
  </p:cSld>
  <p:clrMapOvr>
    <a:masterClrMapping/>
  </p:clrMapOvr>
  <p:transition>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92471248"/>
      </p:ext>
    </p:extLst>
  </p:cSld>
  <p:clrMapOvr>
    <a:masterClrMapping/>
  </p:clrMapOvr>
  <p:transition>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03630642"/>
      </p:ext>
    </p:extLst>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31941646"/>
      </p:ext>
    </p:extLst>
  </p:cSld>
  <p:clrMapOvr>
    <a:masterClrMapping/>
  </p:clrMapOvr>
  <p:transition>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344164104"/>
      </p:ext>
    </p:extLst>
  </p:cSld>
  <p:clrMapOvr>
    <a:masterClrMapping/>
  </p:clrMapOvr>
  <p:transition>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27582157"/>
      </p:ext>
    </p:extLst>
  </p:cSld>
  <p:clrMapOvr>
    <a:masterClrMapping/>
  </p:clrMapOvr>
  <p:transition>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96656903"/>
      </p:ext>
    </p:extLst>
  </p:cSld>
  <p:clrMapOvr>
    <a:masterClrMapping/>
  </p:clrMapOvr>
  <p:transition>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80756937"/>
      </p:ext>
    </p:extLst>
  </p:cSld>
  <p:clrMapOvr>
    <a:masterClrMapping/>
  </p:clrMapOvr>
  <p:transition>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10446473"/>
      </p:ext>
    </p:extLst>
  </p:cSld>
  <p:clrMapOvr>
    <a:masterClrMapping/>
  </p:clrMapOvr>
  <p:transition>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25517691"/>
      </p:ext>
    </p:extLst>
  </p:cSld>
  <p:clrMapOvr>
    <a:masterClrMapping/>
  </p:clrMapOvr>
  <p:transition>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71499"/>
      </p:ext>
    </p:extLst>
  </p:cSld>
  <p:clrMapOvr>
    <a:masterClrMapping/>
  </p:clrMapOvr>
  <p:transition>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103021"/>
      </p:ext>
    </p:extLst>
  </p:cSld>
  <p:clrMapOvr>
    <a:masterClrMapping/>
  </p:clrMapOvr>
  <p:transition>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2025/9/26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05305114"/>
      </p:ext>
    </p:extLst>
  </p:cSld>
  <p:clrMapOvr>
    <a:masterClrMapping/>
  </p:clrMapOvr>
  <p:transition>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1809082"/>
      </p:ext>
    </p:extLst>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55040625"/>
      </p:ext>
    </p:extLst>
  </p:cSld>
  <p:clrMapOvr>
    <a:masterClrMapping/>
  </p:clrMapOvr>
  <p:transition>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0420808"/>
      </p:ext>
    </p:extLst>
  </p:cSld>
  <p:clrMapOvr>
    <a:masterClrMapping/>
  </p:clrMapOvr>
  <p:transition>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6608112"/>
      </p:ext>
    </p:extLst>
  </p:cSld>
  <p:clrMapOvr>
    <a:masterClrMapping/>
  </p:clrMapOvr>
  <p:transition>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8000298"/>
      </p:ext>
    </p:extLst>
  </p:cSld>
  <p:clrMapOvr>
    <a:masterClrMapping/>
  </p:clrMapOvr>
  <p:transition>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595634"/>
      </p:ext>
    </p:extLst>
  </p:cSld>
  <p:clrMapOvr>
    <a:masterClrMapping/>
  </p:clrMapOvr>
  <p:transition>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2869674"/>
      </p:ext>
    </p:extLst>
  </p:cSld>
  <p:clrMapOvr>
    <a:masterClrMapping/>
  </p:clrMapOvr>
  <p:transition>
    <p:circl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0975874"/>
      </p:ext>
    </p:extLst>
  </p:cSld>
  <p:clrMapOvr>
    <a:masterClrMapping/>
  </p:clrMapOvr>
  <p:transition>
    <p:circl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4039834"/>
      </p:ext>
    </p:extLst>
  </p:cSld>
  <p:clrMapOvr>
    <a:masterClrMapping/>
  </p:clrMapOvr>
  <p:transition>
    <p:circl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8406732"/>
      </p:ext>
    </p:extLst>
  </p:cSld>
  <p:clrMapOvr>
    <a:masterClrMapping/>
  </p:clrMapOvr>
  <p:transition>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2313326"/>
      </p:ext>
    </p:extLst>
  </p:cSld>
  <p:clrMapOvr>
    <a:masterClrMapping/>
  </p:clrMapOvr>
  <p:transition>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9462408"/>
      </p:ext>
    </p:extLst>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043819184"/>
      </p:ext>
    </p:extLst>
  </p:cSld>
  <p:clrMapOvr>
    <a:masterClrMapping/>
  </p:clrMapOvr>
  <p:transition>
    <p:circl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705024"/>
      </p:ext>
    </p:extLst>
  </p:cSld>
  <p:clrMapOvr>
    <a:masterClrMapping/>
  </p:clrMapOvr>
  <p:transition>
    <p:circl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2637116240"/>
      </p:ext>
    </p:extLst>
  </p:cSld>
  <p:clrMapOvr>
    <a:masterClrMapping/>
  </p:clrMapOvr>
  <p:transition>
    <p:circl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40046184"/>
      </p:ext>
    </p:extLst>
  </p:cSld>
  <p:clrMapOvr>
    <a:masterClrMapping/>
  </p:clrMapOvr>
  <p:transition>
    <p:circl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07357920"/>
      </p:ext>
    </p:extLst>
  </p:cSld>
  <p:clrMapOvr>
    <a:masterClrMapping/>
  </p:clrMapOvr>
  <p:transition>
    <p:circl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35521012"/>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723816323"/>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328365482"/>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026573707"/>
      </p:ext>
    </p:extLst>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71010836"/>
      </p:ext>
    </p:extLst>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6.jp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2.xml"/><Relationship Id="rId7" Type="http://schemas.openxmlformats.org/officeDocument/2006/relationships/tags" Target="../tags/tag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57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588304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circl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9330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270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6" r:id="rId3"/>
  </p:sldLayoutIdLst>
  <p:transition>
    <p:circl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2025/9/26</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pic>
        <p:nvPicPr>
          <p:cNvPr id="8" name="Picture 7" descr="A white circle with white leaves and blue text&#10;&#10;Description automatically generated">
            <a:extLst>
              <a:ext uri="{FF2B5EF4-FFF2-40B4-BE49-F238E27FC236}">
                <a16:creationId xmlns:a16="http://schemas.microsoft.com/office/drawing/2014/main" id="{789CDFDA-E6A4-1232-5034-EAEEA8CD44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87165" y="199338"/>
            <a:ext cx="1488060" cy="1488060"/>
          </a:xfrm>
          <a:prstGeom prst="rect">
            <a:avLst/>
          </a:prstGeom>
        </p:spPr>
      </p:pic>
    </p:spTree>
    <p:extLst>
      <p:ext uri="{BB962C8B-B14F-4D97-AF65-F5344CB8AC3E}">
        <p14:creationId xmlns:p14="http://schemas.microsoft.com/office/powerpoint/2010/main" val="404603891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5209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ransition>
    <p:circl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5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5.wdp"/><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23.jpe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6.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eg"/><Relationship Id="rId1" Type="http://schemas.openxmlformats.org/officeDocument/2006/relationships/slideLayout" Target="../slideLayouts/slideLayout1.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5.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jpg"/><Relationship Id="rId1" Type="http://schemas.openxmlformats.org/officeDocument/2006/relationships/slideLayout" Target="../slideLayouts/slideLayout45.xml"/><Relationship Id="rId5" Type="http://schemas.openxmlformats.org/officeDocument/2006/relationships/image" Target="../media/image49.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Layout" Target="../slideLayouts/slideLayout45.xml"/><Relationship Id="rId5" Type="http://schemas.openxmlformats.org/officeDocument/2006/relationships/image" Target="../media/image51.jpe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50.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5.xml"/><Relationship Id="rId1" Type="http://schemas.openxmlformats.org/officeDocument/2006/relationships/tags" Target="../tags/tag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45.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33600" y="190718"/>
            <a:ext cx="8260514" cy="4698167"/>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8559B7F8-A300-A83A-B97B-ACCB11F95A3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467600" y="2539802"/>
            <a:ext cx="6143856" cy="4914849"/>
          </a:xfrm>
          <a:prstGeom prst="rect">
            <a:avLst/>
          </a:prstGeom>
        </p:spPr>
      </p:pic>
      <p:pic>
        <p:nvPicPr>
          <p:cNvPr id="7" name="Picture 6">
            <a:extLst>
              <a:ext uri="{FF2B5EF4-FFF2-40B4-BE49-F238E27FC236}">
                <a16:creationId xmlns:a16="http://schemas.microsoft.com/office/drawing/2014/main" id="{894DF201-DA82-5106-46A7-C15A7EDBF1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2" name="Picture 1">
            <a:extLst>
              <a:ext uri="{FF2B5EF4-FFF2-40B4-BE49-F238E27FC236}">
                <a16:creationId xmlns:a16="http://schemas.microsoft.com/office/drawing/2014/main" id="{1A4D552E-33FC-03CC-936B-A395FAF7C770}"/>
              </a:ext>
            </a:extLst>
          </p:cNvPr>
          <p:cNvPicPr>
            <a:picLocks noChangeAspect="1"/>
          </p:cNvPicPr>
          <p:nvPr/>
        </p:nvPicPr>
        <p:blipFill>
          <a:blip r:embed="rId8"/>
          <a:stretch>
            <a:fillRect/>
          </a:stretch>
        </p:blipFill>
        <p:spPr>
          <a:xfrm>
            <a:off x="3335978" y="1338697"/>
            <a:ext cx="5413717" cy="192650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ABFC6A0-AE28-D5E7-68BC-FD52ECBAD2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34609822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4F7EC7CF-2A64-4817-AC59-4C07C48F9F54}"/>
              </a:ext>
            </a:extLst>
          </p:cNvPr>
          <p:cNvSpPr/>
          <p:nvPr/>
        </p:nvSpPr>
        <p:spPr>
          <a:xfrm>
            <a:off x="147960" y="5592932"/>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latin typeface="Arial-Rounded" panose="020B0500000000000000" pitchFamily="34" charset="0"/>
                <a:ea typeface="Arial-Rounded" panose="020B0500000000000000" pitchFamily="34" charset="0"/>
                <a:cs typeface="Arial-Rounded" panose="020B0500000000000000" pitchFamily="34" charset="0"/>
              </a:rPr>
              <a:t> chia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id="{3D68D5C6-476A-4952-8259-B6BCA42B039E}"/>
              </a:ext>
            </a:extLst>
          </p:cNvPr>
          <p:cNvSpPr/>
          <p:nvPr/>
        </p:nvSpPr>
        <p:spPr>
          <a:xfrm>
            <a:off x="221938" y="743673"/>
            <a:ext cx="11549851" cy="86318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6A6AE335-FE35-43F2-A3D6-D8C376D56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 y="422142"/>
            <a:ext cx="498618" cy="471181"/>
          </a:xfrm>
          <a:prstGeom prst="rect">
            <a:avLst/>
          </a:prstGeom>
        </p:spPr>
      </p:pic>
      <p:sp>
        <p:nvSpPr>
          <p:cNvPr id="12" name="Rectangle: Rounded Corners 11">
            <a:extLst>
              <a:ext uri="{FF2B5EF4-FFF2-40B4-BE49-F238E27FC236}">
                <a16:creationId xmlns:a16="http://schemas.microsoft.com/office/drawing/2014/main" id="{CB38EA8F-79E4-43B2-A02B-1DC14FF3884D}"/>
              </a:ext>
            </a:extLst>
          </p:cNvPr>
          <p:cNvSpPr/>
          <p:nvPr/>
        </p:nvSpPr>
        <p:spPr>
          <a:xfrm>
            <a:off x="239695" y="1697686"/>
            <a:ext cx="11549851" cy="1045514"/>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0C065CB9-0708-4D47-B24F-542B223430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7221" y="1653491"/>
            <a:ext cx="398113" cy="398113"/>
          </a:xfrm>
          <a:prstGeom prst="rect">
            <a:avLst/>
          </a:prstGeom>
        </p:spPr>
      </p:pic>
      <p:sp>
        <p:nvSpPr>
          <p:cNvPr id="14" name="Rectangle: Rounded Corners 13">
            <a:extLst>
              <a:ext uri="{FF2B5EF4-FFF2-40B4-BE49-F238E27FC236}">
                <a16:creationId xmlns:a16="http://schemas.microsoft.com/office/drawing/2014/main" id="{1738D395-8A86-45C5-8CC0-74534443BD25}"/>
              </a:ext>
            </a:extLst>
          </p:cNvPr>
          <p:cNvSpPr/>
          <p:nvPr/>
        </p:nvSpPr>
        <p:spPr>
          <a:xfrm>
            <a:off x="221937" y="2743200"/>
            <a:ext cx="11549851" cy="6824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FC7E70F2-A165-47DC-89F6-61DF23AE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22" y="2669223"/>
            <a:ext cx="406991" cy="406991"/>
          </a:xfrm>
          <a:prstGeom prst="rect">
            <a:avLst/>
          </a:prstGeom>
        </p:spPr>
      </p:pic>
      <p:sp>
        <p:nvSpPr>
          <p:cNvPr id="16" name="Rectangle: Rounded Corners 15">
            <a:extLst>
              <a:ext uri="{FF2B5EF4-FFF2-40B4-BE49-F238E27FC236}">
                <a16:creationId xmlns:a16="http://schemas.microsoft.com/office/drawing/2014/main" id="{CF513FA2-3D5E-490E-BAAC-B458BF3AF5F2}"/>
              </a:ext>
            </a:extLst>
          </p:cNvPr>
          <p:cNvSpPr/>
          <p:nvPr/>
        </p:nvSpPr>
        <p:spPr>
          <a:xfrm>
            <a:off x="310718" y="3496494"/>
            <a:ext cx="11549851" cy="181859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17" name="Group 16">
            <a:extLst>
              <a:ext uri="{FF2B5EF4-FFF2-40B4-BE49-F238E27FC236}">
                <a16:creationId xmlns:a16="http://schemas.microsoft.com/office/drawing/2014/main" id="{6E3F6C38-AF79-46D7-9DF3-F42D46F5425D}"/>
              </a:ext>
            </a:extLst>
          </p:cNvPr>
          <p:cNvGrpSpPr/>
          <p:nvPr/>
        </p:nvGrpSpPr>
        <p:grpSpPr>
          <a:xfrm>
            <a:off x="138175" y="3414295"/>
            <a:ext cx="482110" cy="669991"/>
            <a:chOff x="3428539" y="2932691"/>
            <a:chExt cx="356760" cy="641456"/>
          </a:xfrm>
        </p:grpSpPr>
        <p:sp>
          <p:nvSpPr>
            <p:cNvPr id="18" name="Oval 17">
              <a:extLst>
                <a:ext uri="{FF2B5EF4-FFF2-40B4-BE49-F238E27FC236}">
                  <a16:creationId xmlns:a16="http://schemas.microsoft.com/office/drawing/2014/main" id="{AE4E3CE7-B38B-40A4-9676-3624FC5E3783}"/>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C47CACCA-1761-4E5B-9E1B-CDD653B03978}"/>
                </a:ext>
              </a:extLst>
            </p:cNvPr>
            <p:cNvSpPr/>
            <p:nvPr/>
          </p:nvSpPr>
          <p:spPr>
            <a:xfrm rot="21163024">
              <a:off x="3428539" y="2932691"/>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20" name="Rectangle: Rounded Corners 19">
            <a:extLst>
              <a:ext uri="{FF2B5EF4-FFF2-40B4-BE49-F238E27FC236}">
                <a16:creationId xmlns:a16="http://schemas.microsoft.com/office/drawing/2014/main" id="{62EA4FBD-052E-451E-BD6B-7ADE5729AAD4}"/>
              </a:ext>
            </a:extLst>
          </p:cNvPr>
          <p:cNvSpPr/>
          <p:nvPr/>
        </p:nvSpPr>
        <p:spPr>
          <a:xfrm>
            <a:off x="161279" y="5592932"/>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876796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16"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Picture 10">
            <a:extLst>
              <a:ext uri="{FF2B5EF4-FFF2-40B4-BE49-F238E27FC236}">
                <a16:creationId xmlns:a16="http://schemas.microsoft.com/office/drawing/2014/main" id="{3C1890C9-BCD8-4FAD-9B5D-F4D2A11E0503}"/>
              </a:ext>
            </a:extLst>
          </p:cNvPr>
          <p:cNvPicPr>
            <a:picLocks noChangeAspect="1"/>
          </p:cNvPicPr>
          <p:nvPr/>
        </p:nvPicPr>
        <p:blipFill>
          <a:blip r:embed="rId3"/>
          <a:stretch>
            <a:fillRect/>
          </a:stretch>
        </p:blipFill>
        <p:spPr>
          <a:xfrm>
            <a:off x="-168186" y="-215231"/>
            <a:ext cx="1206536" cy="957091"/>
          </a:xfrm>
          <a:prstGeom prst="rect">
            <a:avLst/>
          </a:prstGeom>
        </p:spPr>
      </p:pic>
      <p:pic>
        <p:nvPicPr>
          <p:cNvPr id="12" name="图片 3" descr="图片包含 室内, 物体&#10;&#10;描述已自动生成">
            <a:extLst>
              <a:ext uri="{FF2B5EF4-FFF2-40B4-BE49-F238E27FC236}">
                <a16:creationId xmlns:a16="http://schemas.microsoft.com/office/drawing/2014/main" id="{94118084-5388-4A4F-BF9E-B03DEA755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13" name="PA_图片 3">
            <a:extLst>
              <a:ext uri="{FF2B5EF4-FFF2-40B4-BE49-F238E27FC236}">
                <a16:creationId xmlns:a16="http://schemas.microsoft.com/office/drawing/2014/main" id="{DE9A29C2-2740-430A-8EBA-98BB875425F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14" name="图片 8">
            <a:extLst>
              <a:ext uri="{FF2B5EF4-FFF2-40B4-BE49-F238E27FC236}">
                <a16:creationId xmlns:a16="http://schemas.microsoft.com/office/drawing/2014/main" id="{EEFFFDD4-BB60-43CF-A034-D5239155B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15" name="Rounded Rectangle 6">
            <a:extLst>
              <a:ext uri="{FF2B5EF4-FFF2-40B4-BE49-F238E27FC236}">
                <a16:creationId xmlns:a16="http://schemas.microsoft.com/office/drawing/2014/main" id="{E1B7ABFD-4574-4F06-BF43-509F663349FA}"/>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E08639C4-148C-4F07-8D33-542C6B7D2843}"/>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32D53BB5-10F6-46F5-B807-7BD6050F70B9}"/>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ngạc</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A7F497-668B-4823-B8ED-12A5E3792026}"/>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hiệp</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016282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783786" y="17755"/>
            <a:ext cx="262443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1"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6F05AC1-FF9E-4CEE-86BA-3FAA957A27A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0718" y="224122"/>
            <a:ext cx="582308" cy="525172"/>
          </a:xfrm>
          <a:prstGeom prst="rect">
            <a:avLst/>
          </a:prstGeom>
        </p:spPr>
      </p:pic>
      <p:sp>
        <p:nvSpPr>
          <p:cNvPr id="13" name="TextBox 12">
            <a:extLst>
              <a:ext uri="{FF2B5EF4-FFF2-40B4-BE49-F238E27FC236}">
                <a16:creationId xmlns:a16="http://schemas.microsoft.com/office/drawing/2014/main" id="{8CBD4AF6-379F-4693-80FA-8D36E7C17C45}"/>
              </a:ext>
            </a:extLst>
          </p:cNvPr>
          <p:cNvSpPr txBox="1"/>
          <p:nvPr/>
        </p:nvSpPr>
        <p:spPr>
          <a:xfrm>
            <a:off x="1820837" y="1186048"/>
            <a:ext cx="9115454" cy="1296830"/>
          </a:xfrm>
          <a:prstGeom prst="rect">
            <a:avLst/>
          </a:prstGeom>
          <a:noFill/>
        </p:spPr>
        <p:txBody>
          <a:bodyPr wrap="square" rtlCol="0">
            <a:spAutoFit/>
          </a:bodyPr>
          <a:lstStyle/>
          <a:p>
            <a:pPr algn="just">
              <a:lnSpc>
                <a:spcPct val="150000"/>
              </a:lnSpc>
            </a:pP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Dự</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bị</a:t>
            </a: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chưa phải là thành viên chính thức, nhưng có thể thay thế hoặc bổ sung khi cần.</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Cầu thủ dự bị (bóng đá) – Wikipedia tiếng Việt">
            <a:extLst>
              <a:ext uri="{FF2B5EF4-FFF2-40B4-BE49-F238E27FC236}">
                <a16:creationId xmlns:a16="http://schemas.microsoft.com/office/drawing/2014/main" id="{C2919003-2D38-4446-AB72-A978F46FF0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5549" r="32863"/>
          <a:stretch/>
        </p:blipFill>
        <p:spPr bwMode="auto">
          <a:xfrm rot="21175003">
            <a:off x="2209388" y="3214309"/>
            <a:ext cx="3317221" cy="25945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omment les footballeurs vivent-ils le statut de remplaçant ?">
            <a:extLst>
              <a:ext uri="{FF2B5EF4-FFF2-40B4-BE49-F238E27FC236}">
                <a16:creationId xmlns:a16="http://schemas.microsoft.com/office/drawing/2014/main" id="{82779101-569B-4C66-9000-0B66F5CC7B7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64425">
            <a:off x="6288693" y="3319829"/>
            <a:ext cx="3514940" cy="234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121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475816" y="128726"/>
            <a:ext cx="364875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1" lang="zh-CN" alt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6F05AC1-FF9E-4CEE-86BA-3FAA957A27A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0718" y="224122"/>
            <a:ext cx="582308" cy="525172"/>
          </a:xfrm>
          <a:prstGeom prst="rect">
            <a:avLst/>
          </a:prstGeom>
        </p:spPr>
      </p:pic>
      <p:sp>
        <p:nvSpPr>
          <p:cNvPr id="17" name="Rectangle 16">
            <a:extLst>
              <a:ext uri="{FF2B5EF4-FFF2-40B4-BE49-F238E27FC236}">
                <a16:creationId xmlns:a16="http://schemas.microsoft.com/office/drawing/2014/main" id="{CDE1FBD2-EE24-4EBE-9736-49696E45231C}"/>
              </a:ext>
            </a:extLst>
          </p:cNvPr>
          <p:cNvSpPr/>
          <p:nvPr/>
        </p:nvSpPr>
        <p:spPr>
          <a:xfrm>
            <a:off x="514905" y="1944880"/>
            <a:ext cx="11176986" cy="1468864"/>
          </a:xfrm>
          <a:prstGeom prst="rect">
            <a:avLst/>
          </a:prstGeom>
        </p:spPr>
        <p:txBody>
          <a:bodyPr wrap="square">
            <a:spAutoFit/>
          </a:bodyPr>
          <a:lstStyle/>
          <a:p>
            <a:pPr algn="just">
              <a:lnSpc>
                <a:spcPct val="150000"/>
              </a:lnSpc>
            </a:pP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Nhưng thấy gấu con có vẻ chậm chạp và đá bóng không tốt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t>
            </a: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ên chưa đội nào muốn nhận cậu.</a:t>
            </a:r>
          </a:p>
        </p:txBody>
      </p:sp>
      <p:cxnSp>
        <p:nvCxnSpPr>
          <p:cNvPr id="23" name="Straight Connector 22">
            <a:extLst>
              <a:ext uri="{FF2B5EF4-FFF2-40B4-BE49-F238E27FC236}">
                <a16:creationId xmlns:a16="http://schemas.microsoft.com/office/drawing/2014/main" id="{7009D59A-FA7D-4C95-AE78-B95A9A3AE71C}"/>
              </a:ext>
            </a:extLst>
          </p:cNvPr>
          <p:cNvCxnSpPr/>
          <p:nvPr/>
        </p:nvCxnSpPr>
        <p:spPr>
          <a:xfrm flipH="1">
            <a:off x="7711426" y="2181892"/>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9761A0-94C7-464F-B5E2-4993B86EBB39}"/>
              </a:ext>
            </a:extLst>
          </p:cNvPr>
          <p:cNvCxnSpPr/>
          <p:nvPr/>
        </p:nvCxnSpPr>
        <p:spPr>
          <a:xfrm flipH="1">
            <a:off x="11655666" y="2103192"/>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2DD379-1F1C-4B45-BBD4-90C8F8A886BF}"/>
              </a:ext>
            </a:extLst>
          </p:cNvPr>
          <p:cNvCxnSpPr/>
          <p:nvPr/>
        </p:nvCxnSpPr>
        <p:spPr>
          <a:xfrm flipH="1">
            <a:off x="6482705" y="2825962"/>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7AD0EFB-07B1-4D59-8B95-B267BB770BF0}"/>
              </a:ext>
            </a:extLst>
          </p:cNvPr>
          <p:cNvCxnSpPr/>
          <p:nvPr/>
        </p:nvCxnSpPr>
        <p:spPr>
          <a:xfrm flipH="1">
            <a:off x="6424703" y="2819344"/>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3C2D6A-E4E7-40AF-843C-DE5DCD30DB71}"/>
              </a:ext>
            </a:extLst>
          </p:cNvPr>
          <p:cNvCxnSpPr/>
          <p:nvPr/>
        </p:nvCxnSpPr>
        <p:spPr>
          <a:xfrm flipH="1">
            <a:off x="4672949" y="2135643"/>
            <a:ext cx="138223" cy="47081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462101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4F7EC7CF-2A64-4817-AC59-4C07C48F9F54}"/>
              </a:ext>
            </a:extLst>
          </p:cNvPr>
          <p:cNvSpPr/>
          <p:nvPr/>
        </p:nvSpPr>
        <p:spPr>
          <a:xfrm>
            <a:off x="147960" y="5592932"/>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id="{3D68D5C6-476A-4952-8259-B6BCA42B039E}"/>
              </a:ext>
            </a:extLst>
          </p:cNvPr>
          <p:cNvSpPr/>
          <p:nvPr/>
        </p:nvSpPr>
        <p:spPr>
          <a:xfrm>
            <a:off x="221938" y="743673"/>
            <a:ext cx="11549851" cy="86318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6A6AE335-FE35-43F2-A3D6-D8C376D56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 y="422142"/>
            <a:ext cx="498618" cy="471181"/>
          </a:xfrm>
          <a:prstGeom prst="rect">
            <a:avLst/>
          </a:prstGeom>
        </p:spPr>
      </p:pic>
      <p:sp>
        <p:nvSpPr>
          <p:cNvPr id="12" name="Rectangle: Rounded Corners 11">
            <a:extLst>
              <a:ext uri="{FF2B5EF4-FFF2-40B4-BE49-F238E27FC236}">
                <a16:creationId xmlns:a16="http://schemas.microsoft.com/office/drawing/2014/main" id="{CB38EA8F-79E4-43B2-A02B-1DC14FF3884D}"/>
              </a:ext>
            </a:extLst>
          </p:cNvPr>
          <p:cNvSpPr/>
          <p:nvPr/>
        </p:nvSpPr>
        <p:spPr>
          <a:xfrm>
            <a:off x="239695" y="1697686"/>
            <a:ext cx="11549851" cy="1045514"/>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0C065CB9-0708-4D47-B24F-542B223430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7221" y="1653491"/>
            <a:ext cx="398113" cy="398113"/>
          </a:xfrm>
          <a:prstGeom prst="rect">
            <a:avLst/>
          </a:prstGeom>
        </p:spPr>
      </p:pic>
      <p:sp>
        <p:nvSpPr>
          <p:cNvPr id="14" name="Rectangle: Rounded Corners 13">
            <a:extLst>
              <a:ext uri="{FF2B5EF4-FFF2-40B4-BE49-F238E27FC236}">
                <a16:creationId xmlns:a16="http://schemas.microsoft.com/office/drawing/2014/main" id="{1738D395-8A86-45C5-8CC0-74534443BD25}"/>
              </a:ext>
            </a:extLst>
          </p:cNvPr>
          <p:cNvSpPr/>
          <p:nvPr/>
        </p:nvSpPr>
        <p:spPr>
          <a:xfrm>
            <a:off x="221937" y="2743200"/>
            <a:ext cx="11549851" cy="6824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5" name="Picture 14">
            <a:extLst>
              <a:ext uri="{FF2B5EF4-FFF2-40B4-BE49-F238E27FC236}">
                <a16:creationId xmlns:a16="http://schemas.microsoft.com/office/drawing/2014/main" id="{FC7E70F2-A165-47DC-89F6-61DF23AE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22" y="2669223"/>
            <a:ext cx="406991" cy="406991"/>
          </a:xfrm>
          <a:prstGeom prst="rect">
            <a:avLst/>
          </a:prstGeom>
        </p:spPr>
      </p:pic>
      <p:sp>
        <p:nvSpPr>
          <p:cNvPr id="16" name="Rectangle: Rounded Corners 15">
            <a:extLst>
              <a:ext uri="{FF2B5EF4-FFF2-40B4-BE49-F238E27FC236}">
                <a16:creationId xmlns:a16="http://schemas.microsoft.com/office/drawing/2014/main" id="{CF513FA2-3D5E-490E-BAAC-B458BF3AF5F2}"/>
              </a:ext>
            </a:extLst>
          </p:cNvPr>
          <p:cNvSpPr/>
          <p:nvPr/>
        </p:nvSpPr>
        <p:spPr>
          <a:xfrm>
            <a:off x="310718" y="3496494"/>
            <a:ext cx="11549851" cy="181859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7" name="Group 16">
            <a:extLst>
              <a:ext uri="{FF2B5EF4-FFF2-40B4-BE49-F238E27FC236}">
                <a16:creationId xmlns:a16="http://schemas.microsoft.com/office/drawing/2014/main" id="{6E3F6C38-AF79-46D7-9DF3-F42D46F5425D}"/>
              </a:ext>
            </a:extLst>
          </p:cNvPr>
          <p:cNvGrpSpPr/>
          <p:nvPr/>
        </p:nvGrpSpPr>
        <p:grpSpPr>
          <a:xfrm>
            <a:off x="138175" y="3414295"/>
            <a:ext cx="482110" cy="669991"/>
            <a:chOff x="3428539" y="2932691"/>
            <a:chExt cx="356760" cy="641456"/>
          </a:xfrm>
        </p:grpSpPr>
        <p:sp>
          <p:nvSpPr>
            <p:cNvPr id="18" name="Oval 17">
              <a:extLst>
                <a:ext uri="{FF2B5EF4-FFF2-40B4-BE49-F238E27FC236}">
                  <a16:creationId xmlns:a16="http://schemas.microsoft.com/office/drawing/2014/main" id="{AE4E3CE7-B38B-40A4-9676-3624FC5E3783}"/>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1" u="none" strike="noStrike" kern="1200" cap="none" spc="0" normalizeH="0" baseline="0" noProof="0" dirty="0">
                <a:ln>
                  <a:noFill/>
                </a:ln>
                <a:solidFill>
                  <a:srgbClr val="ED7D31"/>
                </a:solidFill>
                <a:effectLst/>
                <a:uLnTx/>
                <a:uFillTx/>
                <a:latin typeface="UTM Charlotte" panose="02040603050506020204" pitchFamily="18" charset="0"/>
                <a:ea typeface="+mn-ea"/>
                <a:cs typeface="+mn-cs"/>
              </a:endParaRPr>
            </a:p>
          </p:txBody>
        </p:sp>
        <p:sp>
          <p:nvSpPr>
            <p:cNvPr id="19" name="Rectangle 18">
              <a:extLst>
                <a:ext uri="{FF2B5EF4-FFF2-40B4-BE49-F238E27FC236}">
                  <a16:creationId xmlns:a16="http://schemas.microsoft.com/office/drawing/2014/main" id="{C47CACCA-1761-4E5B-9E1B-CDD653B03978}"/>
                </a:ext>
              </a:extLst>
            </p:cNvPr>
            <p:cNvSpPr/>
            <p:nvPr/>
          </p:nvSpPr>
          <p:spPr>
            <a:xfrm rot="21163024">
              <a:off x="3428539" y="2932691"/>
              <a:ext cx="356760" cy="6414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1" u="none" strike="noStrike" kern="1200" cap="none" spc="0" normalizeH="0" baseline="0" noProof="0" dirty="0">
                  <a:ln>
                    <a:noFill/>
                  </a:ln>
                  <a:solidFill>
                    <a:srgbClr val="ED7D31"/>
                  </a:solidFill>
                  <a:effectLst/>
                  <a:uLnTx/>
                  <a:uFillTx/>
                  <a:latin typeface="UTM Charlotte" panose="02040603050506020204" pitchFamily="18" charset="0"/>
                  <a:ea typeface="+mn-ea"/>
                  <a:cs typeface="+mn-cs"/>
                </a:rPr>
                <a:t>4</a:t>
              </a:r>
            </a:p>
          </p:txBody>
        </p:sp>
      </p:grpSp>
      <p:sp>
        <p:nvSpPr>
          <p:cNvPr id="20" name="Rectangle: Rounded Corners 19">
            <a:extLst>
              <a:ext uri="{FF2B5EF4-FFF2-40B4-BE49-F238E27FC236}">
                <a16:creationId xmlns:a16="http://schemas.microsoft.com/office/drawing/2014/main" id="{62EA4FBD-052E-451E-BD6B-7ADE5729AAD4}"/>
              </a:ext>
            </a:extLst>
          </p:cNvPr>
          <p:cNvSpPr/>
          <p:nvPr/>
        </p:nvSpPr>
        <p:spPr>
          <a:xfrm>
            <a:off x="161279" y="5592932"/>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A23371F8-F0D0-463E-8A71-486D072FB034}"/>
              </a:ext>
            </a:extLst>
          </p:cNvPr>
          <p:cNvSpPr txBox="1"/>
          <p:nvPr/>
        </p:nvSpPr>
        <p:spPr>
          <a:xfrm>
            <a:off x="8645229" y="6350637"/>
            <a:ext cx="378561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0835822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5985704-9EC7-4740-A3E9-0FE4F278343C}"/>
              </a:ext>
            </a:extLst>
          </p:cNvPr>
          <p:cNvSpPr/>
          <p:nvPr/>
        </p:nvSpPr>
        <p:spPr>
          <a:xfrm>
            <a:off x="147960" y="5592932"/>
            <a:ext cx="4710361"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nhóm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9293BC95-CD2E-431D-A368-776E493CA811}"/>
              </a:ext>
            </a:extLst>
          </p:cNvPr>
          <p:cNvSpPr txBox="1"/>
          <p:nvPr/>
        </p:nvSpPr>
        <p:spPr>
          <a:xfrm>
            <a:off x="8590365" y="6309360"/>
            <a:ext cx="3785616"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6992782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60569"/>
          </a:xfrm>
          <a:prstGeom prst="rect">
            <a:avLst/>
          </a:prstGeom>
        </p:spPr>
      </p:pic>
      <p:pic>
        <p:nvPicPr>
          <p:cNvPr id="13" name="Picture 5">
            <a:extLst>
              <a:ext uri="{FF2B5EF4-FFF2-40B4-BE49-F238E27FC236}">
                <a16:creationId xmlns:a16="http://schemas.microsoft.com/office/drawing/2014/main"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05400" y="357187"/>
            <a:ext cx="10317138" cy="6600825"/>
          </a:xfrm>
          <a:prstGeom prst="rect">
            <a:avLst/>
          </a:prstGeom>
        </p:spPr>
      </p:pic>
      <p:pic>
        <p:nvPicPr>
          <p:cNvPr id="12" name="Picture 10">
            <a:extLst>
              <a:ext uri="{FF2B5EF4-FFF2-40B4-BE49-F238E27FC236}">
                <a16:creationId xmlns:a16="http://schemas.microsoft.com/office/drawing/2014/main" id="{4269C46D-6B13-72B3-CF35-3AD205AEE418}"/>
              </a:ext>
            </a:extLst>
          </p:cNvPr>
          <p:cNvPicPr>
            <a:picLocks noChangeAspect="1"/>
          </p:cNvPicPr>
          <p:nvPr/>
        </p:nvPicPr>
        <p:blipFill>
          <a:blip r:embed="rId6"/>
          <a:srcRect/>
          <a:stretch>
            <a:fillRect/>
          </a:stretch>
        </p:blipFill>
        <p:spPr>
          <a:xfrm>
            <a:off x="228600" y="3657600"/>
            <a:ext cx="6933180" cy="3076598"/>
          </a:xfrm>
          <a:prstGeom prst="rect">
            <a:avLst/>
          </a:prstGeom>
        </p:spPr>
      </p:pic>
      <p:pic>
        <p:nvPicPr>
          <p:cNvPr id="2" name="Picture 1">
            <a:extLst>
              <a:ext uri="{FF2B5EF4-FFF2-40B4-BE49-F238E27FC236}">
                <a16:creationId xmlns:a16="http://schemas.microsoft.com/office/drawing/2014/main" id="{8B070446-57A7-078A-C560-7255E31473BD}"/>
              </a:ext>
            </a:extLst>
          </p:cNvPr>
          <p:cNvPicPr>
            <a:picLocks noChangeAspect="1"/>
          </p:cNvPicPr>
          <p:nvPr/>
        </p:nvPicPr>
        <p:blipFill>
          <a:blip r:embed="rId7"/>
          <a:stretch>
            <a:fillRect/>
          </a:stretch>
        </p:blipFill>
        <p:spPr>
          <a:xfrm>
            <a:off x="388782" y="2202004"/>
            <a:ext cx="10138527" cy="1603387"/>
          </a:xfrm>
          <a:prstGeom prst="rect">
            <a:avLst/>
          </a:prstGeom>
        </p:spPr>
      </p:pic>
    </p:spTree>
    <p:extLst>
      <p:ext uri="{BB962C8B-B14F-4D97-AF65-F5344CB8AC3E}">
        <p14:creationId xmlns:p14="http://schemas.microsoft.com/office/powerpoint/2010/main" val="632864385"/>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óng đá - Ca nhạc thiếu nhi - Vần điệu trẻ - Loco Nuts - Vần Tiếng Việt - Hoạt Hình">
            <a:hlinkClick r:id="" action="ppaction://media"/>
            <a:extLst>
              <a:ext uri="{FF2B5EF4-FFF2-40B4-BE49-F238E27FC236}">
                <a16:creationId xmlns:a16="http://schemas.microsoft.com/office/drawing/2014/main" id="{1B3AA1A4-CDC2-3CCC-4483-7474E0F9C8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26121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B480D3A9-FA64-47A9-74E8-7284FFA2060B}"/>
              </a:ext>
            </a:extLst>
          </p:cNvPr>
          <p:cNvSpPr/>
          <p:nvPr/>
        </p:nvSpPr>
        <p:spPr>
          <a:xfrm>
            <a:off x="21688" y="642938"/>
            <a:ext cx="8915400" cy="5553074"/>
          </a:xfrm>
          <a:prstGeom prst="cloud">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A9C60D3F-5326-7786-BD26-6D6B60C1A38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67400" y="0"/>
            <a:ext cx="6705600" cy="6838950"/>
          </a:xfrm>
          <a:prstGeom prst="rect">
            <a:avLst/>
          </a:prstGeom>
        </p:spPr>
      </p:pic>
      <p:pic>
        <p:nvPicPr>
          <p:cNvPr id="4" name="Picture 16">
            <a:extLst>
              <a:ext uri="{FF2B5EF4-FFF2-40B4-BE49-F238E27FC236}">
                <a16:creationId xmlns:a16="http://schemas.microsoft.com/office/drawing/2014/main" id="{F75CD515-430F-4260-6695-835F44673A2F}"/>
              </a:ext>
            </a:extLst>
          </p:cNvPr>
          <p:cNvPicPr>
            <a:picLocks noChangeAspect="1"/>
          </p:cNvPicPr>
          <p:nvPr/>
        </p:nvPicPr>
        <p:blipFill>
          <a:blip r:embed="rId4"/>
          <a:srcRect/>
          <a:stretch>
            <a:fillRect/>
          </a:stretch>
        </p:blipFill>
        <p:spPr>
          <a:xfrm>
            <a:off x="8580474" y="3137269"/>
            <a:ext cx="3898363" cy="3571875"/>
          </a:xfrm>
          <a:prstGeom prst="rect">
            <a:avLst/>
          </a:prstGeom>
        </p:spPr>
      </p:pic>
      <p:pic>
        <p:nvPicPr>
          <p:cNvPr id="8" name="Picture 21">
            <a:extLst>
              <a:ext uri="{FF2B5EF4-FFF2-40B4-BE49-F238E27FC236}">
                <a16:creationId xmlns:a16="http://schemas.microsoft.com/office/drawing/2014/main" id="{9954F753-7DB9-53F8-D7FA-2019C1AFA3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28575"/>
            <a:ext cx="2667000" cy="2253614"/>
          </a:xfrm>
          <a:prstGeom prst="rect">
            <a:avLst/>
          </a:prstGeom>
        </p:spPr>
      </p:pic>
      <p:sp>
        <p:nvSpPr>
          <p:cNvPr id="10" name="TextBox 9">
            <a:extLst>
              <a:ext uri="{FF2B5EF4-FFF2-40B4-BE49-F238E27FC236}">
                <a16:creationId xmlns:a16="http://schemas.microsoft.com/office/drawing/2014/main" id="{84E3F557-7AF7-BC62-15B8-03B1A952A922}"/>
              </a:ext>
            </a:extLst>
          </p:cNvPr>
          <p:cNvSpPr txBox="1"/>
          <p:nvPr/>
        </p:nvSpPr>
        <p:spPr>
          <a:xfrm>
            <a:off x="1545383" y="1318803"/>
            <a:ext cx="4620897" cy="584775"/>
          </a:xfrm>
          <a:prstGeom prst="rect">
            <a:avLst/>
          </a:prstGeom>
          <a:noFill/>
          <a:effectLst>
            <a:glow rad="1905000">
              <a:sysClr val="window" lastClr="FFFFFF">
                <a:alpha val="0"/>
              </a:sys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Thứ</a:t>
            </a:r>
            <a:r>
              <a:rPr kumimoji="0" lang="en-US" sz="3200" b="0" i="0" u="none" strike="noStrike" kern="0" cap="none" spc="0" normalizeH="0" baseline="0" noProof="0" dirty="0">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 … </a:t>
            </a:r>
            <a:r>
              <a:rPr kumimoji="0" lang="en-US" sz="3200" b="0" i="0" u="none" strike="noStrike" kern="0" cap="none" spc="0" normalizeH="0" baseline="0" noProof="0" dirty="0" err="1">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ngày</a:t>
            </a:r>
            <a:r>
              <a:rPr kumimoji="0" lang="en-US" sz="3200" b="0" i="0" u="none" strike="noStrike" kern="0" cap="none" spc="0" normalizeH="0" baseline="0" noProof="0" dirty="0">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 </a:t>
            </a:r>
            <a:r>
              <a:rPr kumimoji="0" lang="en-US" sz="3200" b="0" i="0" u="none" strike="noStrike" kern="0" cap="none" spc="0" normalizeH="0" baseline="0" noProof="0" dirty="0" err="1">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tháng</a:t>
            </a:r>
            <a:r>
              <a:rPr kumimoji="0" lang="en-US" sz="3200" b="0" i="0" u="none" strike="noStrike" kern="0" cap="none" spc="0" normalizeH="0" baseline="0" noProof="0" dirty="0">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 … </a:t>
            </a:r>
            <a:r>
              <a:rPr kumimoji="0" lang="en-US" sz="3200" b="0" i="0" u="none" strike="noStrike" kern="0" cap="none" spc="0" normalizeH="0" baseline="0" noProof="0" dirty="0" err="1">
                <a:ln>
                  <a:noFill/>
                </a:ln>
                <a:solidFill>
                  <a:prstClr val="black"/>
                </a:solidFill>
                <a:effectLst>
                  <a:glow rad="330200">
                    <a:prstClr val="white"/>
                  </a:glow>
                </a:effectLst>
                <a:uLnTx/>
                <a:uFillTx/>
                <a:latin typeface="Calibri" panose="020F0502020204030204" pitchFamily="34" charset="0"/>
                <a:cs typeface="Calibri" panose="020F0502020204030204" pitchFamily="34" charset="0"/>
              </a:rPr>
              <a:t>năm</a:t>
            </a:r>
            <a:endParaRPr kumimoji="0" lang="en-US" sz="3200" b="0" i="0" u="none" strike="noStrike" kern="0" cap="none" spc="0" normalizeH="0" baseline="0" noProof="0" dirty="0">
              <a:ln>
                <a:noFill/>
              </a:ln>
              <a:solidFill>
                <a:prstClr val="black"/>
              </a:solidFill>
              <a:effectLst>
                <a:glow rad="330200">
                  <a:prstClr val="white"/>
                </a:glow>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9289120-790A-93C0-C441-8BDC1FE1E812}"/>
              </a:ext>
            </a:extLst>
          </p:cNvPr>
          <p:cNvPicPr>
            <a:picLocks noChangeAspect="1"/>
          </p:cNvPicPr>
          <p:nvPr/>
        </p:nvPicPr>
        <p:blipFill>
          <a:blip r:embed="rId7"/>
          <a:stretch>
            <a:fillRect/>
          </a:stretch>
        </p:blipFill>
        <p:spPr>
          <a:xfrm>
            <a:off x="1851889" y="1695813"/>
            <a:ext cx="3682303" cy="1828959"/>
          </a:xfrm>
          <a:prstGeom prst="rect">
            <a:avLst/>
          </a:prstGeom>
        </p:spPr>
      </p:pic>
      <p:pic>
        <p:nvPicPr>
          <p:cNvPr id="3" name="Picture 2">
            <a:extLst>
              <a:ext uri="{FF2B5EF4-FFF2-40B4-BE49-F238E27FC236}">
                <a16:creationId xmlns:a16="http://schemas.microsoft.com/office/drawing/2014/main" id="{C81163DD-4414-36C6-E90D-D257DB9B0E03}"/>
              </a:ext>
            </a:extLst>
          </p:cNvPr>
          <p:cNvPicPr>
            <a:picLocks noChangeAspect="1"/>
          </p:cNvPicPr>
          <p:nvPr/>
        </p:nvPicPr>
        <p:blipFill>
          <a:blip r:embed="rId8"/>
          <a:stretch>
            <a:fillRect/>
          </a:stretch>
        </p:blipFill>
        <p:spPr>
          <a:xfrm>
            <a:off x="1018622" y="3631191"/>
            <a:ext cx="5986791" cy="2572735"/>
          </a:xfrm>
          <a:prstGeom prst="rect">
            <a:avLst/>
          </a:prstGeom>
        </p:spPr>
      </p:pic>
      <p:pic>
        <p:nvPicPr>
          <p:cNvPr id="6" name="Picture 5">
            <a:extLst>
              <a:ext uri="{FF2B5EF4-FFF2-40B4-BE49-F238E27FC236}">
                <a16:creationId xmlns:a16="http://schemas.microsoft.com/office/drawing/2014/main" id="{36FF8E5A-3D1C-994E-BDED-C754D30F99E8}"/>
              </a:ext>
            </a:extLst>
          </p:cNvPr>
          <p:cNvPicPr>
            <a:picLocks noChangeAspect="1"/>
          </p:cNvPicPr>
          <p:nvPr/>
        </p:nvPicPr>
        <p:blipFill>
          <a:blip r:embed="rId9"/>
          <a:stretch>
            <a:fillRect/>
          </a:stretch>
        </p:blipFill>
        <p:spPr>
          <a:xfrm>
            <a:off x="443717" y="2691101"/>
            <a:ext cx="1969179" cy="160338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78F207F-5282-C687-DAD5-6FC7D31CB9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245824645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01">
            <a:extLst>
              <a:ext uri="{FF2B5EF4-FFF2-40B4-BE49-F238E27FC236}">
                <a16:creationId xmlns:a16="http://schemas.microsoft.com/office/drawing/2014/main" id="{B6E94EB5-B625-7F45-9A69-7E83AE0566EC}"/>
              </a:ext>
            </a:extLst>
          </p:cNvPr>
          <p:cNvPicPr>
            <a:picLocks noChangeAspect="1"/>
          </p:cNvPicPr>
          <p:nvPr/>
        </p:nvPicPr>
        <p:blipFill>
          <a:blip r:embed="rId2"/>
          <a:srcRect/>
          <a:stretch>
            <a:fillRect/>
          </a:stretch>
        </p:blipFill>
        <p:spPr>
          <a:xfrm>
            <a:off x="0" y="0"/>
            <a:ext cx="12192002" cy="6858001"/>
          </a:xfrm>
          <a:prstGeom prst="rect">
            <a:avLst/>
          </a:prstGeom>
        </p:spPr>
      </p:pic>
      <p:sp>
        <p:nvSpPr>
          <p:cNvPr id="16" name="任意形状 15">
            <a:extLst>
              <a:ext uri="{FF2B5EF4-FFF2-40B4-BE49-F238E27FC236}">
                <a16:creationId xmlns:a16="http://schemas.microsoft.com/office/drawing/2014/main" id="{3479D7F5-F47E-1A4A-AD44-6D11E1B29F8A}"/>
              </a:ext>
            </a:extLst>
          </p:cNvPr>
          <p:cNvSpPr/>
          <p:nvPr/>
        </p:nvSpPr>
        <p:spPr>
          <a:xfrm>
            <a:off x="517888" y="345580"/>
            <a:ext cx="1544206" cy="1544206"/>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图片 50">
            <a:extLst>
              <a:ext uri="{FF2B5EF4-FFF2-40B4-BE49-F238E27FC236}">
                <a16:creationId xmlns:a16="http://schemas.microsoft.com/office/drawing/2014/main" id="{44FEAEDB-EA02-C34B-87B8-58D666986E66}"/>
              </a:ext>
            </a:extLst>
          </p:cNvPr>
          <p:cNvPicPr>
            <a:picLocks noChangeAspect="1"/>
          </p:cNvPicPr>
          <p:nvPr/>
        </p:nvPicPr>
        <p:blipFill rotWithShape="1">
          <a:blip r:embed="rId3"/>
          <a:srcRect l="130"/>
          <a:stretch/>
        </p:blipFill>
        <p:spPr>
          <a:xfrm>
            <a:off x="844963" y="962627"/>
            <a:ext cx="10502073" cy="5194300"/>
          </a:xfrm>
          <a:prstGeom prst="rect">
            <a:avLst/>
          </a:prstGeom>
        </p:spPr>
      </p:pic>
      <p:pic>
        <p:nvPicPr>
          <p:cNvPr id="8" name="图片 7">
            <a:extLst>
              <a:ext uri="{FF2B5EF4-FFF2-40B4-BE49-F238E27FC236}">
                <a16:creationId xmlns:a16="http://schemas.microsoft.com/office/drawing/2014/main" id="{62586F14-002A-1B44-B9FE-13C82B2BFD43}"/>
              </a:ext>
            </a:extLst>
          </p:cNvPr>
          <p:cNvPicPr>
            <a:picLocks noChangeAspect="1"/>
          </p:cNvPicPr>
          <p:nvPr/>
        </p:nvPicPr>
        <p:blipFill>
          <a:blip r:embed="rId4"/>
          <a:stretch>
            <a:fillRect/>
          </a:stretch>
        </p:blipFill>
        <p:spPr>
          <a:xfrm rot="2700000">
            <a:off x="10679545" y="4987768"/>
            <a:ext cx="602779" cy="1767959"/>
          </a:xfrm>
          <a:prstGeom prst="rect">
            <a:avLst/>
          </a:prstGeom>
        </p:spPr>
      </p:pic>
      <p:pic>
        <p:nvPicPr>
          <p:cNvPr id="9" name="图片 8">
            <a:extLst>
              <a:ext uri="{FF2B5EF4-FFF2-40B4-BE49-F238E27FC236}">
                <a16:creationId xmlns:a16="http://schemas.microsoft.com/office/drawing/2014/main" id="{2080F87A-3838-6E4F-AC3F-8FE0557EBB15}"/>
              </a:ext>
            </a:extLst>
          </p:cNvPr>
          <p:cNvPicPr>
            <a:picLocks noChangeAspect="1"/>
          </p:cNvPicPr>
          <p:nvPr/>
        </p:nvPicPr>
        <p:blipFill>
          <a:blip r:embed="rId5"/>
          <a:stretch>
            <a:fillRect/>
          </a:stretch>
        </p:blipFill>
        <p:spPr>
          <a:xfrm rot="8100000">
            <a:off x="8705672" y="433477"/>
            <a:ext cx="971344" cy="972754"/>
          </a:xfrm>
          <a:prstGeom prst="rect">
            <a:avLst/>
          </a:prstGeom>
        </p:spPr>
      </p:pic>
      <p:pic>
        <p:nvPicPr>
          <p:cNvPr id="10" name="image 102">
            <a:extLst>
              <a:ext uri="{FF2B5EF4-FFF2-40B4-BE49-F238E27FC236}">
                <a16:creationId xmlns:a16="http://schemas.microsoft.com/office/drawing/2014/main" id="{F1DB3569-32AF-4E4D-B971-FE3F5CC7D060}"/>
              </a:ext>
            </a:extLst>
          </p:cNvPr>
          <p:cNvPicPr>
            <a:picLocks noChangeAspect="1"/>
          </p:cNvPicPr>
          <p:nvPr/>
        </p:nvPicPr>
        <p:blipFill>
          <a:blip r:embed="rId6"/>
          <a:srcRect/>
          <a:stretch>
            <a:fillRect/>
          </a:stretch>
        </p:blipFill>
        <p:spPr>
          <a:xfrm rot="5400000">
            <a:off x="11127978" y="265764"/>
            <a:ext cx="933436" cy="698048"/>
          </a:xfrm>
          <a:prstGeom prst="rect">
            <a:avLst/>
          </a:prstGeom>
        </p:spPr>
      </p:pic>
      <p:grpSp>
        <p:nvGrpSpPr>
          <p:cNvPr id="11" name="组合 10">
            <a:extLst>
              <a:ext uri="{FF2B5EF4-FFF2-40B4-BE49-F238E27FC236}">
                <a16:creationId xmlns:a16="http://schemas.microsoft.com/office/drawing/2014/main" id="{79298FB3-F6F9-EF4E-A813-FBC97D0E8094}"/>
              </a:ext>
            </a:extLst>
          </p:cNvPr>
          <p:cNvGrpSpPr/>
          <p:nvPr/>
        </p:nvGrpSpPr>
        <p:grpSpPr>
          <a:xfrm>
            <a:off x="1538273" y="5216309"/>
            <a:ext cx="1014412" cy="414337"/>
            <a:chOff x="2843213" y="5216309"/>
            <a:chExt cx="1014412" cy="414337"/>
          </a:xfrm>
        </p:grpSpPr>
        <p:sp>
          <p:nvSpPr>
            <p:cNvPr id="12" name="圆角矩形 11">
              <a:extLst>
                <a:ext uri="{FF2B5EF4-FFF2-40B4-BE49-F238E27FC236}">
                  <a16:creationId xmlns:a16="http://schemas.microsoft.com/office/drawing/2014/main" id="{94D270E5-4FE5-CC40-B878-E7C91A762E6A}"/>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圆角矩形 12">
              <a:extLst>
                <a:ext uri="{FF2B5EF4-FFF2-40B4-BE49-F238E27FC236}">
                  <a16:creationId xmlns:a16="http://schemas.microsoft.com/office/drawing/2014/main" id="{3545F531-5EEA-2C49-93ED-21BED26DA29E}"/>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圆角矩形 13">
            <a:extLst>
              <a:ext uri="{FF2B5EF4-FFF2-40B4-BE49-F238E27FC236}">
                <a16:creationId xmlns:a16="http://schemas.microsoft.com/office/drawing/2014/main" id="{ED528935-BBC1-D243-88F7-DD0B29F48B96}"/>
              </a:ext>
            </a:extLst>
          </p:cNvPr>
          <p:cNvSpPr/>
          <p:nvPr/>
        </p:nvSpPr>
        <p:spPr>
          <a:xfrm>
            <a:off x="2759430" y="5437766"/>
            <a:ext cx="528638"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椭圆 14">
            <a:extLst>
              <a:ext uri="{FF2B5EF4-FFF2-40B4-BE49-F238E27FC236}">
                <a16:creationId xmlns:a16="http://schemas.microsoft.com/office/drawing/2014/main" id="{CD4290DB-A768-7F43-8603-B5673EED6CB5}"/>
              </a:ext>
            </a:extLst>
          </p:cNvPr>
          <p:cNvSpPr/>
          <p:nvPr/>
        </p:nvSpPr>
        <p:spPr>
          <a:xfrm>
            <a:off x="344593" y="4732676"/>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文本框 1">
            <a:extLst>
              <a:ext uri="{FF2B5EF4-FFF2-40B4-BE49-F238E27FC236}">
                <a16:creationId xmlns:a16="http://schemas.microsoft.com/office/drawing/2014/main" id="{9F485970-38CF-7842-AC60-4452A17E6155}"/>
              </a:ext>
            </a:extLst>
          </p:cNvPr>
          <p:cNvSpPr txBox="1"/>
          <p:nvPr/>
        </p:nvSpPr>
        <p:spPr>
          <a:xfrm>
            <a:off x="1415776" y="1350326"/>
            <a:ext cx="369951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1" lang="en-US" altLang="zh-CN"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1" lang="zh-CN" altLang="en-US"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4" name="组合 83">
            <a:extLst>
              <a:ext uri="{FF2B5EF4-FFF2-40B4-BE49-F238E27FC236}">
                <a16:creationId xmlns:a16="http://schemas.microsoft.com/office/drawing/2014/main" id="{40AE8E76-BD17-8C4E-B19C-F2F5837D04A3}"/>
              </a:ext>
            </a:extLst>
          </p:cNvPr>
          <p:cNvGrpSpPr/>
          <p:nvPr/>
        </p:nvGrpSpPr>
        <p:grpSpPr>
          <a:xfrm>
            <a:off x="4928894" y="1586110"/>
            <a:ext cx="5847330" cy="3563951"/>
            <a:chOff x="6210719" y="1924172"/>
            <a:chExt cx="5847330" cy="3563951"/>
          </a:xfrm>
        </p:grpSpPr>
        <p:grpSp>
          <p:nvGrpSpPr>
            <p:cNvPr id="37" name="组合 36">
              <a:extLst>
                <a:ext uri="{FF2B5EF4-FFF2-40B4-BE49-F238E27FC236}">
                  <a16:creationId xmlns:a16="http://schemas.microsoft.com/office/drawing/2014/main" id="{DDDFFA12-4B1F-794D-8A5B-C9594545AF5E}"/>
                </a:ext>
              </a:extLst>
            </p:cNvPr>
            <p:cNvGrpSpPr/>
            <p:nvPr/>
          </p:nvGrpSpPr>
          <p:grpSpPr>
            <a:xfrm>
              <a:off x="6210719" y="1924172"/>
              <a:ext cx="655949" cy="655949"/>
              <a:chOff x="5787484" y="1889787"/>
              <a:chExt cx="691376" cy="691376"/>
            </a:xfrm>
          </p:grpSpPr>
          <p:sp>
            <p:nvSpPr>
              <p:cNvPr id="17" name="椭圆 16">
                <a:extLst>
                  <a:ext uri="{FF2B5EF4-FFF2-40B4-BE49-F238E27FC236}">
                    <a16:creationId xmlns:a16="http://schemas.microsoft.com/office/drawing/2014/main" id="{51FA3812-595B-F942-8C7F-5FE1BC98F3A2}"/>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直线连接符 20">
                <a:extLst>
                  <a:ext uri="{FF2B5EF4-FFF2-40B4-BE49-F238E27FC236}">
                    <a16:creationId xmlns:a16="http://schemas.microsoft.com/office/drawing/2014/main" id="{7B65BD86-5CC8-C54E-B758-33626C9CD738}"/>
                  </a:ext>
                </a:extLst>
              </p:cNvPr>
              <p:cNvCxnSpPr>
                <a:cxnSpLocks/>
                <a:stCxn id="17"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a16="http://schemas.microsoft.com/office/drawing/2014/main" id="{762304F5-08FD-7E4E-A69E-3880C6B320C4}"/>
                  </a:ext>
                </a:extLst>
              </p:cNvPr>
              <p:cNvCxnSpPr>
                <a:cxnSpLocks/>
                <a:stCxn id="17"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030A4683-5A36-7A40-B56B-7E299BEE9FBF}"/>
                  </a:ext>
                </a:extLst>
              </p:cNvPr>
              <p:cNvCxnSpPr>
                <a:cxnSpLocks/>
                <a:stCxn id="17"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a16="http://schemas.microsoft.com/office/drawing/2014/main" id="{34C47B14-8F5B-D84F-BC6B-56B4134BC6DA}"/>
                  </a:ext>
                </a:extLst>
              </p:cNvPr>
              <p:cNvCxnSpPr>
                <a:cxnSpLocks/>
                <a:stCxn id="17"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38" name="文本框 37">
              <a:extLst>
                <a:ext uri="{FF2B5EF4-FFF2-40B4-BE49-F238E27FC236}">
                  <a16:creationId xmlns:a16="http://schemas.microsoft.com/office/drawing/2014/main" id="{94CD50EE-3A4D-7947-901D-F773E3FFA603}"/>
                </a:ext>
              </a:extLst>
            </p:cNvPr>
            <p:cNvSpPr txBox="1"/>
            <p:nvPr/>
          </p:nvSpPr>
          <p:spPr>
            <a:xfrm>
              <a:off x="6286862" y="1959759"/>
              <a:ext cx="50366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endParaRPr kumimoji="1" lang="zh-CN" alt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文本框 38">
              <a:extLst>
                <a:ext uri="{FF2B5EF4-FFF2-40B4-BE49-F238E27FC236}">
                  <a16:creationId xmlns:a16="http://schemas.microsoft.com/office/drawing/2014/main" id="{BFBD7FDA-C0C1-A64C-88FC-F432A76624F4}"/>
                </a:ext>
              </a:extLst>
            </p:cNvPr>
            <p:cNvSpPr txBox="1"/>
            <p:nvPr/>
          </p:nvSpPr>
          <p:spPr>
            <a:xfrm>
              <a:off x="7088229" y="2021314"/>
              <a:ext cx="4969820" cy="511550"/>
            </a:xfrm>
            <a:prstGeom prst="rect">
              <a:avLst/>
            </a:prstGeom>
            <a:noFill/>
          </p:spPr>
          <p:txBody>
            <a:bodyPr wrap="square" rtlCol="0">
              <a:spAutoFit/>
            </a:bodyPr>
            <a:lstStyle/>
            <a:p>
              <a:pPr>
                <a:lnSpc>
                  <a:spcPct val="107000"/>
                </a:lnSpc>
                <a:spcAft>
                  <a:spcPts val="800"/>
                </a:spcAft>
              </a:pP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rõ</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ràng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chuyện</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8" name="组合 57">
              <a:extLst>
                <a:ext uri="{FF2B5EF4-FFF2-40B4-BE49-F238E27FC236}">
                  <a16:creationId xmlns:a16="http://schemas.microsoft.com/office/drawing/2014/main" id="{0BA90975-1701-CD4D-A379-6FB91A719A80}"/>
                </a:ext>
              </a:extLst>
            </p:cNvPr>
            <p:cNvGrpSpPr/>
            <p:nvPr/>
          </p:nvGrpSpPr>
          <p:grpSpPr>
            <a:xfrm>
              <a:off x="6210719" y="2893506"/>
              <a:ext cx="655949" cy="655949"/>
              <a:chOff x="5787484" y="1889787"/>
              <a:chExt cx="691376" cy="691376"/>
            </a:xfrm>
          </p:grpSpPr>
          <p:sp>
            <p:nvSpPr>
              <p:cNvPr id="61" name="椭圆 60">
                <a:extLst>
                  <a:ext uri="{FF2B5EF4-FFF2-40B4-BE49-F238E27FC236}">
                    <a16:creationId xmlns:a16="http://schemas.microsoft.com/office/drawing/2014/main" id="{FDC02356-30C9-0C49-983E-D6C49C3788A4}"/>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2" name="直线连接符 61">
                <a:extLst>
                  <a:ext uri="{FF2B5EF4-FFF2-40B4-BE49-F238E27FC236}">
                    <a16:creationId xmlns:a16="http://schemas.microsoft.com/office/drawing/2014/main" id="{82F134D2-924F-9340-907B-3B9038839A12}"/>
                  </a:ext>
                </a:extLst>
              </p:cNvPr>
              <p:cNvCxnSpPr>
                <a:cxnSpLocks/>
                <a:stCxn id="61"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E18A9858-71C5-9041-AA62-B12019E6368D}"/>
                  </a:ext>
                </a:extLst>
              </p:cNvPr>
              <p:cNvCxnSpPr>
                <a:cxnSpLocks/>
                <a:stCxn id="61"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4" name="直线连接符 63">
                <a:extLst>
                  <a:ext uri="{FF2B5EF4-FFF2-40B4-BE49-F238E27FC236}">
                    <a16:creationId xmlns:a16="http://schemas.microsoft.com/office/drawing/2014/main" id="{89D9DD9D-42B6-0E4F-8AFF-11032CACBE0F}"/>
                  </a:ext>
                </a:extLst>
              </p:cNvPr>
              <p:cNvCxnSpPr>
                <a:cxnSpLocks/>
                <a:stCxn id="61"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4471FF42-8B0A-B640-85F5-D3F85A51D3F7}"/>
                  </a:ext>
                </a:extLst>
              </p:cNvPr>
              <p:cNvCxnSpPr>
                <a:cxnSpLocks/>
                <a:stCxn id="61"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59" name="文本框 58">
              <a:extLst>
                <a:ext uri="{FF2B5EF4-FFF2-40B4-BE49-F238E27FC236}">
                  <a16:creationId xmlns:a16="http://schemas.microsoft.com/office/drawing/2014/main" id="{9CDB5FAA-CEB7-6640-A69D-C98779A533D3}"/>
                </a:ext>
              </a:extLst>
            </p:cNvPr>
            <p:cNvSpPr txBox="1"/>
            <p:nvPr/>
          </p:nvSpPr>
          <p:spPr>
            <a:xfrm>
              <a:off x="6254000" y="2929093"/>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endParaRPr kumimoji="1" lang="zh-CN" alt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文本框 59">
              <a:extLst>
                <a:ext uri="{FF2B5EF4-FFF2-40B4-BE49-F238E27FC236}">
                  <a16:creationId xmlns:a16="http://schemas.microsoft.com/office/drawing/2014/main" id="{22CC205F-D918-234A-8184-3293F42BC75F}"/>
                </a:ext>
              </a:extLst>
            </p:cNvPr>
            <p:cNvSpPr txBox="1"/>
            <p:nvPr/>
          </p:nvSpPr>
          <p:spPr>
            <a:xfrm>
              <a:off x="7039064" y="2750217"/>
              <a:ext cx="4722513" cy="972574"/>
            </a:xfrm>
            <a:prstGeom prst="rect">
              <a:avLst/>
            </a:prstGeom>
            <a:noFill/>
          </p:spPr>
          <p:txBody>
            <a:bodyPr wrap="square" rtlCol="0">
              <a:spAutoFit/>
            </a:bodyPr>
            <a:lstStyle/>
            <a:p>
              <a:pPr algn="just">
                <a:lnSpc>
                  <a:spcPct val="107000"/>
                </a:lnSpc>
                <a:spcAft>
                  <a:spcPts val="0"/>
                </a:spcAft>
              </a:pPr>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Phân biệt lời người kể chuyện với lời của các nhân vật</a:t>
              </a:r>
            </a:p>
          </p:txBody>
        </p:sp>
        <p:grpSp>
          <p:nvGrpSpPr>
            <p:cNvPr id="67" name="组合 66">
              <a:extLst>
                <a:ext uri="{FF2B5EF4-FFF2-40B4-BE49-F238E27FC236}">
                  <a16:creationId xmlns:a16="http://schemas.microsoft.com/office/drawing/2014/main" id="{86FCB215-A0CF-AD42-A35A-9C6C8C027AA2}"/>
                </a:ext>
              </a:extLst>
            </p:cNvPr>
            <p:cNvGrpSpPr/>
            <p:nvPr/>
          </p:nvGrpSpPr>
          <p:grpSpPr>
            <a:xfrm>
              <a:off x="6210719" y="3862840"/>
              <a:ext cx="655949" cy="655949"/>
              <a:chOff x="5787484" y="1889787"/>
              <a:chExt cx="691376" cy="691376"/>
            </a:xfrm>
          </p:grpSpPr>
          <p:sp>
            <p:nvSpPr>
              <p:cNvPr id="70" name="椭圆 69">
                <a:extLst>
                  <a:ext uri="{FF2B5EF4-FFF2-40B4-BE49-F238E27FC236}">
                    <a16:creationId xmlns:a16="http://schemas.microsoft.com/office/drawing/2014/main" id="{D114FFB4-206F-4D44-8A5B-B3DE1E93DA76}"/>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1" name="直线连接符 70">
                <a:extLst>
                  <a:ext uri="{FF2B5EF4-FFF2-40B4-BE49-F238E27FC236}">
                    <a16:creationId xmlns:a16="http://schemas.microsoft.com/office/drawing/2014/main" id="{7D8302D8-C3ED-0745-AECC-FA404AAA4A3D}"/>
                  </a:ext>
                </a:extLst>
              </p:cNvPr>
              <p:cNvCxnSpPr>
                <a:cxnSpLocks/>
                <a:stCxn id="70"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a16="http://schemas.microsoft.com/office/drawing/2014/main" id="{06A32AE2-CFFE-A14C-97B7-0468541EA907}"/>
                  </a:ext>
                </a:extLst>
              </p:cNvPr>
              <p:cNvCxnSpPr>
                <a:cxnSpLocks/>
                <a:stCxn id="70"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a16="http://schemas.microsoft.com/office/drawing/2014/main" id="{AFF373F4-5264-5740-A008-A93D0B4636E0}"/>
                  </a:ext>
                </a:extLst>
              </p:cNvPr>
              <p:cNvCxnSpPr>
                <a:cxnSpLocks/>
                <a:stCxn id="70"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a16="http://schemas.microsoft.com/office/drawing/2014/main" id="{2FA6430C-E4A8-1240-90FC-22833F2DE7B5}"/>
                  </a:ext>
                </a:extLst>
              </p:cNvPr>
              <p:cNvCxnSpPr>
                <a:cxnSpLocks/>
                <a:stCxn id="70"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68" name="文本框 67">
              <a:extLst>
                <a:ext uri="{FF2B5EF4-FFF2-40B4-BE49-F238E27FC236}">
                  <a16:creationId xmlns:a16="http://schemas.microsoft.com/office/drawing/2014/main" id="{9A90DEAA-E145-EF4E-B597-3AFFDA0D594B}"/>
                </a:ext>
              </a:extLst>
            </p:cNvPr>
            <p:cNvSpPr txBox="1"/>
            <p:nvPr/>
          </p:nvSpPr>
          <p:spPr>
            <a:xfrm>
              <a:off x="6254000" y="3898427"/>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endParaRPr kumimoji="1" lang="zh-CN" alt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9" name="文本框 68">
              <a:extLst>
                <a:ext uri="{FF2B5EF4-FFF2-40B4-BE49-F238E27FC236}">
                  <a16:creationId xmlns:a16="http://schemas.microsoft.com/office/drawing/2014/main" id="{61D6206F-EBC3-B144-9BCE-0A4381B55037}"/>
                </a:ext>
              </a:extLst>
            </p:cNvPr>
            <p:cNvSpPr txBox="1"/>
            <p:nvPr/>
          </p:nvSpPr>
          <p:spPr>
            <a:xfrm>
              <a:off x="7088229" y="3959982"/>
              <a:ext cx="4829045" cy="972574"/>
            </a:xfrm>
            <a:prstGeom prst="rect">
              <a:avLst/>
            </a:prstGeom>
            <a:noFill/>
          </p:spPr>
          <p:txBody>
            <a:bodyPr wrap="square" rtlCol="0">
              <a:spAutoFit/>
            </a:bodyPr>
            <a:lstStyle/>
            <a:p>
              <a:pPr algn="just">
                <a:lnSpc>
                  <a:spcPct val="107000"/>
                </a:lnSpc>
                <a:spcAft>
                  <a:spcPts val="0"/>
                </a:spcAft>
              </a:pPr>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p>
          </p:txBody>
        </p:sp>
        <p:grpSp>
          <p:nvGrpSpPr>
            <p:cNvPr id="76" name="组合 75">
              <a:extLst>
                <a:ext uri="{FF2B5EF4-FFF2-40B4-BE49-F238E27FC236}">
                  <a16:creationId xmlns:a16="http://schemas.microsoft.com/office/drawing/2014/main" id="{D3EB46BE-3A2F-6D4F-8DB3-427C2285DC6D}"/>
                </a:ext>
              </a:extLst>
            </p:cNvPr>
            <p:cNvGrpSpPr/>
            <p:nvPr/>
          </p:nvGrpSpPr>
          <p:grpSpPr>
            <a:xfrm>
              <a:off x="6210719" y="4832174"/>
              <a:ext cx="655949" cy="655949"/>
              <a:chOff x="5787484" y="1889787"/>
              <a:chExt cx="691376" cy="691376"/>
            </a:xfrm>
          </p:grpSpPr>
          <p:sp>
            <p:nvSpPr>
              <p:cNvPr id="79" name="椭圆 78">
                <a:extLst>
                  <a:ext uri="{FF2B5EF4-FFF2-40B4-BE49-F238E27FC236}">
                    <a16:creationId xmlns:a16="http://schemas.microsoft.com/office/drawing/2014/main" id="{2F479D41-63F4-C045-BF85-C007A623C6F3}"/>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0" name="直线连接符 79">
                <a:extLst>
                  <a:ext uri="{FF2B5EF4-FFF2-40B4-BE49-F238E27FC236}">
                    <a16:creationId xmlns:a16="http://schemas.microsoft.com/office/drawing/2014/main" id="{FDF0A939-2224-DF41-857F-DD43356A5FE7}"/>
                  </a:ext>
                </a:extLst>
              </p:cNvPr>
              <p:cNvCxnSpPr>
                <a:cxnSpLocks/>
                <a:stCxn id="79"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1" name="直线连接符 80">
                <a:extLst>
                  <a:ext uri="{FF2B5EF4-FFF2-40B4-BE49-F238E27FC236}">
                    <a16:creationId xmlns:a16="http://schemas.microsoft.com/office/drawing/2014/main" id="{27B628E9-6A7D-704E-A1ED-1BDA7C03447D}"/>
                  </a:ext>
                </a:extLst>
              </p:cNvPr>
              <p:cNvCxnSpPr>
                <a:cxnSpLocks/>
                <a:stCxn id="79"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2" name="直线连接符 81">
                <a:extLst>
                  <a:ext uri="{FF2B5EF4-FFF2-40B4-BE49-F238E27FC236}">
                    <a16:creationId xmlns:a16="http://schemas.microsoft.com/office/drawing/2014/main" id="{0FFB8AC7-C33E-7A4D-AC2D-2DE871673DF4}"/>
                  </a:ext>
                </a:extLst>
              </p:cNvPr>
              <p:cNvCxnSpPr>
                <a:cxnSpLocks/>
                <a:stCxn id="79"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3" name="直线连接符 82">
                <a:extLst>
                  <a:ext uri="{FF2B5EF4-FFF2-40B4-BE49-F238E27FC236}">
                    <a16:creationId xmlns:a16="http://schemas.microsoft.com/office/drawing/2014/main" id="{1C3A016C-2DA7-B749-A0F2-76E64E3863F5}"/>
                  </a:ext>
                </a:extLst>
              </p:cNvPr>
              <p:cNvCxnSpPr>
                <a:cxnSpLocks/>
                <a:stCxn id="79"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77" name="文本框 76">
              <a:extLst>
                <a:ext uri="{FF2B5EF4-FFF2-40B4-BE49-F238E27FC236}">
                  <a16:creationId xmlns:a16="http://schemas.microsoft.com/office/drawing/2014/main" id="{AEF74848-15EE-B941-A4E3-891ED333BD84}"/>
                </a:ext>
              </a:extLst>
            </p:cNvPr>
            <p:cNvSpPr txBox="1"/>
            <p:nvPr/>
          </p:nvSpPr>
          <p:spPr>
            <a:xfrm>
              <a:off x="6254000" y="4867761"/>
              <a:ext cx="56938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endParaRPr kumimoji="1" lang="zh-CN" alt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77">
              <a:extLst>
                <a:ext uri="{FF2B5EF4-FFF2-40B4-BE49-F238E27FC236}">
                  <a16:creationId xmlns:a16="http://schemas.microsoft.com/office/drawing/2014/main" id="{C8DF64AF-6463-834F-A780-774A0DE8362D}"/>
                </a:ext>
              </a:extLst>
            </p:cNvPr>
            <p:cNvSpPr txBox="1"/>
            <p:nvPr/>
          </p:nvSpPr>
          <p:spPr>
            <a:xfrm>
              <a:off x="7088229" y="4929316"/>
              <a:ext cx="4829045" cy="511550"/>
            </a:xfrm>
            <a:prstGeom prst="rect">
              <a:avLst/>
            </a:prstGeom>
            <a:noFill/>
          </p:spPr>
          <p:txBody>
            <a:bodyPr wrap="square" rtlCol="0">
              <a:spAutoFit/>
            </a:bodyPr>
            <a:lstStyle/>
            <a:p>
              <a:pPr>
                <a:lnSpc>
                  <a:spcPct val="107000"/>
                </a:lnSpc>
                <a:spcAft>
                  <a:spcPts val="800"/>
                </a:spcAft>
              </a:pP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nội</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dung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椭圆 48">
            <a:extLst>
              <a:ext uri="{FF2B5EF4-FFF2-40B4-BE49-F238E27FC236}">
                <a16:creationId xmlns:a16="http://schemas.microsoft.com/office/drawing/2014/main" id="{6D348A13-B4D1-3648-B68B-0D2F6D29D951}"/>
              </a:ext>
            </a:extLst>
          </p:cNvPr>
          <p:cNvSpPr/>
          <p:nvPr/>
        </p:nvSpPr>
        <p:spPr>
          <a:xfrm>
            <a:off x="11384300" y="254703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椭圆 49">
            <a:extLst>
              <a:ext uri="{FF2B5EF4-FFF2-40B4-BE49-F238E27FC236}">
                <a16:creationId xmlns:a16="http://schemas.microsoft.com/office/drawing/2014/main" id="{D48F0D18-2A22-B349-A68B-23DB20E69F4F}"/>
              </a:ext>
            </a:extLst>
          </p:cNvPr>
          <p:cNvSpPr/>
          <p:nvPr/>
        </p:nvSpPr>
        <p:spPr>
          <a:xfrm>
            <a:off x="3177003" y="6304998"/>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C19867F7-B403-4805-A61D-6753083E3435}"/>
              </a:ext>
            </a:extLst>
          </p:cNvPr>
          <p:cNvSpPr txBox="1"/>
          <p:nvPr/>
        </p:nvSpPr>
        <p:spPr>
          <a:xfrm>
            <a:off x="7195318" y="5747283"/>
            <a:ext cx="3785616"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84873647"/>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spTree>
    <p:extLst>
      <p:ext uri="{BB962C8B-B14F-4D97-AF65-F5344CB8AC3E}">
        <p14:creationId xmlns:p14="http://schemas.microsoft.com/office/powerpoint/2010/main" val="40208690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56147" y="-419643"/>
            <a:ext cx="12243191" cy="7530695"/>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sp>
        <p:nvSpPr>
          <p:cNvPr id="8" name="文本框 7"/>
          <p:cNvSpPr txBox="1"/>
          <p:nvPr/>
        </p:nvSpPr>
        <p:spPr>
          <a:xfrm>
            <a:off x="1748900" y="3611263"/>
            <a:ext cx="9126245" cy="1938992"/>
          </a:xfrm>
          <a:prstGeom prst="rect">
            <a:avLst/>
          </a:prstGeom>
          <a:noFill/>
        </p:spPr>
        <p:txBody>
          <a:bodyPr wrap="square" rtlCol="0">
            <a:spAutoFit/>
          </a:bodyPr>
          <a:lstStyle/>
          <a:p>
            <a:pPr marL="457200" lvl="0" indent="-457200">
              <a:buFont typeface="Arial" panose="020B0604020202020204" pitchFamily="34" charset="0"/>
              <a:buChar char="•"/>
            </a:pP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a:t>
            </a: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iọng gấu lúc đầu buồn nhưng</a:t>
            </a: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cuối</a:t>
            </a: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vui vẻ hóm hỉnh</a:t>
            </a:r>
            <a:endPar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457200" lvl="0" indent="-457200">
              <a:buFont typeface="Arial" panose="020B0604020202020204" pitchFamily="34" charset="0"/>
              <a:buChar char="•"/>
            </a:pP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Nhấn giọng ở một số từ tình thái thể hiện cảm xúc: à, nhé …</a:t>
            </a:r>
            <a:endParaRPr kumimoji="0" lang="zh-CN" altLang="en-US"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76026A51-BC21-4DA7-AFD8-7CEC6CC8A5EF}"/>
              </a:ext>
            </a:extLst>
          </p:cNvPr>
          <p:cNvSpPr txBox="1"/>
          <p:nvPr/>
        </p:nvSpPr>
        <p:spPr>
          <a:xfrm>
            <a:off x="4687409" y="2790482"/>
            <a:ext cx="3703513"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E905-491C-1A09-2491-4E50852B909D}"/>
              </a:ext>
            </a:extLst>
          </p:cNvPr>
          <p:cNvSpPr>
            <a:spLocks noGrp="1"/>
          </p:cNvSpPr>
          <p:nvPr>
            <p:ph type="title"/>
          </p:nvPr>
        </p:nvSpPr>
        <p:spPr/>
        <p:txBody>
          <a:bodyPr/>
          <a:lstStyle/>
          <a:p>
            <a:endParaRPr lang="en-US"/>
          </a:p>
        </p:txBody>
      </p:sp>
      <p:pic>
        <p:nvPicPr>
          <p:cNvPr id="6" name="Cầu thủ dự bị - Tiếng Việt 2, tập 1 - Kết nối tri thức với cuộc sống">
            <a:hlinkClick r:id="" action="ppaction://media"/>
            <a:extLst>
              <a:ext uri="{FF2B5EF4-FFF2-40B4-BE49-F238E27FC236}">
                <a16:creationId xmlns:a16="http://schemas.microsoft.com/office/drawing/2014/main" id="{628DC786-C9B7-6BC5-5B48-482DDBBDEA1E}"/>
              </a:ext>
            </a:extLst>
          </p:cNvPr>
          <p:cNvPicPr>
            <a:picLocks noGrp="1" noChangeAspect="1"/>
          </p:cNvPicPr>
          <p:nvPr>
            <p:ph idx="1"/>
            <a:videoFile r:link="rId1"/>
            <p:extLst>
              <p:ext uri="{DAA4B4D4-6D71-4841-9C94-3DE7FCFB9230}">
                <p14:media xmlns:p14="http://schemas.microsoft.com/office/powerpoint/2010/main" r:embed="rId2">
                  <p14:trim st="7791" end="5266"/>
                </p14:media>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76046256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algn="just"/>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algn="r"/>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A6E6DA7-B3E0-4BE3-A76F-AF4DB1CA5835}"/>
              </a:ext>
            </a:extLst>
          </p:cNvPr>
          <p:cNvSpPr/>
          <p:nvPr/>
        </p:nvSpPr>
        <p:spPr>
          <a:xfrm>
            <a:off x="861134" y="5468645"/>
            <a:ext cx="2530136" cy="6824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3528171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6|0.7"/>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1247</Words>
  <Application>Microsoft Office PowerPoint</Application>
  <PresentationFormat>Widescreen</PresentationFormat>
  <Paragraphs>91</Paragraphs>
  <Slides>18</Slides>
  <Notes>0</Notes>
  <HiddenSlides>0</HiddenSlides>
  <MMClips>2</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等线</vt:lpstr>
      <vt:lpstr>#9Slide02 Noi dung dai</vt:lpstr>
      <vt:lpstr>#9Slide02 Tieu de dai</vt:lpstr>
      <vt:lpstr>Arial</vt:lpstr>
      <vt:lpstr>Arial-Rounded</vt:lpstr>
      <vt:lpstr>Calibri</vt:lpstr>
      <vt:lpstr>Times New Roman</vt:lpstr>
      <vt:lpstr>UTM Charlotte</vt:lpstr>
      <vt:lpstr>Office 主题​​</vt:lpstr>
      <vt:lpstr>3_Office Theme</vt:lpstr>
      <vt:lpstr>1_Office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Phạm Duyên Duyên</cp:lastModifiedBy>
  <cp:revision>32</cp:revision>
  <dcterms:created xsi:type="dcterms:W3CDTF">2021-07-27T04:40:58Z</dcterms:created>
  <dcterms:modified xsi:type="dcterms:W3CDTF">2025-09-26T14:22:29Z</dcterms:modified>
</cp:coreProperties>
</file>