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23" r:id="rId4"/>
    <p:sldMasterId id="2147483729" r:id="rId5"/>
    <p:sldMasterId id="2147483766" r:id="rId6"/>
  </p:sldMasterIdLst>
  <p:notesMasterIdLst>
    <p:notesMasterId r:id="rId18"/>
  </p:notesMasterIdLst>
  <p:sldIdLst>
    <p:sldId id="581" r:id="rId7"/>
    <p:sldId id="262" r:id="rId8"/>
    <p:sldId id="274" r:id="rId9"/>
    <p:sldId id="277" r:id="rId10"/>
    <p:sldId id="280" r:id="rId11"/>
    <p:sldId id="281" r:id="rId12"/>
    <p:sldId id="573" r:id="rId13"/>
    <p:sldId id="574" r:id="rId14"/>
    <p:sldId id="5170" r:id="rId15"/>
    <p:sldId id="5173"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2" d="100"/>
          <a:sy n="42"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Duyên Duyên" userId="3b97a4a6544ae72a" providerId="LiveId" clId="{BAF756AB-A688-499A-8473-FDB6583B1AF1}"/>
    <pc:docChg chg="delSld delMainMaster">
      <pc:chgData name="Phạm Duyên Duyên" userId="3b97a4a6544ae72a" providerId="LiveId" clId="{BAF756AB-A688-499A-8473-FDB6583B1AF1}" dt="2025-09-26T14:30:28.908" v="26" actId="2696"/>
      <pc:docMkLst>
        <pc:docMk/>
      </pc:docMkLst>
      <pc:sldChg chg="del">
        <pc:chgData name="Phạm Duyên Duyên" userId="3b97a4a6544ae72a" providerId="LiveId" clId="{BAF756AB-A688-499A-8473-FDB6583B1AF1}" dt="2025-09-26T14:22:53.028" v="5" actId="2696"/>
        <pc:sldMkLst>
          <pc:docMk/>
          <pc:sldMk cId="0" sldId="256"/>
        </pc:sldMkLst>
      </pc:sldChg>
      <pc:sldChg chg="del">
        <pc:chgData name="Phạm Duyên Duyên" userId="3b97a4a6544ae72a" providerId="LiveId" clId="{BAF756AB-A688-499A-8473-FDB6583B1AF1}" dt="2025-09-26T14:22:46.514" v="2" actId="2696"/>
        <pc:sldMkLst>
          <pc:docMk/>
          <pc:sldMk cId="3784873647" sldId="258"/>
        </pc:sldMkLst>
      </pc:sldChg>
      <pc:sldChg chg="del">
        <pc:chgData name="Phạm Duyên Duyên" userId="3b97a4a6544ae72a" providerId="LiveId" clId="{BAF756AB-A688-499A-8473-FDB6583B1AF1}" dt="2025-09-26T14:29:05.102" v="22" actId="2696"/>
        <pc:sldMkLst>
          <pc:docMk/>
          <pc:sldMk cId="356294320" sldId="259"/>
        </pc:sldMkLst>
      </pc:sldChg>
      <pc:sldChg chg="del">
        <pc:chgData name="Phạm Duyên Duyên" userId="3b97a4a6544ae72a" providerId="LiveId" clId="{BAF756AB-A688-499A-8473-FDB6583B1AF1}" dt="2025-09-26T14:26:52.142" v="17" actId="2696"/>
        <pc:sldMkLst>
          <pc:docMk/>
          <pc:sldMk cId="0" sldId="265"/>
        </pc:sldMkLst>
      </pc:sldChg>
      <pc:sldChg chg="del">
        <pc:chgData name="Phạm Duyên Duyên" userId="3b97a4a6544ae72a" providerId="LiveId" clId="{BAF756AB-A688-499A-8473-FDB6583B1AF1}" dt="2025-09-26T14:30:21.865" v="24" actId="2696"/>
        <pc:sldMkLst>
          <pc:docMk/>
          <pc:sldMk cId="1659989859" sldId="272"/>
        </pc:sldMkLst>
      </pc:sldChg>
      <pc:sldChg chg="del">
        <pc:chgData name="Phạm Duyên Duyên" userId="3b97a4a6544ae72a" providerId="LiveId" clId="{BAF756AB-A688-499A-8473-FDB6583B1AF1}" dt="2025-09-26T14:30:24.772" v="25" actId="2696"/>
        <pc:sldMkLst>
          <pc:docMk/>
          <pc:sldMk cId="176885462" sldId="273"/>
        </pc:sldMkLst>
      </pc:sldChg>
      <pc:sldChg chg="del">
        <pc:chgData name="Phạm Duyên Duyên" userId="3b97a4a6544ae72a" providerId="LiveId" clId="{BAF756AB-A688-499A-8473-FDB6583B1AF1}" dt="2025-09-26T14:27:02.665" v="18" actId="2696"/>
        <pc:sldMkLst>
          <pc:docMk/>
          <pc:sldMk cId="632864385" sldId="278"/>
        </pc:sldMkLst>
      </pc:sldChg>
      <pc:sldChg chg="del">
        <pc:chgData name="Phạm Duyên Duyên" userId="3b97a4a6544ae72a" providerId="LiveId" clId="{BAF756AB-A688-499A-8473-FDB6583B1AF1}" dt="2025-09-26T14:30:17.695" v="23" actId="2696"/>
        <pc:sldMkLst>
          <pc:docMk/>
          <pc:sldMk cId="2967613602" sldId="283"/>
        </pc:sldMkLst>
      </pc:sldChg>
      <pc:sldChg chg="del">
        <pc:chgData name="Phạm Duyên Duyên" userId="3b97a4a6544ae72a" providerId="LiveId" clId="{BAF756AB-A688-499A-8473-FDB6583B1AF1}" dt="2025-09-26T14:30:28.908" v="26" actId="2696"/>
        <pc:sldMkLst>
          <pc:docMk/>
          <pc:sldMk cId="1917163103" sldId="285"/>
        </pc:sldMkLst>
      </pc:sldChg>
      <pc:sldChg chg="del">
        <pc:chgData name="Phạm Duyên Duyên" userId="3b97a4a6544ae72a" providerId="LiveId" clId="{BAF756AB-A688-499A-8473-FDB6583B1AF1}" dt="2025-09-26T14:28:29.527" v="21" actId="2696"/>
        <pc:sldMkLst>
          <pc:docMk/>
          <pc:sldMk cId="204512252" sldId="294"/>
        </pc:sldMkLst>
      </pc:sldChg>
      <pc:sldChg chg="del">
        <pc:chgData name="Phạm Duyên Duyên" userId="3b97a4a6544ae72a" providerId="LiveId" clId="{BAF756AB-A688-499A-8473-FDB6583B1AF1}" dt="2025-09-26T14:23:10.884" v="13" actId="2696"/>
        <pc:sldMkLst>
          <pc:docMk/>
          <pc:sldMk cId="453232336" sldId="315"/>
        </pc:sldMkLst>
      </pc:sldChg>
      <pc:sldChg chg="del">
        <pc:chgData name="Phạm Duyên Duyên" userId="3b97a4a6544ae72a" providerId="LiveId" clId="{BAF756AB-A688-499A-8473-FDB6583B1AF1}" dt="2025-09-26T14:22:48.875" v="3" actId="2696"/>
        <pc:sldMkLst>
          <pc:docMk/>
          <pc:sldMk cId="3050339563" sldId="318"/>
        </pc:sldMkLst>
      </pc:sldChg>
      <pc:sldChg chg="del">
        <pc:chgData name="Phạm Duyên Duyên" userId="3b97a4a6544ae72a" providerId="LiveId" clId="{BAF756AB-A688-499A-8473-FDB6583B1AF1}" dt="2025-09-26T14:22:51.069" v="4" actId="2696"/>
        <pc:sldMkLst>
          <pc:docMk/>
          <pc:sldMk cId="4020869095" sldId="319"/>
        </pc:sldMkLst>
      </pc:sldChg>
      <pc:sldChg chg="del">
        <pc:chgData name="Phạm Duyên Duyên" userId="3b97a4a6544ae72a" providerId="LiveId" clId="{BAF756AB-A688-499A-8473-FDB6583B1AF1}" dt="2025-09-26T14:23:15.184" v="15" actId="2696"/>
        <pc:sldMkLst>
          <pc:docMk/>
          <pc:sldMk cId="3169235359" sldId="328"/>
        </pc:sldMkLst>
      </pc:sldChg>
      <pc:sldChg chg="del">
        <pc:chgData name="Phạm Duyên Duyên" userId="3b97a4a6544ae72a" providerId="LiveId" clId="{BAF756AB-A688-499A-8473-FDB6583B1AF1}" dt="2025-09-26T14:28:05.059" v="20" actId="2696"/>
        <pc:sldMkLst>
          <pc:docMk/>
          <pc:sldMk cId="2450773162" sldId="329"/>
        </pc:sldMkLst>
      </pc:sldChg>
      <pc:sldChg chg="del">
        <pc:chgData name="Phạm Duyên Duyên" userId="3b97a4a6544ae72a" providerId="LiveId" clId="{BAF756AB-A688-499A-8473-FDB6583B1AF1}" dt="2025-09-26T14:27:33.945" v="19" actId="2696"/>
        <pc:sldMkLst>
          <pc:docMk/>
          <pc:sldMk cId="3815276267" sldId="335"/>
        </pc:sldMkLst>
      </pc:sldChg>
      <pc:sldChg chg="del">
        <pc:chgData name="Phạm Duyên Duyên" userId="3b97a4a6544ae72a" providerId="LiveId" clId="{BAF756AB-A688-499A-8473-FDB6583B1AF1}" dt="2025-09-26T14:22:41.466" v="0" actId="2696"/>
        <pc:sldMkLst>
          <pc:docMk/>
          <pc:sldMk cId="4262612121" sldId="562"/>
        </pc:sldMkLst>
      </pc:sldChg>
      <pc:sldChg chg="del">
        <pc:chgData name="Phạm Duyên Duyên" userId="3b97a4a6544ae72a" providerId="LiveId" clId="{BAF756AB-A688-499A-8473-FDB6583B1AF1}" dt="2025-09-26T14:22:57.617" v="7" actId="2696"/>
        <pc:sldMkLst>
          <pc:docMk/>
          <pc:sldMk cId="2335281714" sldId="563"/>
        </pc:sldMkLst>
      </pc:sldChg>
      <pc:sldChg chg="del">
        <pc:chgData name="Phạm Duyên Duyên" userId="3b97a4a6544ae72a" providerId="LiveId" clId="{BAF756AB-A688-499A-8473-FDB6583B1AF1}" dt="2025-09-26T14:23:03.932" v="10" actId="2696"/>
        <pc:sldMkLst>
          <pc:docMk/>
          <pc:sldMk cId="169512177" sldId="564"/>
        </pc:sldMkLst>
      </pc:sldChg>
      <pc:sldChg chg="del">
        <pc:chgData name="Phạm Duyên Duyên" userId="3b97a4a6544ae72a" providerId="LiveId" clId="{BAF756AB-A688-499A-8473-FDB6583B1AF1}" dt="2025-09-26T14:23:05.943" v="11" actId="2696"/>
        <pc:sldMkLst>
          <pc:docMk/>
          <pc:sldMk cId="2714621017" sldId="567"/>
        </pc:sldMkLst>
      </pc:sldChg>
      <pc:sldChg chg="del">
        <pc:chgData name="Phạm Duyên Duyên" userId="3b97a4a6544ae72a" providerId="LiveId" clId="{BAF756AB-A688-499A-8473-FDB6583B1AF1}" dt="2025-09-26T14:22:59.290" v="8" actId="2696"/>
        <pc:sldMkLst>
          <pc:docMk/>
          <pc:sldMk cId="1687679677" sldId="568"/>
        </pc:sldMkLst>
      </pc:sldChg>
      <pc:sldChg chg="del">
        <pc:chgData name="Phạm Duyên Duyên" userId="3b97a4a6544ae72a" providerId="LiveId" clId="{BAF756AB-A688-499A-8473-FDB6583B1AF1}" dt="2025-09-26T14:23:12.568" v="14" actId="2696"/>
        <pc:sldMkLst>
          <pc:docMk/>
          <pc:sldMk cId="2699278201" sldId="569"/>
        </pc:sldMkLst>
      </pc:sldChg>
      <pc:sldChg chg="del">
        <pc:chgData name="Phạm Duyên Duyên" userId="3b97a4a6544ae72a" providerId="LiveId" clId="{BAF756AB-A688-499A-8473-FDB6583B1AF1}" dt="2025-09-26T14:23:17.040" v="16" actId="2696"/>
        <pc:sldMkLst>
          <pc:docMk/>
          <pc:sldMk cId="3073510241" sldId="577"/>
        </pc:sldMkLst>
      </pc:sldChg>
      <pc:sldChg chg="del">
        <pc:chgData name="Phạm Duyên Duyên" userId="3b97a4a6544ae72a" providerId="LiveId" clId="{BAF756AB-A688-499A-8473-FDB6583B1AF1}" dt="2025-09-26T14:23:01.728" v="9" actId="2696"/>
        <pc:sldMkLst>
          <pc:docMk/>
          <pc:sldMk cId="2501628221" sldId="578"/>
        </pc:sldMkLst>
      </pc:sldChg>
      <pc:sldChg chg="del">
        <pc:chgData name="Phạm Duyên Duyên" userId="3b97a4a6544ae72a" providerId="LiveId" clId="{BAF756AB-A688-499A-8473-FDB6583B1AF1}" dt="2025-09-26T14:23:08.354" v="12" actId="2696"/>
        <pc:sldMkLst>
          <pc:docMk/>
          <pc:sldMk cId="4083582285" sldId="579"/>
        </pc:sldMkLst>
      </pc:sldChg>
      <pc:sldChg chg="del">
        <pc:chgData name="Phạm Duyên Duyên" userId="3b97a4a6544ae72a" providerId="LiveId" clId="{BAF756AB-A688-499A-8473-FDB6583B1AF1}" dt="2025-09-26T14:22:44.232" v="1" actId="2696"/>
        <pc:sldMkLst>
          <pc:docMk/>
          <pc:sldMk cId="2458246453" sldId="580"/>
        </pc:sldMkLst>
      </pc:sldChg>
      <pc:sldChg chg="del">
        <pc:chgData name="Phạm Duyên Duyên" userId="3b97a4a6544ae72a" providerId="LiveId" clId="{BAF756AB-A688-499A-8473-FDB6583B1AF1}" dt="2025-09-26T14:22:55.192" v="6" actId="2696"/>
        <pc:sldMkLst>
          <pc:docMk/>
          <pc:sldMk cId="760462561" sldId="5174"/>
        </pc:sldMkLst>
      </pc:sldChg>
      <pc:sldMasterChg chg="del delSldLayout">
        <pc:chgData name="Phạm Duyên Duyên" userId="3b97a4a6544ae72a" providerId="LiveId" clId="{BAF756AB-A688-499A-8473-FDB6583B1AF1}" dt="2025-09-26T14:22:41.466" v="0" actId="2696"/>
        <pc:sldMasterMkLst>
          <pc:docMk/>
          <pc:sldMasterMk cId="588304984" sldId="2147483672"/>
        </pc:sldMasterMkLst>
        <pc:sldLayoutChg chg="del">
          <pc:chgData name="Phạm Duyên Duyên" userId="3b97a4a6544ae72a" providerId="LiveId" clId="{BAF756AB-A688-499A-8473-FDB6583B1AF1}" dt="2025-09-26T14:22:41.466" v="0" actId="2696"/>
          <pc:sldLayoutMkLst>
            <pc:docMk/>
            <pc:sldMasterMk cId="588304984" sldId="2147483672"/>
            <pc:sldLayoutMk cId="2688274389" sldId="2147483673"/>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1527027604" sldId="2147483674"/>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2035444907" sldId="2147483675"/>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2532698141" sldId="2147483676"/>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525831977" sldId="2147483677"/>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1161069750" sldId="2147483678"/>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3764435093" sldId="2147483679"/>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412192785" sldId="2147483680"/>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1292728160" sldId="2147483681"/>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181581889" sldId="2147483682"/>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940648183" sldId="2147483683"/>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2090397573" sldId="2147483684"/>
          </pc:sldLayoutMkLst>
        </pc:sldLayoutChg>
        <pc:sldLayoutChg chg="del">
          <pc:chgData name="Phạm Duyên Duyên" userId="3b97a4a6544ae72a" providerId="LiveId" clId="{BAF756AB-A688-499A-8473-FDB6583B1AF1}" dt="2025-09-26T14:22:41.466" v="0" actId="2696"/>
          <pc:sldLayoutMkLst>
            <pc:docMk/>
            <pc:sldMasterMk cId="588304984" sldId="2147483672"/>
            <pc:sldLayoutMk cId="1402781914" sldId="2147483685"/>
          </pc:sldLayoutMkLst>
        </pc:sldLayoutChg>
      </pc:sldMasterChg>
      <pc:sldMasterChg chg="del delSldLayout">
        <pc:chgData name="Phạm Duyên Duyên" userId="3b97a4a6544ae72a" providerId="LiveId" clId="{BAF756AB-A688-499A-8473-FDB6583B1AF1}" dt="2025-09-26T14:28:05.059" v="20" actId="2696"/>
        <pc:sldMasterMkLst>
          <pc:docMk/>
          <pc:sldMasterMk cId="4046038910" sldId="2147483707"/>
        </pc:sldMasterMkLst>
        <pc:sldLayoutChg chg="del">
          <pc:chgData name="Phạm Duyên Duyên" userId="3b97a4a6544ae72a" providerId="LiveId" clId="{BAF756AB-A688-499A-8473-FDB6583B1AF1}" dt="2025-09-26T14:28:05.059" v="20" actId="2696"/>
          <pc:sldLayoutMkLst>
            <pc:docMk/>
            <pc:sldMasterMk cId="4046038910" sldId="2147483707"/>
            <pc:sldLayoutMk cId="3091809082" sldId="2147483708"/>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3410420808" sldId="2147483709"/>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1536608112" sldId="2147483710"/>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648000298" sldId="2147483711"/>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149595634" sldId="2147483712"/>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4162869674" sldId="2147483713"/>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3300975874" sldId="2147483714"/>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1574039834" sldId="2147483715"/>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1078406732" sldId="2147483716"/>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3842313326" sldId="2147483717"/>
          </pc:sldLayoutMkLst>
        </pc:sldLayoutChg>
        <pc:sldLayoutChg chg="del">
          <pc:chgData name="Phạm Duyên Duyên" userId="3b97a4a6544ae72a" providerId="LiveId" clId="{BAF756AB-A688-499A-8473-FDB6583B1AF1}" dt="2025-09-26T14:28:05.059" v="20" actId="2696"/>
          <pc:sldLayoutMkLst>
            <pc:docMk/>
            <pc:sldMasterMk cId="4046038910" sldId="2147483707"/>
            <pc:sldLayoutMk cId="919462408" sldId="2147483718"/>
          </pc:sldLayoutMkLst>
        </pc:sldLayoutChg>
      </pc:sldMasterChg>
      <pc:sldMasterChg chg="del delSldLayout">
        <pc:chgData name="Phạm Duyên Duyên" userId="3b97a4a6544ae72a" providerId="LiveId" clId="{BAF756AB-A688-499A-8473-FDB6583B1AF1}" dt="2025-09-26T14:26:52.142" v="17" actId="2696"/>
        <pc:sldMasterMkLst>
          <pc:docMk/>
          <pc:sldMasterMk cId="3782494316" sldId="2147483719"/>
        </pc:sldMasterMkLst>
        <pc:sldLayoutChg chg="del">
          <pc:chgData name="Phạm Duyên Duyên" userId="3b97a4a6544ae72a" providerId="LiveId" clId="{BAF756AB-A688-499A-8473-FDB6583B1AF1}" dt="2025-09-26T14:26:52.142" v="17" actId="2696"/>
          <pc:sldLayoutMkLst>
            <pc:docMk/>
            <pc:sldMasterMk cId="3782494316" sldId="2147483719"/>
            <pc:sldLayoutMk cId="4115265199" sldId="2147483720"/>
          </pc:sldLayoutMkLst>
        </pc:sldLayoutChg>
        <pc:sldLayoutChg chg="del">
          <pc:chgData name="Phạm Duyên Duyên" userId="3b97a4a6544ae72a" providerId="LiveId" clId="{BAF756AB-A688-499A-8473-FDB6583B1AF1}" dt="2025-09-26T14:26:52.142" v="17" actId="2696"/>
          <pc:sldLayoutMkLst>
            <pc:docMk/>
            <pc:sldMasterMk cId="3782494316" sldId="2147483719"/>
            <pc:sldLayoutMk cId="2486203891" sldId="2147483721"/>
          </pc:sldLayoutMkLst>
        </pc:sldLayoutChg>
        <pc:sldLayoutChg chg="del">
          <pc:chgData name="Phạm Duyên Duyên" userId="3b97a4a6544ae72a" providerId="LiveId" clId="{BAF756AB-A688-499A-8473-FDB6583B1AF1}" dt="2025-09-26T14:26:52.142" v="17" actId="2696"/>
          <pc:sldLayoutMkLst>
            <pc:docMk/>
            <pc:sldMasterMk cId="3782494316" sldId="2147483719"/>
            <pc:sldLayoutMk cId="3501555442" sldId="2147483722"/>
          </pc:sldLayoutMkLst>
        </pc:sldLayoutChg>
      </pc:sldMasterChg>
      <pc:sldMasterChg chg="del delSldLayout">
        <pc:chgData name="Phạm Duyên Duyên" userId="3b97a4a6544ae72a" providerId="LiveId" clId="{BAF756AB-A688-499A-8473-FDB6583B1AF1}" dt="2025-09-26T14:29:05.102" v="22" actId="2696"/>
        <pc:sldMasterMkLst>
          <pc:docMk/>
          <pc:sldMasterMk cId="2146089408" sldId="2147483742"/>
        </pc:sldMasterMkLst>
        <pc:sldLayoutChg chg="del">
          <pc:chgData name="Phạm Duyên Duyên" userId="3b97a4a6544ae72a" providerId="LiveId" clId="{BAF756AB-A688-499A-8473-FDB6583B1AF1}" dt="2025-09-26T14:29:05.102" v="22" actId="2696"/>
          <pc:sldLayoutMkLst>
            <pc:docMk/>
            <pc:sldMasterMk cId="2146089408" sldId="2147483742"/>
            <pc:sldLayoutMk cId="1749939563" sldId="2147483743"/>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1332629437" sldId="2147483744"/>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160471886" sldId="2147483745"/>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498052550" sldId="2147483746"/>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2171866390" sldId="2147483747"/>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2979034049" sldId="2147483748"/>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1334768428" sldId="2147483749"/>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1649050553" sldId="2147483750"/>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2620386416" sldId="2147483751"/>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1662347403" sldId="2147483752"/>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380953298" sldId="2147483753"/>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1167620267" sldId="2147483754"/>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3485104183" sldId="2147483755"/>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457189097" sldId="2147483756"/>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1306520893" sldId="2147483757"/>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359065824" sldId="2147483758"/>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4029046524" sldId="2147483759"/>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2169047445" sldId="2147483760"/>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2688584848" sldId="2147483761"/>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1284084038" sldId="2147483762"/>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2176411564" sldId="2147483763"/>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4027086727" sldId="2147483764"/>
          </pc:sldLayoutMkLst>
        </pc:sldLayoutChg>
        <pc:sldLayoutChg chg="del">
          <pc:chgData name="Phạm Duyên Duyên" userId="3b97a4a6544ae72a" providerId="LiveId" clId="{BAF756AB-A688-499A-8473-FDB6583B1AF1}" dt="2025-09-26T14:29:05.102" v="22" actId="2696"/>
          <pc:sldLayoutMkLst>
            <pc:docMk/>
            <pc:sldMasterMk cId="2146089408" sldId="2147483742"/>
            <pc:sldLayoutMk cId="808529961" sldId="21474837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42D1D8-339C-47FA-92D4-FC8C5E1CFA35}"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2867B-6402-4C88-82F7-F742C90D0FE1}" type="slidenum">
              <a:rPr lang="en-US" smtClean="0"/>
              <a:t>‹#›</a:t>
            </a:fld>
            <a:endParaRPr lang="en-US"/>
          </a:p>
        </p:txBody>
      </p:sp>
    </p:spTree>
    <p:extLst>
      <p:ext uri="{BB962C8B-B14F-4D97-AF65-F5344CB8AC3E}">
        <p14:creationId xmlns:p14="http://schemas.microsoft.com/office/powerpoint/2010/main" val="134024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sút</a:t>
            </a:r>
            <a:r>
              <a:rPr lang="en-US" dirty="0"/>
              <a:t> </a:t>
            </a:r>
            <a:r>
              <a:rPr lang="en-US" dirty="0" err="1"/>
              <a:t>bóng</a:t>
            </a:r>
            <a:endParaRPr lang="en-US" dirty="0"/>
          </a:p>
        </p:txBody>
      </p:sp>
      <p:sp>
        <p:nvSpPr>
          <p:cNvPr id="4" name="Slide Number Placeholder 3"/>
          <p:cNvSpPr>
            <a:spLocks noGrp="1"/>
          </p:cNvSpPr>
          <p:nvPr>
            <p:ph type="sldNum" sz="quarter" idx="5"/>
          </p:nvPr>
        </p:nvSpPr>
        <p:spPr/>
        <p:txBody>
          <a:bodyPr/>
          <a:lstStyle/>
          <a:p>
            <a:fld id="{2BE2867B-6402-4C88-82F7-F742C90D0FE1}" type="slidenum">
              <a:rPr lang="en-US" smtClean="0"/>
              <a:t>2</a:t>
            </a:fld>
            <a:endParaRPr lang="en-US"/>
          </a:p>
        </p:txBody>
      </p:sp>
    </p:spTree>
    <p:extLst>
      <p:ext uri="{BB962C8B-B14F-4D97-AF65-F5344CB8AC3E}">
        <p14:creationId xmlns:p14="http://schemas.microsoft.com/office/powerpoint/2010/main" val="4193647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017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393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831135429"/>
      </p:ext>
    </p:extLst>
  </p:cSld>
  <p:clrMapOvr>
    <a:masterClrMapping/>
  </p:clrMapOvr>
  <p:transition>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633756437"/>
      </p:ext>
    </p:extLst>
  </p:cSld>
  <p:clrMapOvr>
    <a:masterClrMapping/>
  </p:clrMapOvr>
  <p:transition>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73770585"/>
      </p:ext>
    </p:extLst>
  </p:cSld>
  <p:clrMapOvr>
    <a:masterClrMapping/>
  </p:clrMapOvr>
  <p:transition>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7621240"/>
      </p:ext>
    </p:extLst>
  </p:cSld>
  <p:clrMapOvr>
    <a:masterClrMapping/>
  </p:clrMapOvr>
  <p:transition>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393842590"/>
      </p:ext>
    </p:extLst>
  </p:cSld>
  <p:clrMapOvr>
    <a:masterClrMapping/>
  </p:clrMapOvr>
  <p:transition>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572770523"/>
      </p:ext>
    </p:extLst>
  </p:cSld>
  <p:clrMapOvr>
    <a:masterClrMapping/>
  </p:clrMapOvr>
  <p:transition>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92471248"/>
      </p:ext>
    </p:extLst>
  </p:cSld>
  <p:clrMapOvr>
    <a:masterClrMapping/>
  </p:clrMapOvr>
  <p:transition>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03630642"/>
      </p:ext>
    </p:extLst>
  </p:cSld>
  <p:clrMapOvr>
    <a:masterClrMapping/>
  </p:clrMapOvr>
  <p:transition>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344164104"/>
      </p:ext>
    </p:extLst>
  </p:cSld>
  <p:clrMapOvr>
    <a:masterClrMapping/>
  </p:clrMapOvr>
  <p:transition>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27582157"/>
      </p:ext>
    </p:extLst>
  </p:cSld>
  <p:clrMapOvr>
    <a:masterClrMapping/>
  </p:clrMapOvr>
  <p:transition>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96656903"/>
      </p:ext>
    </p:extLst>
  </p:cSld>
  <p:clrMapOvr>
    <a:masterClrMapping/>
  </p:clrMapOvr>
  <p:transition>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462420856"/>
      </p:ext>
    </p:extLst>
  </p:cSld>
  <p:clrMapOvr>
    <a:masterClrMapping/>
  </p:clrMapOvr>
  <p:transition>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80756937"/>
      </p:ext>
    </p:extLst>
  </p:cSld>
  <p:clrMapOvr>
    <a:masterClrMapping/>
  </p:clrMapOvr>
  <p:transition>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10446473"/>
      </p:ext>
    </p:extLst>
  </p:cSld>
  <p:clrMapOvr>
    <a:masterClrMapping/>
  </p:clrMapOvr>
  <p:transition>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FDED92B-7180-4E8E-9FA1-47FFA8006457}" type="datetimeFigureOut">
              <a:rPr lang="zh-CN" altLang="en-US" smtClean="0"/>
              <a:t>2025/9/26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25517691"/>
      </p:ext>
    </p:extLst>
  </p:cSld>
  <p:clrMapOvr>
    <a:masterClrMapping/>
  </p:clrMapOvr>
  <p:transition>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192766"/>
      </p:ext>
    </p:extLst>
  </p:cSld>
  <p:clrMapOvr>
    <a:masterClrMapping/>
  </p:clrMapOvr>
  <p:transition>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9571499"/>
      </p:ext>
    </p:extLst>
  </p:cSld>
  <p:clrMapOvr>
    <a:masterClrMapping/>
  </p:clrMapOvr>
  <p:transition>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103021"/>
      </p:ext>
    </p:extLst>
  </p:cSld>
  <p:clrMapOvr>
    <a:masterClrMapping/>
  </p:clrMapOvr>
  <p:transition>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2025/9/26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905305114"/>
      </p:ext>
    </p:extLst>
  </p:cSld>
  <p:clrMapOvr>
    <a:masterClrMapping/>
  </p:clrMapOvr>
  <p:transition>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705024"/>
      </p:ext>
    </p:extLst>
  </p:cSld>
  <p:clrMapOvr>
    <a:masterClrMapping/>
  </p:clrMapOvr>
  <p:transition>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2637116240"/>
      </p:ext>
    </p:extLst>
  </p:cSld>
  <p:clrMapOvr>
    <a:masterClrMapping/>
  </p:clrMapOvr>
  <p:transition>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40046184"/>
      </p:ext>
    </p:extLst>
  </p:cSld>
  <p:clrMapOvr>
    <a:masterClrMapping/>
  </p:clrMapOvr>
  <p:transition>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31941646"/>
      </p:ext>
    </p:extLst>
  </p:cSld>
  <p:clrMapOvr>
    <a:masterClrMapping/>
  </p:clrMapOvr>
  <p:transition>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07357920"/>
      </p:ext>
    </p:extLst>
  </p:cSld>
  <p:clrMapOvr>
    <a:masterClrMapping/>
  </p:clrMapOvr>
  <p:transition>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35521012"/>
      </p:ext>
    </p:extLst>
  </p:cSld>
  <p:clrMapOvr>
    <a:masterClrMapping/>
  </p:clrMapOvr>
  <p:transition>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852580617"/>
      </p:ext>
    </p:extLst>
  </p:cSld>
  <p:clrMapOvr>
    <a:masterClrMapping/>
  </p:clrMapOvr>
  <p:transition>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2350503846"/>
      </p:ext>
    </p:extLst>
  </p:cSld>
  <p:clrMapOvr>
    <a:masterClrMapping/>
  </p:clrMapOvr>
  <p:transition>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380094026"/>
      </p:ext>
    </p:extLst>
  </p:cSld>
  <p:clrMapOvr>
    <a:masterClrMapping/>
  </p:clrMapOvr>
  <p:transition>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2025/9/26</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68700818"/>
      </p:ext>
    </p:extLst>
  </p:cSld>
  <p:clrMapOvr>
    <a:masterClrMapping/>
  </p:clrMapOvr>
  <p:transition>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2025/9/26</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05684348"/>
      </p:ext>
    </p:extLst>
  </p:cSld>
  <p:clrMapOvr>
    <a:masterClrMapping/>
  </p:clrMapOvr>
  <p:transition>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2025/9/26</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021768451"/>
      </p:ext>
    </p:extLst>
  </p:cSld>
  <p:clrMapOvr>
    <a:masterClrMapping/>
  </p:clrMapOvr>
  <p:transition>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2025/9/26</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14048292"/>
      </p:ext>
    </p:extLst>
  </p:cSld>
  <p:clrMapOvr>
    <a:masterClrMapping/>
  </p:clrMapOvr>
  <p:transition>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2025/9/26</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84403651"/>
      </p:ext>
    </p:extLst>
  </p:cSld>
  <p:clrMapOvr>
    <a:masterClrMapping/>
  </p:clrMapOvr>
  <p:transition>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955040625"/>
      </p:ext>
    </p:extLst>
  </p:cSld>
  <p:clrMapOvr>
    <a:masterClrMapping/>
  </p:clrMapOvr>
  <p:transition>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2025/9/26</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521336102"/>
      </p:ext>
    </p:extLst>
  </p:cSld>
  <p:clrMapOvr>
    <a:masterClrMapping/>
  </p:clrMapOvr>
  <p:transition>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144630372"/>
      </p:ext>
    </p:extLst>
  </p:cSld>
  <p:clrMapOvr>
    <a:masterClrMapping/>
  </p:clrMapOvr>
  <p:transition>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581367368"/>
      </p:ext>
    </p:extLst>
  </p:cSld>
  <p:clrMapOvr>
    <a:masterClrMapping/>
  </p:clrMapOvr>
  <p:transition>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062757"/>
      </p:ext>
    </p:extLst>
  </p:cSld>
  <p:clrMapOvr>
    <a:masterClrMapping/>
  </p:clrMapOvr>
  <p:transition>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46F0FE-9AD3-4C19-8CE6-D715F46E13A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2353092285"/>
      </p:ext>
    </p:extLst>
  </p:cSld>
  <p:clrMapOvr>
    <a:masterClrMapping/>
  </p:clrMapOvr>
  <p:transition>
    <p:circl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46F0FE-9AD3-4C19-8CE6-D715F46E13A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3885228509"/>
      </p:ext>
    </p:extLst>
  </p:cSld>
  <p:clrMapOvr>
    <a:masterClrMapping/>
  </p:clrMapOvr>
  <p:transition>
    <p:circl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46F0FE-9AD3-4C19-8CE6-D715F46E13A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272589043"/>
      </p:ext>
    </p:extLst>
  </p:cSld>
  <p:clrMapOvr>
    <a:masterClrMapping/>
  </p:clrMapOvr>
  <p:transition>
    <p:circl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46F0FE-9AD3-4C19-8CE6-D715F46E13A6}"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2446274773"/>
      </p:ext>
    </p:extLst>
  </p:cSld>
  <p:clrMapOvr>
    <a:masterClrMapping/>
  </p:clrMapOvr>
  <p:transition>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46F0FE-9AD3-4C19-8CE6-D715F46E13A6}"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3389537587"/>
      </p:ext>
    </p:extLst>
  </p:cSld>
  <p:clrMapOvr>
    <a:masterClrMapping/>
  </p:clrMapOvr>
  <p:transition>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46F0FE-9AD3-4C19-8CE6-D715F46E13A6}"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751692360"/>
      </p:ext>
    </p:extLst>
  </p:cSld>
  <p:clrMapOvr>
    <a:masterClrMapping/>
  </p:clrMapOvr>
  <p:transition>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043819184"/>
      </p:ext>
    </p:extLst>
  </p:cSld>
  <p:clrMapOvr>
    <a:masterClrMapping/>
  </p:clrMapOvr>
  <p:transition>
    <p:circl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46F0FE-9AD3-4C19-8CE6-D715F46E13A6}"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2123010185"/>
      </p:ext>
    </p:extLst>
  </p:cSld>
  <p:clrMapOvr>
    <a:masterClrMapping/>
  </p:clrMapOvr>
  <p:transition>
    <p:circl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46F0FE-9AD3-4C19-8CE6-D715F46E13A6}"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3557517529"/>
      </p:ext>
    </p:extLst>
  </p:cSld>
  <p:clrMapOvr>
    <a:masterClrMapping/>
  </p:clrMapOvr>
  <p:transition>
    <p:circl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46F0FE-9AD3-4C19-8CE6-D715F46E13A6}"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1769526127"/>
      </p:ext>
    </p:extLst>
  </p:cSld>
  <p:clrMapOvr>
    <a:masterClrMapping/>
  </p:clrMapOvr>
  <p:transition>
    <p:circl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46F0FE-9AD3-4C19-8CE6-D715F46E13A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2823496070"/>
      </p:ext>
    </p:extLst>
  </p:cSld>
  <p:clrMapOvr>
    <a:masterClrMapping/>
  </p:clrMapOvr>
  <p:transition>
    <p:circl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46F0FE-9AD3-4C19-8CE6-D715F46E13A6}"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FE8D3C-3E53-452C-A35E-FE8ADE570E25}" type="slidenum">
              <a:rPr lang="en-US" smtClean="0"/>
              <a:t>‹#›</a:t>
            </a:fld>
            <a:endParaRPr lang="en-US"/>
          </a:p>
        </p:txBody>
      </p:sp>
    </p:spTree>
    <p:extLst>
      <p:ext uri="{BB962C8B-B14F-4D97-AF65-F5344CB8AC3E}">
        <p14:creationId xmlns:p14="http://schemas.microsoft.com/office/powerpoint/2010/main" val="3185022128"/>
      </p:ext>
    </p:extLst>
  </p:cSld>
  <p:clrMapOvr>
    <a:masterClrMapping/>
  </p:clrMapOvr>
  <p:transition>
    <p:circl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auhoi">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456765"/>
      </p:ext>
    </p:extLst>
  </p:cSld>
  <p:clrMapOvr>
    <a:masterClrMapping/>
  </p:clrMapOvr>
  <p:transition>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723816323"/>
      </p:ext>
    </p:extLst>
  </p:cSld>
  <p:clrMapOvr>
    <a:masterClrMapping/>
  </p:clrMapOvr>
  <p:transition>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328365482"/>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026573707"/>
      </p:ext>
    </p:extLst>
  </p:cSld>
  <p:clrMapOvr>
    <a:masterClrMapping/>
  </p:clrMapOvr>
  <p:transition>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2025/9/26</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471010836"/>
      </p:ext>
    </p:extLst>
  </p:cSld>
  <p:clrMapOvr>
    <a:masterClrMapping/>
  </p:clrMapOvr>
  <p:transition>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9.xml"/><Relationship Id="rId7" Type="http://schemas.openxmlformats.org/officeDocument/2006/relationships/tags" Target="../tags/tag1.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4.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5.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57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9330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2708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6" r:id="rId4"/>
  </p:sldLayoutIdLst>
  <p:transition>
    <p:circl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52096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ransition>
    <p:circl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4457"/>
            <a:ext cx="12192000" cy="2514600"/>
          </a:xfrm>
          <a:prstGeom prst="rect">
            <a:avLst/>
          </a:prstGeom>
        </p:spPr>
      </p:pic>
    </p:spTree>
    <p:extLst>
      <p:ext uri="{BB962C8B-B14F-4D97-AF65-F5344CB8AC3E}">
        <p14:creationId xmlns:p14="http://schemas.microsoft.com/office/powerpoint/2010/main" val="303851869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6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6F0FE-9AD3-4C19-8CE6-D715F46E13A6}" type="datetimeFigureOut">
              <a:rPr lang="en-US" smtClean="0"/>
              <a:t>9/26/2025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E8D3C-3E53-452C-A35E-FE8ADE570E25}" type="slidenum">
              <a:rPr lang="en-US" smtClean="0"/>
              <a:t>‹#›</a:t>
            </a:fld>
            <a:endParaRPr lang="en-US"/>
          </a:p>
        </p:txBody>
      </p:sp>
    </p:spTree>
    <p:extLst>
      <p:ext uri="{BB962C8B-B14F-4D97-AF65-F5344CB8AC3E}">
        <p14:creationId xmlns:p14="http://schemas.microsoft.com/office/powerpoint/2010/main" val="233971467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ransition>
    <p:circl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8.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33.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media" Target="../media/media2.wav"/><Relationship Id="rId7" Type="http://schemas.openxmlformats.org/officeDocument/2006/relationships/slide" Target="slide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xml"/><Relationship Id="rId5" Type="http://schemas.openxmlformats.org/officeDocument/2006/relationships/slideLayout" Target="../slideLayouts/slideLayout55.xml"/><Relationship Id="rId4" Type="http://schemas.openxmlformats.org/officeDocument/2006/relationships/audio" Target="../media/media2.wav"/><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wav"/><Relationship Id="rId7" Type="http://schemas.openxmlformats.org/officeDocument/2006/relationships/slide" Target="slide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5.xml"/><Relationship Id="rId5" Type="http://schemas.openxmlformats.org/officeDocument/2006/relationships/slideLayout" Target="../slideLayouts/slideLayout55.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wav"/><Relationship Id="rId7" Type="http://schemas.openxmlformats.org/officeDocument/2006/relationships/slide" Target="slide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7.xml"/><Relationship Id="rId5" Type="http://schemas.openxmlformats.org/officeDocument/2006/relationships/slideLayout" Target="../slideLayouts/slideLayout55.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2.wav"/><Relationship Id="rId7" Type="http://schemas.openxmlformats.org/officeDocument/2006/relationships/slide" Target="slide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9.xml"/><Relationship Id="rId5" Type="http://schemas.openxmlformats.org/officeDocument/2006/relationships/slideLayout" Target="../slideLayouts/slideLayout55.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gif"/><Relationship Id="rId18" Type="http://schemas.openxmlformats.org/officeDocument/2006/relationships/image" Target="../media/image30.gif"/><Relationship Id="rId3" Type="http://schemas.openxmlformats.org/officeDocument/2006/relationships/image" Target="../media/image18.jpg"/><Relationship Id="rId7" Type="http://schemas.openxmlformats.org/officeDocument/2006/relationships/image" Target="../media/image21.png"/><Relationship Id="rId12" Type="http://schemas.openxmlformats.org/officeDocument/2006/relationships/image" Target="../media/image25.gif"/><Relationship Id="rId17" Type="http://schemas.openxmlformats.org/officeDocument/2006/relationships/image" Target="../media/image29.gif"/><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55.xml"/><Relationship Id="rId6" Type="http://schemas.microsoft.com/office/2007/relationships/hdphoto" Target="../media/hdphoto3.wdp"/><Relationship Id="rId11" Type="http://schemas.openxmlformats.org/officeDocument/2006/relationships/image" Target="../media/image24.gif"/><Relationship Id="rId5" Type="http://schemas.openxmlformats.org/officeDocument/2006/relationships/image" Target="../media/image20.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9.gif"/><Relationship Id="rId9" Type="http://schemas.openxmlformats.org/officeDocument/2006/relationships/image" Target="../media/image22.png"/><Relationship Id="rId14" Type="http://schemas.openxmlformats.org/officeDocument/2006/relationships/image" Target="../media/image27.gif"/></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33600" y="190718"/>
            <a:ext cx="8260514" cy="4698167"/>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8559B7F8-A300-A83A-B97B-ACCB11F95A3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467600" y="2539802"/>
            <a:ext cx="6143856" cy="4914849"/>
          </a:xfrm>
          <a:prstGeom prst="rect">
            <a:avLst/>
          </a:prstGeom>
        </p:spPr>
      </p:pic>
      <p:pic>
        <p:nvPicPr>
          <p:cNvPr id="7" name="Picture 6">
            <a:extLst>
              <a:ext uri="{FF2B5EF4-FFF2-40B4-BE49-F238E27FC236}">
                <a16:creationId xmlns:a16="http://schemas.microsoft.com/office/drawing/2014/main" id="{894DF201-DA82-5106-46A7-C15A7EDBF1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2" name="Picture 1">
            <a:extLst>
              <a:ext uri="{FF2B5EF4-FFF2-40B4-BE49-F238E27FC236}">
                <a16:creationId xmlns:a16="http://schemas.microsoft.com/office/drawing/2014/main" id="{1A4D552E-33FC-03CC-936B-A395FAF7C770}"/>
              </a:ext>
            </a:extLst>
          </p:cNvPr>
          <p:cNvPicPr>
            <a:picLocks noChangeAspect="1"/>
          </p:cNvPicPr>
          <p:nvPr/>
        </p:nvPicPr>
        <p:blipFill>
          <a:blip r:embed="rId8"/>
          <a:stretch>
            <a:fillRect/>
          </a:stretch>
        </p:blipFill>
        <p:spPr>
          <a:xfrm>
            <a:off x="3335978" y="1338697"/>
            <a:ext cx="5413717" cy="192650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4ABFC6A0-AE28-D5E7-68BC-FD52ECBAD2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34609822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8B1DF5-D1C9-58EB-CB98-B737BDCCC1C1}"/>
              </a:ext>
            </a:extLst>
          </p:cNvPr>
          <p:cNvPicPr>
            <a:picLocks noChangeAspect="1"/>
          </p:cNvPicPr>
          <p:nvPr/>
        </p:nvPicPr>
        <p:blipFill rotWithShape="1">
          <a:blip r:embed="rId2">
            <a:extLst>
              <a:ext uri="{28A0092B-C50C-407E-A947-70E740481C1C}">
                <a14:useLocalDpi xmlns:a14="http://schemas.microsoft.com/office/drawing/2010/main" val="0"/>
              </a:ext>
            </a:extLst>
          </a:blip>
          <a:srcRect l="40778" r="40181" b="54046"/>
          <a:stretch/>
        </p:blipFill>
        <p:spPr>
          <a:xfrm>
            <a:off x="165549" y="377653"/>
            <a:ext cx="1412666" cy="2062103"/>
          </a:xfrm>
          <a:prstGeom prst="rect">
            <a:avLst/>
          </a:prstGeom>
        </p:spPr>
      </p:pic>
      <p:grpSp>
        <p:nvGrpSpPr>
          <p:cNvPr id="5" name="Group 4">
            <a:extLst>
              <a:ext uri="{FF2B5EF4-FFF2-40B4-BE49-F238E27FC236}">
                <a16:creationId xmlns:a16="http://schemas.microsoft.com/office/drawing/2014/main" id="{B101B961-29CD-430A-8CA6-BC43A002C50B}"/>
              </a:ext>
            </a:extLst>
          </p:cNvPr>
          <p:cNvGrpSpPr/>
          <p:nvPr/>
        </p:nvGrpSpPr>
        <p:grpSpPr>
          <a:xfrm>
            <a:off x="1578215" y="377653"/>
            <a:ext cx="9802358" cy="2711536"/>
            <a:chOff x="1578215" y="377653"/>
            <a:chExt cx="9802358" cy="2711536"/>
          </a:xfrm>
        </p:grpSpPr>
        <p:sp>
          <p:nvSpPr>
            <p:cNvPr id="2" name="任意多边形: 形状 4">
              <a:extLst>
                <a:ext uri="{FF2B5EF4-FFF2-40B4-BE49-F238E27FC236}">
                  <a16:creationId xmlns:a16="http://schemas.microsoft.com/office/drawing/2014/main" id="{00F46AF2-E2B9-FBCC-6FB6-C151F28F9337}"/>
                </a:ext>
              </a:extLst>
            </p:cNvPr>
            <p:cNvSpPr/>
            <p:nvPr/>
          </p:nvSpPr>
          <p:spPr>
            <a:xfrm>
              <a:off x="1578215" y="377653"/>
              <a:ext cx="9802358" cy="2711536"/>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4" name="TextBox 3">
              <a:extLst>
                <a:ext uri="{FF2B5EF4-FFF2-40B4-BE49-F238E27FC236}">
                  <a16:creationId xmlns:a16="http://schemas.microsoft.com/office/drawing/2014/main" id="{FF068404-9508-CC1F-14CF-83479EDC8E34}"/>
                </a:ext>
              </a:extLst>
            </p:cNvPr>
            <p:cNvSpPr txBox="1"/>
            <p:nvPr/>
          </p:nvSpPr>
          <p:spPr>
            <a:xfrm>
              <a:off x="2061951" y="616330"/>
              <a:ext cx="907148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mừng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như</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thế</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Đoán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8" name="Picture 7">
            <a:extLst>
              <a:ext uri="{FF2B5EF4-FFF2-40B4-BE49-F238E27FC236}">
                <a16:creationId xmlns:a16="http://schemas.microsoft.com/office/drawing/2014/main" id="{7F9F561D-D8D5-A8F0-4287-D16DC39A0C62}"/>
              </a:ext>
            </a:extLst>
          </p:cNvPr>
          <p:cNvPicPr>
            <a:picLocks noChangeAspect="1"/>
          </p:cNvPicPr>
          <p:nvPr/>
        </p:nvPicPr>
        <p:blipFill rotWithShape="1">
          <a:blip r:embed="rId3">
            <a:extLst>
              <a:ext uri="{28A0092B-C50C-407E-A947-70E740481C1C}">
                <a14:useLocalDpi xmlns:a14="http://schemas.microsoft.com/office/drawing/2010/main" val="0"/>
              </a:ext>
            </a:extLst>
          </a:blip>
          <a:srcRect t="1633" r="50957"/>
          <a:stretch/>
        </p:blipFill>
        <p:spPr>
          <a:xfrm>
            <a:off x="8321788" y="2982217"/>
            <a:ext cx="3182352" cy="3640674"/>
          </a:xfrm>
          <a:prstGeom prst="rect">
            <a:avLst/>
          </a:prstGeom>
        </p:spPr>
      </p:pic>
      <p:pic>
        <p:nvPicPr>
          <p:cNvPr id="10" name="Picture 9">
            <a:extLst>
              <a:ext uri="{FF2B5EF4-FFF2-40B4-BE49-F238E27FC236}">
                <a16:creationId xmlns:a16="http://schemas.microsoft.com/office/drawing/2014/main" id="{46BC479F-4D06-4952-22EE-FB91C4ACF45D}"/>
              </a:ext>
            </a:extLst>
          </p:cNvPr>
          <p:cNvPicPr>
            <a:picLocks noChangeAspect="1"/>
          </p:cNvPicPr>
          <p:nvPr/>
        </p:nvPicPr>
        <p:blipFill>
          <a:blip r:embed="rId4"/>
          <a:stretch>
            <a:fillRect/>
          </a:stretch>
        </p:blipFill>
        <p:spPr>
          <a:xfrm>
            <a:off x="670645" y="3005255"/>
            <a:ext cx="7651143" cy="2523963"/>
          </a:xfrm>
          <a:prstGeom prst="rect">
            <a:avLst/>
          </a:prstGeom>
        </p:spPr>
      </p:pic>
    </p:spTree>
    <p:extLst>
      <p:ext uri="{BB962C8B-B14F-4D97-AF65-F5344CB8AC3E}">
        <p14:creationId xmlns:p14="http://schemas.microsoft.com/office/powerpoint/2010/main" val="141816059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388EE5-FD71-854D-0F32-51101EAFF918}"/>
              </a:ext>
            </a:extLst>
          </p:cNvPr>
          <p:cNvPicPr>
            <a:picLocks noChangeAspect="1"/>
          </p:cNvPicPr>
          <p:nvPr/>
        </p:nvPicPr>
        <p:blipFill rotWithShape="1">
          <a:blip r:embed="rId3">
            <a:extLst>
              <a:ext uri="{28A0092B-C50C-407E-A947-70E740481C1C}">
                <a14:useLocalDpi xmlns:a14="http://schemas.microsoft.com/office/drawing/2010/main" val="0"/>
              </a:ext>
            </a:extLst>
          </a:blip>
          <a:srcRect l="40778" r="40181" b="54046"/>
          <a:stretch/>
        </p:blipFill>
        <p:spPr>
          <a:xfrm>
            <a:off x="165549" y="377653"/>
            <a:ext cx="1412666" cy="2062103"/>
          </a:xfrm>
          <a:prstGeom prst="rect">
            <a:avLst/>
          </a:prstGeom>
        </p:spPr>
      </p:pic>
      <p:grpSp>
        <p:nvGrpSpPr>
          <p:cNvPr id="3" name="Group 2">
            <a:extLst>
              <a:ext uri="{FF2B5EF4-FFF2-40B4-BE49-F238E27FC236}">
                <a16:creationId xmlns:a16="http://schemas.microsoft.com/office/drawing/2014/main" id="{6CD5276A-00FD-BE73-123F-09677425BC2E}"/>
              </a:ext>
            </a:extLst>
          </p:cNvPr>
          <p:cNvGrpSpPr/>
          <p:nvPr/>
        </p:nvGrpSpPr>
        <p:grpSpPr>
          <a:xfrm>
            <a:off x="1578215" y="138976"/>
            <a:ext cx="10448236" cy="2300780"/>
            <a:chOff x="1578215" y="377653"/>
            <a:chExt cx="10448236" cy="2300780"/>
          </a:xfrm>
        </p:grpSpPr>
        <p:sp>
          <p:nvSpPr>
            <p:cNvPr id="4" name="任意多边形: 形状 4">
              <a:extLst>
                <a:ext uri="{FF2B5EF4-FFF2-40B4-BE49-F238E27FC236}">
                  <a16:creationId xmlns:a16="http://schemas.microsoft.com/office/drawing/2014/main" id="{45F250F6-18A2-28DE-F463-271A8305FC24}"/>
                </a:ext>
              </a:extLst>
            </p:cNvPr>
            <p:cNvSpPr/>
            <p:nvPr/>
          </p:nvSpPr>
          <p:spPr>
            <a:xfrm>
              <a:off x="1578215" y="377653"/>
              <a:ext cx="10448236" cy="2300780"/>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6" name="TextBox 5">
              <a:extLst>
                <a:ext uri="{FF2B5EF4-FFF2-40B4-BE49-F238E27FC236}">
                  <a16:creationId xmlns:a16="http://schemas.microsoft.com/office/drawing/2014/main" id="{2F574A9E-12C8-0A01-E0FB-F2D43E56A480}"/>
                </a:ext>
              </a:extLst>
            </p:cNvPr>
            <p:cNvSpPr txBox="1"/>
            <p:nvPr/>
          </p:nvSpPr>
          <p:spPr>
            <a:xfrm>
              <a:off x="1864995" y="705782"/>
              <a:ext cx="987467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mừng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như</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thế</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Đoán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gấu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8" name="Picture 7">
            <a:extLst>
              <a:ext uri="{FF2B5EF4-FFF2-40B4-BE49-F238E27FC236}">
                <a16:creationId xmlns:a16="http://schemas.microsoft.com/office/drawing/2014/main" id="{C03ECFAA-E4E7-E405-1356-C3CF56C06752}"/>
              </a:ext>
            </a:extLst>
          </p:cNvPr>
          <p:cNvPicPr>
            <a:picLocks noChangeAspect="1"/>
          </p:cNvPicPr>
          <p:nvPr/>
        </p:nvPicPr>
        <p:blipFill rotWithShape="1">
          <a:blip r:embed="rId4">
            <a:extLst>
              <a:ext uri="{28A0092B-C50C-407E-A947-70E740481C1C}">
                <a14:useLocalDpi xmlns:a14="http://schemas.microsoft.com/office/drawing/2010/main" val="0"/>
              </a:ext>
            </a:extLst>
          </a:blip>
          <a:srcRect l="43135" t="11119" r="32743"/>
          <a:stretch/>
        </p:blipFill>
        <p:spPr>
          <a:xfrm>
            <a:off x="1578215" y="2767885"/>
            <a:ext cx="2940908" cy="3824101"/>
          </a:xfrm>
          <a:prstGeom prst="rect">
            <a:avLst/>
          </a:prstGeom>
        </p:spPr>
      </p:pic>
      <p:pic>
        <p:nvPicPr>
          <p:cNvPr id="9" name="Picture 8">
            <a:extLst>
              <a:ext uri="{FF2B5EF4-FFF2-40B4-BE49-F238E27FC236}">
                <a16:creationId xmlns:a16="http://schemas.microsoft.com/office/drawing/2014/main" id="{E4275E0D-9F8D-120F-D94A-55139D3D0962}"/>
              </a:ext>
            </a:extLst>
          </p:cNvPr>
          <p:cNvPicPr>
            <a:picLocks noChangeAspect="1"/>
          </p:cNvPicPr>
          <p:nvPr/>
        </p:nvPicPr>
        <p:blipFill rotWithShape="1">
          <a:blip r:embed="rId4">
            <a:extLst>
              <a:ext uri="{28A0092B-C50C-407E-A947-70E740481C1C}">
                <a14:useLocalDpi xmlns:a14="http://schemas.microsoft.com/office/drawing/2010/main" val="0"/>
              </a:ext>
            </a:extLst>
          </a:blip>
          <a:srcRect l="15162" t="15714" r="60716" b="-4595"/>
          <a:stretch/>
        </p:blipFill>
        <p:spPr>
          <a:xfrm>
            <a:off x="8030410" y="3033899"/>
            <a:ext cx="2940908" cy="3824101"/>
          </a:xfrm>
          <a:prstGeom prst="rect">
            <a:avLst/>
          </a:prstGeom>
        </p:spPr>
      </p:pic>
      <p:grpSp>
        <p:nvGrpSpPr>
          <p:cNvPr id="10" name="Group 9">
            <a:extLst>
              <a:ext uri="{FF2B5EF4-FFF2-40B4-BE49-F238E27FC236}">
                <a16:creationId xmlns:a16="http://schemas.microsoft.com/office/drawing/2014/main" id="{97144B1F-FAE8-4FE0-D5F5-FDAC0F313D3B}"/>
              </a:ext>
            </a:extLst>
          </p:cNvPr>
          <p:cNvGrpSpPr/>
          <p:nvPr/>
        </p:nvGrpSpPr>
        <p:grpSpPr>
          <a:xfrm>
            <a:off x="4740876" y="2605870"/>
            <a:ext cx="3420573" cy="1586576"/>
            <a:chOff x="1060993" y="1677336"/>
            <a:chExt cx="3420573" cy="1528088"/>
          </a:xfrm>
        </p:grpSpPr>
        <p:sp>
          <p:nvSpPr>
            <p:cNvPr id="11" name="Speech Bubble: Rectangle with Corners Rounded 10">
              <a:extLst>
                <a:ext uri="{FF2B5EF4-FFF2-40B4-BE49-F238E27FC236}">
                  <a16:creationId xmlns:a16="http://schemas.microsoft.com/office/drawing/2014/main" id="{79300D86-57C4-CDCB-A001-FA96694EE87E}"/>
                </a:ext>
              </a:extLst>
            </p:cNvPr>
            <p:cNvSpPr/>
            <p:nvPr/>
          </p:nvSpPr>
          <p:spPr>
            <a:xfrm>
              <a:off x="1117150" y="1677336"/>
              <a:ext cx="3364416" cy="1528088"/>
            </a:xfrm>
            <a:prstGeom prst="wedgeRoundRectCallout">
              <a:avLst>
                <a:gd name="adj1" fmla="val 69696"/>
                <a:gd name="adj2" fmla="val 40633"/>
                <a:gd name="adj3" fmla="val 16667"/>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2" name="TextBox 11">
              <a:extLst>
                <a:ext uri="{FF2B5EF4-FFF2-40B4-BE49-F238E27FC236}">
                  <a16:creationId xmlns:a16="http://schemas.microsoft.com/office/drawing/2014/main" id="{D6C79E80-D27A-6D59-45FF-01B2F9FF624A}"/>
                </a:ext>
              </a:extLst>
            </p:cNvPr>
            <p:cNvSpPr txBox="1"/>
            <p:nvPr/>
          </p:nvSpPr>
          <p:spPr>
            <a:xfrm>
              <a:off x="1060993" y="1736841"/>
              <a:ext cx="3364415" cy="1333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Gấu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đá</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bóng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giỏi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quá</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Cậu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bộ</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rất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grpSp>
      <p:grpSp>
        <p:nvGrpSpPr>
          <p:cNvPr id="13" name="Group 12">
            <a:extLst>
              <a:ext uri="{FF2B5EF4-FFF2-40B4-BE49-F238E27FC236}">
                <a16:creationId xmlns:a16="http://schemas.microsoft.com/office/drawing/2014/main" id="{EEAF20A2-B134-5B74-13C2-3D72ED0C9671}"/>
              </a:ext>
            </a:extLst>
          </p:cNvPr>
          <p:cNvGrpSpPr/>
          <p:nvPr/>
        </p:nvGrpSpPr>
        <p:grpSpPr>
          <a:xfrm>
            <a:off x="4161591" y="2449328"/>
            <a:ext cx="3364415" cy="1420462"/>
            <a:chOff x="864948" y="1560214"/>
            <a:chExt cx="3364415" cy="1368098"/>
          </a:xfrm>
        </p:grpSpPr>
        <p:sp>
          <p:nvSpPr>
            <p:cNvPr id="14" name="Speech Bubble: Rectangle with Corners Rounded 13">
              <a:extLst>
                <a:ext uri="{FF2B5EF4-FFF2-40B4-BE49-F238E27FC236}">
                  <a16:creationId xmlns:a16="http://schemas.microsoft.com/office/drawing/2014/main" id="{F973365A-4931-EC50-BC93-7C803E94A9BF}"/>
                </a:ext>
              </a:extLst>
            </p:cNvPr>
            <p:cNvSpPr/>
            <p:nvPr/>
          </p:nvSpPr>
          <p:spPr>
            <a:xfrm>
              <a:off x="968674" y="1560214"/>
              <a:ext cx="3094244" cy="1333938"/>
            </a:xfrm>
            <a:prstGeom prst="wedgeRoundRectCallout">
              <a:avLst>
                <a:gd name="adj1" fmla="val -77950"/>
                <a:gd name="adj2" fmla="val 14153"/>
                <a:gd name="adj3" fmla="val 16667"/>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15" name="TextBox 14">
              <a:extLst>
                <a:ext uri="{FF2B5EF4-FFF2-40B4-BE49-F238E27FC236}">
                  <a16:creationId xmlns:a16="http://schemas.microsoft.com/office/drawing/2014/main" id="{0BEF9F7A-08BB-8416-05D8-44D2FEE9BBD9}"/>
                </a:ext>
              </a:extLst>
            </p:cNvPr>
            <p:cNvSpPr txBox="1"/>
            <p:nvPr/>
          </p:nvSpPr>
          <p:spPr>
            <a:xfrm>
              <a:off x="864948" y="1594374"/>
              <a:ext cx="3364415" cy="13339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ơn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cậu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sẽ</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cố</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gắng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nhiều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hơ</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nữa</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p:txBody>
        </p:sp>
      </p:grpSp>
    </p:spTree>
    <p:extLst>
      <p:ext uri="{BB962C8B-B14F-4D97-AF65-F5344CB8AC3E}">
        <p14:creationId xmlns:p14="http://schemas.microsoft.com/office/powerpoint/2010/main" val="292260591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2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pan1">
            <a:hlinkClick r:id="rId7" action="ppaction://hlinksldjump"/>
            <a:extLst>
              <a:ext uri="{FF2B5EF4-FFF2-40B4-BE49-F238E27FC236}">
                <a16:creationId xmlns:a16="http://schemas.microsoft.com/office/drawing/2014/main" id="{5F4C0911-E488-4275-9DA5-0D19DF513A7E}"/>
              </a:ext>
            </a:extLst>
          </p:cNvPr>
          <p:cNvSpPr/>
          <p:nvPr/>
        </p:nvSpPr>
        <p:spPr>
          <a:xfrm>
            <a:off x="2186744" y="3820160"/>
            <a:ext cx="8095176" cy="1605280"/>
          </a:xfrm>
          <a:prstGeom prst="roundRect">
            <a:avLst>
              <a:gd name="adj" fmla="val 50000"/>
            </a:avLst>
          </a:prstGeom>
          <a:solidFill>
            <a:srgbClr val="FFC000"/>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a:t>
            </a:r>
          </a:p>
        </p:txBody>
      </p:sp>
      <p:sp>
        <p:nvSpPr>
          <p:cNvPr id="20" name="Rectangle: Rounded Corners 19">
            <a:extLst>
              <a:ext uri="{FF2B5EF4-FFF2-40B4-BE49-F238E27FC236}">
                <a16:creationId xmlns:a16="http://schemas.microsoft.com/office/drawing/2014/main" id="{1BEF8640-1554-468C-9D8E-2F35441828B8}"/>
              </a:ext>
            </a:extLst>
          </p:cNvPr>
          <p:cNvSpPr/>
          <p:nvPr/>
        </p:nvSpPr>
        <p:spPr>
          <a:xfrm>
            <a:off x="1559169" y="1341387"/>
            <a:ext cx="9073662" cy="1533893"/>
          </a:xfrm>
          <a:prstGeom prst="roundRect">
            <a:avLst>
              <a:gd name="adj" fmla="val 50000"/>
            </a:avLst>
          </a:prstGeom>
          <a:solidFill>
            <a:srgbClr val="FFC000"/>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1. Câu chuyện kể về ai?</a:t>
            </a:r>
            <a:endPar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ction Button: Return 43">
            <a:hlinkClick r:id="rId8" action="ppaction://hlinksldjump" highlightClick="1"/>
            <a:extLst>
              <a:ext uri="{FF2B5EF4-FFF2-40B4-BE49-F238E27FC236}">
                <a16:creationId xmlns:a16="http://schemas.microsoft.com/office/drawing/2014/main" id="{E20CEA7B-FBCA-4FED-8C7E-F830C1695342}"/>
              </a:ext>
            </a:extLst>
          </p:cNvPr>
          <p:cNvSpPr/>
          <p:nvPr/>
        </p:nvSpPr>
        <p:spPr>
          <a:xfrm rot="16200000">
            <a:off x="0" y="0"/>
            <a:ext cx="867508" cy="867508"/>
          </a:xfrm>
          <a:prstGeom prst="actionButtonReturn">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Correct Answer #3 Sound Effect">
            <a:hlinkClick r:id="" action="ppaction://media"/>
            <a:extLst>
              <a:ext uri="{FF2B5EF4-FFF2-40B4-BE49-F238E27FC236}">
                <a16:creationId xmlns:a16="http://schemas.microsoft.com/office/drawing/2014/main" id="{640C87FC-EBDC-4083-8132-EFFDF3F6F6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6166" y="-487363"/>
            <a:ext cx="487363" cy="487363"/>
          </a:xfrm>
          <a:prstGeom prst="rect">
            <a:avLst/>
          </a:prstGeom>
        </p:spPr>
      </p:pic>
      <p:pic>
        <p:nvPicPr>
          <p:cNvPr id="3" name="Wrong Answer">
            <a:hlinkClick r:id="" action="ppaction://media"/>
            <a:extLst>
              <a:ext uri="{FF2B5EF4-FFF2-40B4-BE49-F238E27FC236}">
                <a16:creationId xmlns:a16="http://schemas.microsoft.com/office/drawing/2014/main" id="{0B286DE5-EE27-44E3-821E-A8F6F59F235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52187" y="-487363"/>
            <a:ext cx="487363" cy="487363"/>
          </a:xfrm>
          <a:prstGeom prst="rect">
            <a:avLst/>
          </a:prstGeom>
        </p:spPr>
      </p:pic>
      <p:sp>
        <p:nvSpPr>
          <p:cNvPr id="4" name="Rectangle: Rounded Corners 3">
            <a:hlinkClick r:id="rId7" action="ppaction://hlinksldjump"/>
            <a:extLst>
              <a:ext uri="{FF2B5EF4-FFF2-40B4-BE49-F238E27FC236}">
                <a16:creationId xmlns:a16="http://schemas.microsoft.com/office/drawing/2014/main" id="{27A4C5CD-A8E5-9BFA-4744-5016E77BBC57}"/>
              </a:ext>
            </a:extLst>
          </p:cNvPr>
          <p:cNvSpPr/>
          <p:nvPr/>
        </p:nvSpPr>
        <p:spPr>
          <a:xfrm>
            <a:off x="386080" y="6045200"/>
            <a:ext cx="1635760" cy="599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Sút</a:t>
            </a:r>
            <a:r>
              <a:rPr lang="en-US" dirty="0"/>
              <a:t> </a:t>
            </a:r>
            <a:r>
              <a:rPr lang="en-US" dirty="0" err="1"/>
              <a:t>bóng</a:t>
            </a:r>
            <a:endParaRPr lang="en-US" dirty="0"/>
          </a:p>
        </p:txBody>
      </p:sp>
    </p:spTree>
    <p:extLst>
      <p:ext uri="{BB962C8B-B14F-4D97-AF65-F5344CB8AC3E}">
        <p14:creationId xmlns:p14="http://schemas.microsoft.com/office/powerpoint/2010/main" val="100313035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3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audio>
              <p:cMediaNode vol="80000">
                <p:cTn id="18" fill="hold" display="0">
                  <p:stCondLst>
                    <p:cond delay="indefinite"/>
                  </p:stCondLst>
                  <p:endCondLst>
                    <p:cond evt="onStopAudio" delay="0">
                      <p:tgtEl>
                        <p:sldTgt/>
                      </p:tgtEl>
                    </p:cond>
                  </p:endCondLst>
                </p:cTn>
                <p:tgtEl>
                  <p:spTgt spid="3"/>
                </p:tgtEl>
              </p:cMediaNode>
            </p:audio>
          </p:childTnLst>
        </p:cTn>
      </p:par>
    </p:tnLst>
    <p:bldLst>
      <p:bldP spid="45"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pan3">
            <a:hlinkClick r:id="rId6" action="ppaction://hlinksldjump"/>
            <a:extLst>
              <a:ext uri="{FF2B5EF4-FFF2-40B4-BE49-F238E27FC236}">
                <a16:creationId xmlns:a16="http://schemas.microsoft.com/office/drawing/2014/main" id="{5F4C0911-E488-4275-9DA5-0D19DF513A7E}"/>
              </a:ext>
            </a:extLst>
          </p:cNvPr>
          <p:cNvSpPr/>
          <p:nvPr/>
        </p:nvSpPr>
        <p:spPr>
          <a:xfrm>
            <a:off x="1221546" y="4054636"/>
            <a:ext cx="9852854" cy="1990563"/>
          </a:xfrm>
          <a:prstGeom prst="roundRect">
            <a:avLst>
              <a:gd name="adj" fmla="val 50000"/>
            </a:avLst>
          </a:prstGeom>
          <a:solidFill>
            <a:srgbClr val="61D6FF"/>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đầu, chưa đội nào muốn nhận gấu con vì nhìn gấu con có vẻ chậm chạp và đá bóng không tốt.</a:t>
            </a:r>
          </a:p>
        </p:txBody>
      </p:sp>
      <p:sp>
        <p:nvSpPr>
          <p:cNvPr id="20" name="Rectangle: Rounded Corners 19">
            <a:extLst>
              <a:ext uri="{FF2B5EF4-FFF2-40B4-BE49-F238E27FC236}">
                <a16:creationId xmlns:a16="http://schemas.microsoft.com/office/drawing/2014/main" id="{1BEF8640-1554-468C-9D8E-2F35441828B8}"/>
              </a:ext>
            </a:extLst>
          </p:cNvPr>
          <p:cNvSpPr/>
          <p:nvPr/>
        </p:nvSpPr>
        <p:spPr>
          <a:xfrm>
            <a:off x="1559169" y="1341387"/>
            <a:ext cx="9073662" cy="1320533"/>
          </a:xfrm>
          <a:prstGeom prst="roundRect">
            <a:avLst>
              <a:gd name="adj" fmla="val 50000"/>
            </a:avLst>
          </a:prstGeom>
          <a:solidFill>
            <a:srgbClr val="61D6FF"/>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Vì sao lúc đầu chưa đội nào muốn nhận gấu con?</a:t>
            </a:r>
          </a:p>
        </p:txBody>
      </p:sp>
      <p:sp>
        <p:nvSpPr>
          <p:cNvPr id="44" name="Action Button: Return 43">
            <a:hlinkClick r:id="rId7" action="ppaction://hlinksldjump" highlightClick="1"/>
            <a:extLst>
              <a:ext uri="{FF2B5EF4-FFF2-40B4-BE49-F238E27FC236}">
                <a16:creationId xmlns:a16="http://schemas.microsoft.com/office/drawing/2014/main" id="{E20CEA7B-FBCA-4FED-8C7E-F830C1695342}"/>
              </a:ext>
            </a:extLst>
          </p:cNvPr>
          <p:cNvSpPr/>
          <p:nvPr/>
        </p:nvSpPr>
        <p:spPr>
          <a:xfrm rot="16200000">
            <a:off x="0" y="0"/>
            <a:ext cx="867508" cy="867508"/>
          </a:xfrm>
          <a:prstGeom prst="actionButtonReturn">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Correct Answer #3 Sound Effect">
            <a:hlinkClick r:id="" action="ppaction://media"/>
            <a:extLst>
              <a:ext uri="{FF2B5EF4-FFF2-40B4-BE49-F238E27FC236}">
                <a16:creationId xmlns:a16="http://schemas.microsoft.com/office/drawing/2014/main" id="{7ED2F5FD-4508-457B-9337-2A604A811F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1932" y="-484534"/>
            <a:ext cx="487363" cy="487363"/>
          </a:xfrm>
          <a:prstGeom prst="rect">
            <a:avLst/>
          </a:prstGeom>
        </p:spPr>
      </p:pic>
      <p:pic>
        <p:nvPicPr>
          <p:cNvPr id="9" name="Wrong Answer">
            <a:hlinkClick r:id="" action="ppaction://media"/>
            <a:extLst>
              <a:ext uri="{FF2B5EF4-FFF2-40B4-BE49-F238E27FC236}">
                <a16:creationId xmlns:a16="http://schemas.microsoft.com/office/drawing/2014/main" id="{02B63D24-75D6-4B44-91EB-83234E3B716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83719" y="-487364"/>
            <a:ext cx="487363" cy="487363"/>
          </a:xfrm>
          <a:prstGeom prst="rect">
            <a:avLst/>
          </a:prstGeom>
        </p:spPr>
      </p:pic>
      <p:sp>
        <p:nvSpPr>
          <p:cNvPr id="2" name="Rectangle: Rounded Corners 1">
            <a:hlinkClick r:id="rId6" action="ppaction://hlinksldjump"/>
            <a:extLst>
              <a:ext uri="{FF2B5EF4-FFF2-40B4-BE49-F238E27FC236}">
                <a16:creationId xmlns:a16="http://schemas.microsoft.com/office/drawing/2014/main" id="{96DD8AF2-7CF3-9778-F3C4-4C22E1180252}"/>
              </a:ext>
            </a:extLst>
          </p:cNvPr>
          <p:cNvSpPr/>
          <p:nvPr/>
        </p:nvSpPr>
        <p:spPr>
          <a:xfrm>
            <a:off x="386080" y="6045200"/>
            <a:ext cx="1635760" cy="599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Sút</a:t>
            </a:r>
            <a:r>
              <a:rPr lang="en-US" dirty="0"/>
              <a:t> </a:t>
            </a:r>
            <a:r>
              <a:rPr lang="en-US" dirty="0" err="1"/>
              <a:t>bóng</a:t>
            </a:r>
            <a:endParaRPr lang="en-US" dirty="0"/>
          </a:p>
        </p:txBody>
      </p:sp>
    </p:spTree>
    <p:extLst>
      <p:ext uri="{BB962C8B-B14F-4D97-AF65-F5344CB8AC3E}">
        <p14:creationId xmlns:p14="http://schemas.microsoft.com/office/powerpoint/2010/main" val="17377501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36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childTnLst>
        </p:cTn>
      </p:par>
    </p:tnLst>
    <p:bldLst>
      <p:bldP spid="45"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pan1">
            <a:hlinkClick r:id="rId6" action="ppaction://hlinksldjump"/>
            <a:extLst>
              <a:ext uri="{FF2B5EF4-FFF2-40B4-BE49-F238E27FC236}">
                <a16:creationId xmlns:a16="http://schemas.microsoft.com/office/drawing/2014/main" id="{5F4C0911-E488-4275-9DA5-0D19DF513A7E}"/>
              </a:ext>
            </a:extLst>
          </p:cNvPr>
          <p:cNvSpPr/>
          <p:nvPr/>
        </p:nvSpPr>
        <p:spPr>
          <a:xfrm>
            <a:off x="987864" y="3322320"/>
            <a:ext cx="10391336" cy="2245360"/>
          </a:xfrm>
          <a:prstGeom prst="roundRect">
            <a:avLst>
              <a:gd name="adj" fmla="val 50000"/>
            </a:avLst>
          </a:prstGeom>
          <a:solidFill>
            <a:srgbClr val="DAD8CF"/>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defTabSz="457200">
              <a:buFont typeface="Arial" panose="020B0604020202020204" pitchFamily="34" charset="0"/>
              <a:buChar char="•"/>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thủ</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dự</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gấu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nhặt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Gấu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lâu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lvl="0" indent="-457200" algn="just" defTabSz="457200">
              <a:buFont typeface="Arial" panose="020B0604020202020204" pitchFamily="34" charset="0"/>
              <a:buChar char="•"/>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Hằng ngày, gấu đến sân bóng từ sớm để chăm chỉ luyện tập, đá bóng ra xa rồi nhặt lại, đá đi đá lại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1BEF8640-1554-468C-9D8E-2F35441828B8}"/>
              </a:ext>
            </a:extLst>
          </p:cNvPr>
          <p:cNvSpPr/>
          <p:nvPr/>
        </p:nvSpPr>
        <p:spPr>
          <a:xfrm>
            <a:off x="1559169" y="1341387"/>
            <a:ext cx="9073662" cy="1229093"/>
          </a:xfrm>
          <a:prstGeom prst="roundRect">
            <a:avLst>
              <a:gd name="adj" fmla="val 50000"/>
            </a:avLst>
          </a:prstGeom>
          <a:solidFill>
            <a:srgbClr val="DAD8CF"/>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thủ</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gấu</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4" name="Action Button: Return 43">
            <a:hlinkClick r:id="rId7" action="ppaction://hlinksldjump" highlightClick="1"/>
            <a:extLst>
              <a:ext uri="{FF2B5EF4-FFF2-40B4-BE49-F238E27FC236}">
                <a16:creationId xmlns:a16="http://schemas.microsoft.com/office/drawing/2014/main" id="{E20CEA7B-FBCA-4FED-8C7E-F830C1695342}"/>
              </a:ext>
            </a:extLst>
          </p:cNvPr>
          <p:cNvSpPr/>
          <p:nvPr/>
        </p:nvSpPr>
        <p:spPr>
          <a:xfrm rot="16200000">
            <a:off x="0" y="0"/>
            <a:ext cx="867508" cy="867508"/>
          </a:xfrm>
          <a:prstGeom prst="actionButtonReturn">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Correct Answer #3 Sound Effect">
            <a:hlinkClick r:id="" action="ppaction://media"/>
            <a:extLst>
              <a:ext uri="{FF2B5EF4-FFF2-40B4-BE49-F238E27FC236}">
                <a16:creationId xmlns:a16="http://schemas.microsoft.com/office/drawing/2014/main" id="{54351A3E-90D9-42D1-85DC-D465601B50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7187" y="-487363"/>
            <a:ext cx="487363" cy="487363"/>
          </a:xfrm>
          <a:prstGeom prst="rect">
            <a:avLst/>
          </a:prstGeom>
        </p:spPr>
      </p:pic>
      <p:pic>
        <p:nvPicPr>
          <p:cNvPr id="9" name="Wrong Answer">
            <a:hlinkClick r:id="" action="ppaction://media"/>
            <a:extLst>
              <a:ext uri="{FF2B5EF4-FFF2-40B4-BE49-F238E27FC236}">
                <a16:creationId xmlns:a16="http://schemas.microsoft.com/office/drawing/2014/main" id="{434837CC-0444-4A5D-8F18-17693F16F6E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94229" y="-487364"/>
            <a:ext cx="487363" cy="487363"/>
          </a:xfrm>
          <a:prstGeom prst="rect">
            <a:avLst/>
          </a:prstGeom>
        </p:spPr>
      </p:pic>
      <p:sp>
        <p:nvSpPr>
          <p:cNvPr id="2" name="Rectangle: Rounded Corners 1">
            <a:hlinkClick r:id="rId6" action="ppaction://hlinksldjump"/>
            <a:extLst>
              <a:ext uri="{FF2B5EF4-FFF2-40B4-BE49-F238E27FC236}">
                <a16:creationId xmlns:a16="http://schemas.microsoft.com/office/drawing/2014/main" id="{26E5F267-7BF8-5E16-5A1F-2A44EDD4BD57}"/>
              </a:ext>
            </a:extLst>
          </p:cNvPr>
          <p:cNvSpPr/>
          <p:nvPr/>
        </p:nvSpPr>
        <p:spPr>
          <a:xfrm>
            <a:off x="386080" y="6045200"/>
            <a:ext cx="1635760" cy="599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Sút</a:t>
            </a:r>
            <a:r>
              <a:rPr lang="en-US" dirty="0"/>
              <a:t> </a:t>
            </a:r>
            <a:r>
              <a:rPr lang="en-US" dirty="0" err="1"/>
              <a:t>bóng</a:t>
            </a:r>
            <a:endParaRPr lang="en-US" dirty="0"/>
          </a:p>
        </p:txBody>
      </p:sp>
    </p:spTree>
    <p:extLst>
      <p:ext uri="{BB962C8B-B14F-4D97-AF65-F5344CB8AC3E}">
        <p14:creationId xmlns:p14="http://schemas.microsoft.com/office/powerpoint/2010/main" val="915572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36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childTnLst>
        </p:cTn>
      </p:par>
    </p:tnLst>
    <p:bldLst>
      <p:bldP spid="45"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pan4">
            <a:hlinkClick r:id="rId6" action="ppaction://hlinksldjump"/>
            <a:extLst>
              <a:ext uri="{FF2B5EF4-FFF2-40B4-BE49-F238E27FC236}">
                <a16:creationId xmlns:a16="http://schemas.microsoft.com/office/drawing/2014/main" id="{5F4C0911-E488-4275-9DA5-0D19DF513A7E}"/>
              </a:ext>
            </a:extLst>
          </p:cNvPr>
          <p:cNvSpPr/>
          <p:nvPr/>
        </p:nvSpPr>
        <p:spPr>
          <a:xfrm>
            <a:off x="1655300" y="3780316"/>
            <a:ext cx="9154940" cy="1675603"/>
          </a:xfrm>
          <a:prstGeom prst="roundRect">
            <a:avLst>
              <a:gd name="adj" fmla="val 50000"/>
            </a:avLst>
          </a:prstGeom>
          <a:solidFill>
            <a:srgbClr val="7030A0"/>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Vì các bạn thấy gấu đá bóng giỏi hơn sau khi đã chăm chỉ luyện tập.</a:t>
            </a:r>
          </a:p>
        </p:txBody>
      </p:sp>
      <p:sp>
        <p:nvSpPr>
          <p:cNvPr id="20" name="Rectangle: Rounded Corners 19">
            <a:extLst>
              <a:ext uri="{FF2B5EF4-FFF2-40B4-BE49-F238E27FC236}">
                <a16:creationId xmlns:a16="http://schemas.microsoft.com/office/drawing/2014/main" id="{1BEF8640-1554-468C-9D8E-2F35441828B8}"/>
              </a:ext>
            </a:extLst>
          </p:cNvPr>
          <p:cNvSpPr/>
          <p:nvPr/>
        </p:nvSpPr>
        <p:spPr>
          <a:xfrm>
            <a:off x="1559169" y="1341387"/>
            <a:ext cx="9073662" cy="1483093"/>
          </a:xfrm>
          <a:prstGeom prst="roundRect">
            <a:avLst>
              <a:gd name="adj" fmla="val 50000"/>
            </a:avLst>
          </a:prstGeom>
          <a:solidFill>
            <a:srgbClr val="7030A0"/>
          </a:solidFill>
          <a:ln>
            <a:noFill/>
          </a:ln>
          <a:effectLst>
            <a:outerShdw blurRad="63500" sx="102000" sy="102000" algn="ctr" rotWithShape="0">
              <a:prstClr val="black">
                <a:alpha val="40000"/>
              </a:prstClr>
            </a:outerShdw>
          </a:effectLst>
          <a:scene3d>
            <a:camera prst="orthographicFront"/>
            <a:lightRig rig="threePt" dir="t"/>
          </a:scene3d>
          <a:sp3d prstMaterial="matte">
            <a:bevelT w="165100" h="254000" prst="hardEdge"/>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cuối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đều</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gấu</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4" name="Action Button: Return 43">
            <a:hlinkClick r:id="rId7" action="ppaction://hlinksldjump" highlightClick="1"/>
            <a:extLst>
              <a:ext uri="{FF2B5EF4-FFF2-40B4-BE49-F238E27FC236}">
                <a16:creationId xmlns:a16="http://schemas.microsoft.com/office/drawing/2014/main" id="{E20CEA7B-FBCA-4FED-8C7E-F830C1695342}"/>
              </a:ext>
            </a:extLst>
          </p:cNvPr>
          <p:cNvSpPr/>
          <p:nvPr/>
        </p:nvSpPr>
        <p:spPr>
          <a:xfrm rot="16200000">
            <a:off x="0" y="0"/>
            <a:ext cx="867508" cy="867508"/>
          </a:xfrm>
          <a:prstGeom prst="actionButtonReturn">
            <a:avLst/>
          </a:prstGeom>
          <a:solidFill>
            <a:srgbClr val="FFC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Correct Answer #3 Sound Effect">
            <a:hlinkClick r:id="" action="ppaction://media"/>
            <a:extLst>
              <a:ext uri="{FF2B5EF4-FFF2-40B4-BE49-F238E27FC236}">
                <a16:creationId xmlns:a16="http://schemas.microsoft.com/office/drawing/2014/main" id="{CED9E5F7-A5CE-4E63-ADA0-85F873B75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71806" y="-487363"/>
            <a:ext cx="487363" cy="487363"/>
          </a:xfrm>
          <a:prstGeom prst="rect">
            <a:avLst/>
          </a:prstGeom>
        </p:spPr>
      </p:pic>
      <p:pic>
        <p:nvPicPr>
          <p:cNvPr id="9" name="Wrong Answer">
            <a:hlinkClick r:id="" action="ppaction://media"/>
            <a:extLst>
              <a:ext uri="{FF2B5EF4-FFF2-40B4-BE49-F238E27FC236}">
                <a16:creationId xmlns:a16="http://schemas.microsoft.com/office/drawing/2014/main" id="{3DF20732-9A46-42E2-AD99-B73034004A9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836574" y="-487364"/>
            <a:ext cx="487363" cy="487363"/>
          </a:xfrm>
          <a:prstGeom prst="rect">
            <a:avLst/>
          </a:prstGeom>
        </p:spPr>
      </p:pic>
      <p:sp>
        <p:nvSpPr>
          <p:cNvPr id="2" name="Rectangle: Rounded Corners 1">
            <a:hlinkClick r:id="rId6" action="ppaction://hlinksldjump"/>
            <a:extLst>
              <a:ext uri="{FF2B5EF4-FFF2-40B4-BE49-F238E27FC236}">
                <a16:creationId xmlns:a16="http://schemas.microsoft.com/office/drawing/2014/main" id="{4CE8D8A6-FC03-165A-BCEC-7ED3C0C12A1A}"/>
              </a:ext>
            </a:extLst>
          </p:cNvPr>
          <p:cNvSpPr/>
          <p:nvPr/>
        </p:nvSpPr>
        <p:spPr>
          <a:xfrm>
            <a:off x="386080" y="6045200"/>
            <a:ext cx="1635760" cy="599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Sút</a:t>
            </a:r>
            <a:r>
              <a:rPr lang="en-US" dirty="0"/>
              <a:t> </a:t>
            </a:r>
            <a:r>
              <a:rPr lang="en-US" dirty="0" err="1"/>
              <a:t>bóng</a:t>
            </a:r>
            <a:endParaRPr lang="en-US" dirty="0"/>
          </a:p>
        </p:txBody>
      </p:sp>
    </p:spTree>
    <p:extLst>
      <p:ext uri="{BB962C8B-B14F-4D97-AF65-F5344CB8AC3E}">
        <p14:creationId xmlns:p14="http://schemas.microsoft.com/office/powerpoint/2010/main" val="321538010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36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audio>
              <p:cMediaNode vol="80000">
                <p:cTn id="18" fill="hold" display="0">
                  <p:stCondLst>
                    <p:cond delay="indefinite"/>
                  </p:stCondLst>
                  <p:endCondLst>
                    <p:cond evt="onStopAudio" delay="0">
                      <p:tgtEl>
                        <p:sldTgt/>
                      </p:tgtEl>
                    </p:cond>
                  </p:endCondLst>
                </p:cTn>
                <p:tgtEl>
                  <p:spTgt spid="9"/>
                </p:tgtEl>
              </p:cMediaNode>
            </p:audio>
          </p:childTnLst>
        </p:cTn>
      </p:par>
    </p:tnLst>
    <p:bldLst>
      <p:bldP spid="45"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D95B85C-FF98-C141-6A9D-1EA6FE7FA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3"/>
            <a:ext cx="12191999" cy="6818975"/>
          </a:xfrm>
          <a:prstGeom prst="rect">
            <a:avLst/>
          </a:prstGeom>
        </p:spPr>
      </p:pic>
      <p:pic>
        <p:nvPicPr>
          <p:cNvPr id="19" name="Picture 18">
            <a:extLst>
              <a:ext uri="{FF2B5EF4-FFF2-40B4-BE49-F238E27FC236}">
                <a16:creationId xmlns:a16="http://schemas.microsoft.com/office/drawing/2014/main" id="{1B304F37-BE98-8922-F70A-2365E6B95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216" y="-257656"/>
            <a:ext cx="4439681" cy="2947455"/>
          </a:xfrm>
          <a:prstGeom prst="rect">
            <a:avLst/>
          </a:prstGeom>
        </p:spPr>
      </p:pic>
      <p:pic>
        <p:nvPicPr>
          <p:cNvPr id="20" name="Picture 19">
            <a:extLst>
              <a:ext uri="{FF2B5EF4-FFF2-40B4-BE49-F238E27FC236}">
                <a16:creationId xmlns:a16="http://schemas.microsoft.com/office/drawing/2014/main" id="{4931912F-032F-BE3A-C7B9-8AAAB36B56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9833" l="0" r="100000"/>
                    </a14:imgEffect>
                  </a14:imgLayer>
                </a14:imgProps>
              </a:ext>
              <a:ext uri="{28A0092B-C50C-407E-A947-70E740481C1C}">
                <a14:useLocalDpi xmlns:a14="http://schemas.microsoft.com/office/drawing/2010/main" val="0"/>
              </a:ext>
            </a:extLst>
          </a:blip>
          <a:srcRect t="46718" b="2453"/>
          <a:stretch/>
        </p:blipFill>
        <p:spPr>
          <a:xfrm>
            <a:off x="0" y="2726580"/>
            <a:ext cx="12192000" cy="4131425"/>
          </a:xfrm>
          <a:prstGeom prst="rect">
            <a:avLst/>
          </a:prstGeom>
        </p:spPr>
      </p:pic>
      <p:pic>
        <p:nvPicPr>
          <p:cNvPr id="21" name="Picture 20">
            <a:extLst>
              <a:ext uri="{FF2B5EF4-FFF2-40B4-BE49-F238E27FC236}">
                <a16:creationId xmlns:a16="http://schemas.microsoft.com/office/drawing/2014/main" id="{FCAED1DB-423F-F537-9E86-A431AF1BA5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699" b="89809" l="3516" r="89844">
                        <a14:foregroundMark x1="27734" y1="23355" x2="34961" y2="23567"/>
                      </a14:backgroundRemoval>
                    </a14:imgEffect>
                  </a14:imgLayer>
                </a14:imgProps>
              </a:ext>
              <a:ext uri="{28A0092B-C50C-407E-A947-70E740481C1C}">
                <a14:useLocalDpi xmlns:a14="http://schemas.microsoft.com/office/drawing/2010/main" val="0"/>
              </a:ext>
            </a:extLst>
          </a:blip>
          <a:stretch>
            <a:fillRect/>
          </a:stretch>
        </p:blipFill>
        <p:spPr>
          <a:xfrm>
            <a:off x="7010400" y="1379125"/>
            <a:ext cx="4876800" cy="4486275"/>
          </a:xfrm>
          <a:prstGeom prst="rect">
            <a:avLst/>
          </a:prstGeom>
        </p:spPr>
      </p:pic>
      <p:pic>
        <p:nvPicPr>
          <p:cNvPr id="22" name="Picture 21">
            <a:extLst>
              <a:ext uri="{FF2B5EF4-FFF2-40B4-BE49-F238E27FC236}">
                <a16:creationId xmlns:a16="http://schemas.microsoft.com/office/drawing/2014/main" id="{30AE4CD7-5022-09A7-637F-91667B384D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flipH="1">
            <a:off x="-67828" y="1283901"/>
            <a:ext cx="3861275" cy="3725619"/>
          </a:xfrm>
          <a:prstGeom prst="rect">
            <a:avLst/>
          </a:prstGeom>
        </p:spPr>
      </p:pic>
      <p:pic>
        <p:nvPicPr>
          <p:cNvPr id="23" name="Picture 3">
            <a:extLst>
              <a:ext uri="{FF2B5EF4-FFF2-40B4-BE49-F238E27FC236}">
                <a16:creationId xmlns:a16="http://schemas.microsoft.com/office/drawing/2014/main" id="{76820A56-65AB-7BCA-CC78-5D624D5D38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2387595"/>
            <a:ext cx="4165600" cy="39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a:extLst>
              <a:ext uri="{FF2B5EF4-FFF2-40B4-BE49-F238E27FC236}">
                <a16:creationId xmlns:a16="http://schemas.microsoft.com/office/drawing/2014/main" id="{3FA3A2A4-C1C1-77E1-C072-18137A1D4B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569" y="-266700"/>
            <a:ext cx="2540000" cy="2540000"/>
          </a:xfrm>
          <a:prstGeom prst="rect">
            <a:avLst/>
          </a:prstGeom>
        </p:spPr>
      </p:pic>
      <p:pic>
        <p:nvPicPr>
          <p:cNvPr id="25" name="Picture 24">
            <a:extLst>
              <a:ext uri="{FF2B5EF4-FFF2-40B4-BE49-F238E27FC236}">
                <a16:creationId xmlns:a16="http://schemas.microsoft.com/office/drawing/2014/main" id="{ED3912CE-28CC-371D-C2A4-A467BA8A98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823200" y="2103436"/>
            <a:ext cx="4673600" cy="4673600"/>
          </a:xfrm>
          <a:prstGeom prst="rect">
            <a:avLst/>
          </a:prstGeom>
        </p:spPr>
      </p:pic>
      <p:pic>
        <p:nvPicPr>
          <p:cNvPr id="29" name="Picture 28">
            <a:extLst>
              <a:ext uri="{FF2B5EF4-FFF2-40B4-BE49-F238E27FC236}">
                <a16:creationId xmlns:a16="http://schemas.microsoft.com/office/drawing/2014/main" id="{E3617951-8AAC-9FD0-208F-08E24CF134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8390" y="-1989909"/>
            <a:ext cx="9191895" cy="9191895"/>
          </a:xfrm>
          <a:prstGeom prst="rect">
            <a:avLst/>
          </a:prstGeom>
        </p:spPr>
      </p:pic>
      <p:pic>
        <p:nvPicPr>
          <p:cNvPr id="30" name="Picture 29" descr="Chart, scatter chart&#10;&#10;Description automatically generated">
            <a:extLst>
              <a:ext uri="{FF2B5EF4-FFF2-40B4-BE49-F238E27FC236}">
                <a16:creationId xmlns:a16="http://schemas.microsoft.com/office/drawing/2014/main" id="{65E23D79-E747-19C2-C14A-A7C02BF1F3F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60354" y="2825114"/>
            <a:ext cx="2962545" cy="3039571"/>
          </a:xfrm>
          <a:prstGeom prst="rect">
            <a:avLst/>
          </a:prstGeom>
        </p:spPr>
      </p:pic>
      <p:pic>
        <p:nvPicPr>
          <p:cNvPr id="31" name="Picture 30" descr="A picture containing cup, tableware, porcelain&#10;&#10;Description automatically generated">
            <a:extLst>
              <a:ext uri="{FF2B5EF4-FFF2-40B4-BE49-F238E27FC236}">
                <a16:creationId xmlns:a16="http://schemas.microsoft.com/office/drawing/2014/main" id="{E74C441E-C620-0021-0907-E039F383EF51}"/>
              </a:ext>
            </a:extLst>
          </p:cNvPr>
          <p:cNvPicPr>
            <a:picLocks noChangeAspect="1"/>
          </p:cNvPicPr>
          <p:nvPr/>
        </p:nvPicPr>
        <p:blipFill rotWithShape="1">
          <a:blip r:embed="rId15">
            <a:extLst>
              <a:ext uri="{BEBA8EAE-BF5A-486C-A8C5-ECC9F3942E4B}">
                <a14:imgProps xmlns:a14="http://schemas.microsoft.com/office/drawing/2010/main">
                  <a14:imgLayer r:embed="rId16">
                    <a14:imgEffect>
                      <a14:artisticPaintStrokes/>
                    </a14:imgEffect>
                  </a14:imgLayer>
                </a14:imgProps>
              </a:ext>
              <a:ext uri="{28A0092B-C50C-407E-A947-70E740481C1C}">
                <a14:useLocalDpi xmlns:a14="http://schemas.microsoft.com/office/drawing/2010/main" val="0"/>
              </a:ext>
            </a:extLst>
          </a:blip>
          <a:srcRect r="3643"/>
          <a:stretch/>
        </p:blipFill>
        <p:spPr>
          <a:xfrm>
            <a:off x="3159031" y="139325"/>
            <a:ext cx="5873937" cy="6096012"/>
          </a:xfrm>
          <a:prstGeom prst="rect">
            <a:avLst/>
          </a:prstGeom>
          <a:effectLst>
            <a:glow rad="1905000">
              <a:srgbClr val="FFFF00">
                <a:alpha val="26000"/>
              </a:srgbClr>
            </a:glow>
          </a:effectLst>
        </p:spPr>
      </p:pic>
      <p:pic>
        <p:nvPicPr>
          <p:cNvPr id="32" name="Picture 31">
            <a:extLst>
              <a:ext uri="{FF2B5EF4-FFF2-40B4-BE49-F238E27FC236}">
                <a16:creationId xmlns:a16="http://schemas.microsoft.com/office/drawing/2014/main" id="{49AD8245-CF2B-94A7-DCFF-0661132F2B7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5336" y="1058774"/>
            <a:ext cx="2981325" cy="3286125"/>
          </a:xfrm>
          <a:prstGeom prst="rect">
            <a:avLst/>
          </a:prstGeom>
        </p:spPr>
      </p:pic>
      <p:pic>
        <p:nvPicPr>
          <p:cNvPr id="33" name="Picture 32">
            <a:extLst>
              <a:ext uri="{FF2B5EF4-FFF2-40B4-BE49-F238E27FC236}">
                <a16:creationId xmlns:a16="http://schemas.microsoft.com/office/drawing/2014/main" id="{DE136EF1-2D33-64CD-A26E-F31C059CDC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37051" y="2619388"/>
            <a:ext cx="5804262" cy="5804262"/>
          </a:xfrm>
          <a:prstGeom prst="rect">
            <a:avLst/>
          </a:prstGeom>
        </p:spPr>
      </p:pic>
    </p:spTree>
    <p:extLst>
      <p:ext uri="{BB962C8B-B14F-4D97-AF65-F5344CB8AC3E}">
        <p14:creationId xmlns:p14="http://schemas.microsoft.com/office/powerpoint/2010/main" val="25030303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2"/>
                                        </p:tgtEl>
                                        <p:attrNameLst>
                                          <p:attrName>r</p:attrName>
                                        </p:attrNameLst>
                                      </p:cBhvr>
                                    </p:animRot>
                                    <p:animRot by="-240000">
                                      <p:cBhvr>
                                        <p:cTn id="15" dur="200" fill="hold">
                                          <p:stCondLst>
                                            <p:cond delay="200"/>
                                          </p:stCondLst>
                                        </p:cTn>
                                        <p:tgtEl>
                                          <p:spTgt spid="22"/>
                                        </p:tgtEl>
                                        <p:attrNameLst>
                                          <p:attrName>r</p:attrName>
                                        </p:attrNameLst>
                                      </p:cBhvr>
                                    </p:animRot>
                                    <p:animRot by="240000">
                                      <p:cBhvr>
                                        <p:cTn id="16" dur="200" fill="hold">
                                          <p:stCondLst>
                                            <p:cond delay="400"/>
                                          </p:stCondLst>
                                        </p:cTn>
                                        <p:tgtEl>
                                          <p:spTgt spid="22"/>
                                        </p:tgtEl>
                                        <p:attrNameLst>
                                          <p:attrName>r</p:attrName>
                                        </p:attrNameLst>
                                      </p:cBhvr>
                                    </p:animRot>
                                    <p:animRot by="-240000">
                                      <p:cBhvr>
                                        <p:cTn id="17" dur="200" fill="hold">
                                          <p:stCondLst>
                                            <p:cond delay="600"/>
                                          </p:stCondLst>
                                        </p:cTn>
                                        <p:tgtEl>
                                          <p:spTgt spid="22"/>
                                        </p:tgtEl>
                                        <p:attrNameLst>
                                          <p:attrName>r</p:attrName>
                                        </p:attrNameLst>
                                      </p:cBhvr>
                                    </p:animRot>
                                    <p:animRot by="120000">
                                      <p:cBhvr>
                                        <p:cTn id="18" dur="200" fill="hold">
                                          <p:stCondLst>
                                            <p:cond delay="800"/>
                                          </p:stCondLst>
                                        </p:cTn>
                                        <p:tgtEl>
                                          <p:spTgt spid="22"/>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1"/>
                                        </p:tgtEl>
                                        <p:attrNameLst>
                                          <p:attrName>r</p:attrName>
                                        </p:attrNameLst>
                                      </p:cBhvr>
                                    </p:animRot>
                                    <p:animRot by="-240000">
                                      <p:cBhvr>
                                        <p:cTn id="21" dur="200" fill="hold">
                                          <p:stCondLst>
                                            <p:cond delay="200"/>
                                          </p:stCondLst>
                                        </p:cTn>
                                        <p:tgtEl>
                                          <p:spTgt spid="21"/>
                                        </p:tgtEl>
                                        <p:attrNameLst>
                                          <p:attrName>r</p:attrName>
                                        </p:attrNameLst>
                                      </p:cBhvr>
                                    </p:animRot>
                                    <p:animRot by="240000">
                                      <p:cBhvr>
                                        <p:cTn id="22" dur="200" fill="hold">
                                          <p:stCondLst>
                                            <p:cond delay="400"/>
                                          </p:stCondLst>
                                        </p:cTn>
                                        <p:tgtEl>
                                          <p:spTgt spid="21"/>
                                        </p:tgtEl>
                                        <p:attrNameLst>
                                          <p:attrName>r</p:attrName>
                                        </p:attrNameLst>
                                      </p:cBhvr>
                                    </p:animRot>
                                    <p:animRot by="-240000">
                                      <p:cBhvr>
                                        <p:cTn id="23" dur="200" fill="hold">
                                          <p:stCondLst>
                                            <p:cond delay="600"/>
                                          </p:stCondLst>
                                        </p:cTn>
                                        <p:tgtEl>
                                          <p:spTgt spid="21"/>
                                        </p:tgtEl>
                                        <p:attrNameLst>
                                          <p:attrName>r</p:attrName>
                                        </p:attrNameLst>
                                      </p:cBhvr>
                                    </p:animRot>
                                    <p:animRot by="120000">
                                      <p:cBhvr>
                                        <p:cTn id="24" dur="200" fill="hold">
                                          <p:stCondLst>
                                            <p:cond delay="800"/>
                                          </p:stCondLst>
                                        </p:cTn>
                                        <p:tgtEl>
                                          <p:spTgt spid="2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par>
                                <p:cTn id="31" presetID="53" presetClass="entr" presetSubtype="16"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750" fill="hold"/>
                                        <p:tgtEl>
                                          <p:spTgt spid="31"/>
                                        </p:tgtEl>
                                        <p:attrNameLst>
                                          <p:attrName>ppt_w</p:attrName>
                                        </p:attrNameLst>
                                      </p:cBhvr>
                                      <p:tavLst>
                                        <p:tav tm="0">
                                          <p:val>
                                            <p:fltVal val="0"/>
                                          </p:val>
                                        </p:tav>
                                        <p:tav tm="100000">
                                          <p:val>
                                            <p:strVal val="#ppt_w"/>
                                          </p:val>
                                        </p:tav>
                                      </p:tavLst>
                                    </p:anim>
                                    <p:anim calcmode="lin" valueType="num">
                                      <p:cBhvr>
                                        <p:cTn id="34" dur="750" fill="hold"/>
                                        <p:tgtEl>
                                          <p:spTgt spid="31"/>
                                        </p:tgtEl>
                                        <p:attrNameLst>
                                          <p:attrName>ppt_h</p:attrName>
                                        </p:attrNameLst>
                                      </p:cBhvr>
                                      <p:tavLst>
                                        <p:tav tm="0">
                                          <p:val>
                                            <p:fltVal val="0"/>
                                          </p:val>
                                        </p:tav>
                                        <p:tav tm="100000">
                                          <p:val>
                                            <p:strVal val="#ppt_h"/>
                                          </p:val>
                                        </p:tav>
                                      </p:tavLst>
                                    </p:anim>
                                    <p:animEffect transition="in" filter="fade">
                                      <p:cBhvr>
                                        <p:cTn id="35" dur="750"/>
                                        <p:tgtEl>
                                          <p:spTgt spid="31"/>
                                        </p:tgtEl>
                                      </p:cBhvr>
                                    </p:animEffect>
                                  </p:childTnLst>
                                  <p:subTnLst>
                                    <p:audio>
                                      <p:cMediaNode>
                                        <p:cTn display="0" masterRel="sameClick">
                                          <p:stCondLst>
                                            <p:cond evt="begin" delay="0">
                                              <p:tn val="31"/>
                                            </p:cond>
                                          </p:stCondLst>
                                          <p:endCondLst>
                                            <p:cond evt="onStopAudio" delay="0">
                                              <p:tgtEl>
                                                <p:sldTgt/>
                                              </p:tgtEl>
                                            </p:cond>
                                          </p:endCondLst>
                                        </p:cTn>
                                        <p:tgtEl>
                                          <p:sndTgt r:embed="rId2" name="sfx-victory61.wav"/>
                                        </p:tgtEl>
                                      </p:cMediaNode>
                                    </p:audio>
                                  </p:subTnLst>
                                </p:cTn>
                              </p:par>
                              <p:par>
                                <p:cTn id="36" presetID="53" presetClass="entr" presetSubtype="16"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750" fill="hold"/>
                                        <p:tgtEl>
                                          <p:spTgt spid="32"/>
                                        </p:tgtEl>
                                        <p:attrNameLst>
                                          <p:attrName>ppt_w</p:attrName>
                                        </p:attrNameLst>
                                      </p:cBhvr>
                                      <p:tavLst>
                                        <p:tav tm="0">
                                          <p:val>
                                            <p:fltVal val="0"/>
                                          </p:val>
                                        </p:tav>
                                        <p:tav tm="100000">
                                          <p:val>
                                            <p:strVal val="#ppt_w"/>
                                          </p:val>
                                        </p:tav>
                                      </p:tavLst>
                                    </p:anim>
                                    <p:anim calcmode="lin" valueType="num">
                                      <p:cBhvr>
                                        <p:cTn id="39" dur="750" fill="hold"/>
                                        <p:tgtEl>
                                          <p:spTgt spid="32"/>
                                        </p:tgtEl>
                                        <p:attrNameLst>
                                          <p:attrName>ppt_h</p:attrName>
                                        </p:attrNameLst>
                                      </p:cBhvr>
                                      <p:tavLst>
                                        <p:tav tm="0">
                                          <p:val>
                                            <p:fltVal val="0"/>
                                          </p:val>
                                        </p:tav>
                                        <p:tav tm="100000">
                                          <p:val>
                                            <p:strVal val="#ppt_h"/>
                                          </p:val>
                                        </p:tav>
                                      </p:tavLst>
                                    </p:anim>
                                    <p:animEffect transition="in" filter="fade">
                                      <p:cBhvr>
                                        <p:cTn id="40" dur="750"/>
                                        <p:tgtEl>
                                          <p:spTgt spid="32"/>
                                        </p:tgtEl>
                                      </p:cBhvr>
                                    </p:animEffect>
                                  </p:childTnLst>
                                </p:cTn>
                              </p:par>
                              <p:par>
                                <p:cTn id="41" presetID="10" presetClass="entr" presetSubtype="0" fill="hold" nodeType="withEffect">
                                  <p:stCondLst>
                                    <p:cond delay="75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750"/>
                                        <p:tgtEl>
                                          <p:spTgt spid="33"/>
                                        </p:tgtEl>
                                      </p:cBhvr>
                                    </p:animEffect>
                                  </p:childTnLst>
                                </p:cTn>
                              </p:par>
                              <p:par>
                                <p:cTn id="44" presetID="53" presetClass="entr" presetSubtype="16" fill="hold" nodeType="withEffect">
                                  <p:stCondLst>
                                    <p:cond delay="1250"/>
                                  </p:stCondLst>
                                  <p:childTnLst>
                                    <p:set>
                                      <p:cBhvr>
                                        <p:cTn id="45" dur="1" fill="hold">
                                          <p:stCondLst>
                                            <p:cond delay="0"/>
                                          </p:stCondLst>
                                        </p:cTn>
                                        <p:tgtEl>
                                          <p:spTgt spid="29"/>
                                        </p:tgtEl>
                                        <p:attrNameLst>
                                          <p:attrName>style.visibility</p:attrName>
                                        </p:attrNameLst>
                                      </p:cBhvr>
                                      <p:to>
                                        <p:strVal val="visible"/>
                                      </p:to>
                                    </p:set>
                                    <p:anim calcmode="lin" valueType="num">
                                      <p:cBhvr>
                                        <p:cTn id="46" dur="750" fill="hold"/>
                                        <p:tgtEl>
                                          <p:spTgt spid="29"/>
                                        </p:tgtEl>
                                        <p:attrNameLst>
                                          <p:attrName>ppt_w</p:attrName>
                                        </p:attrNameLst>
                                      </p:cBhvr>
                                      <p:tavLst>
                                        <p:tav tm="0">
                                          <p:val>
                                            <p:fltVal val="0"/>
                                          </p:val>
                                        </p:tav>
                                        <p:tav tm="100000">
                                          <p:val>
                                            <p:strVal val="#ppt_w"/>
                                          </p:val>
                                        </p:tav>
                                      </p:tavLst>
                                    </p:anim>
                                    <p:anim calcmode="lin" valueType="num">
                                      <p:cBhvr>
                                        <p:cTn id="47" dur="750" fill="hold"/>
                                        <p:tgtEl>
                                          <p:spTgt spid="29"/>
                                        </p:tgtEl>
                                        <p:attrNameLst>
                                          <p:attrName>ppt_h</p:attrName>
                                        </p:attrNameLst>
                                      </p:cBhvr>
                                      <p:tavLst>
                                        <p:tav tm="0">
                                          <p:val>
                                            <p:fltVal val="0"/>
                                          </p:val>
                                        </p:tav>
                                        <p:tav tm="100000">
                                          <p:val>
                                            <p:strVal val="#ppt_h"/>
                                          </p:val>
                                        </p:tav>
                                      </p:tavLst>
                                    </p:anim>
                                    <p:animEffect transition="in" filter="fade">
                                      <p:cBhvr>
                                        <p:cTn id="48" dur="750"/>
                                        <p:tgtEl>
                                          <p:spTgt spid="29"/>
                                        </p:tgtEl>
                                      </p:cBhvr>
                                    </p:animEffect>
                                  </p:childTnLst>
                                </p:cTn>
                              </p:par>
                              <p:par>
                                <p:cTn id="49" presetID="6" presetClass="entr" presetSubtype="16" fill="hold" nodeType="withEffect">
                                  <p:stCondLst>
                                    <p:cond delay="250"/>
                                  </p:stCondLst>
                                  <p:childTnLst>
                                    <p:set>
                                      <p:cBhvr>
                                        <p:cTn id="50" dur="1" fill="hold">
                                          <p:stCondLst>
                                            <p:cond delay="0"/>
                                          </p:stCondLst>
                                        </p:cTn>
                                        <p:tgtEl>
                                          <p:spTgt spid="30"/>
                                        </p:tgtEl>
                                        <p:attrNameLst>
                                          <p:attrName>style.visibility</p:attrName>
                                        </p:attrNameLst>
                                      </p:cBhvr>
                                      <p:to>
                                        <p:strVal val="visible"/>
                                      </p:to>
                                    </p:set>
                                    <p:animEffect transition="in" filter="circle(in)">
                                      <p:cBhvr>
                                        <p:cTn id="51" dur="500"/>
                                        <p:tgtEl>
                                          <p:spTgt spid="30"/>
                                        </p:tgtEl>
                                      </p:cBhvr>
                                    </p:animEffec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31"/>
                                        </p:tgtEl>
                                        <p:attrNameLst>
                                          <p:attrName>r</p:attrName>
                                        </p:attrNameLst>
                                      </p:cBhvr>
                                    </p:animRot>
                                    <p:animRot by="-240000">
                                      <p:cBhvr>
                                        <p:cTn id="54" dur="200" fill="hold">
                                          <p:stCondLst>
                                            <p:cond delay="200"/>
                                          </p:stCondLst>
                                        </p:cTn>
                                        <p:tgtEl>
                                          <p:spTgt spid="31"/>
                                        </p:tgtEl>
                                        <p:attrNameLst>
                                          <p:attrName>r</p:attrName>
                                        </p:attrNameLst>
                                      </p:cBhvr>
                                    </p:animRot>
                                    <p:animRot by="240000">
                                      <p:cBhvr>
                                        <p:cTn id="55" dur="200" fill="hold">
                                          <p:stCondLst>
                                            <p:cond delay="400"/>
                                          </p:stCondLst>
                                        </p:cTn>
                                        <p:tgtEl>
                                          <p:spTgt spid="31"/>
                                        </p:tgtEl>
                                        <p:attrNameLst>
                                          <p:attrName>r</p:attrName>
                                        </p:attrNameLst>
                                      </p:cBhvr>
                                    </p:animRot>
                                    <p:animRot by="-240000">
                                      <p:cBhvr>
                                        <p:cTn id="56" dur="200" fill="hold">
                                          <p:stCondLst>
                                            <p:cond delay="600"/>
                                          </p:stCondLst>
                                        </p:cTn>
                                        <p:tgtEl>
                                          <p:spTgt spid="31"/>
                                        </p:tgtEl>
                                        <p:attrNameLst>
                                          <p:attrName>r</p:attrName>
                                        </p:attrNameLst>
                                      </p:cBhvr>
                                    </p:animRot>
                                    <p:animRot by="120000">
                                      <p:cBhvr>
                                        <p:cTn id="57"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id="{8C6AD834-83E3-4445-ABAA-47638B289E54}"/>
              </a:ext>
            </a:extLst>
          </p:cNvPr>
          <p:cNvPicPr>
            <a:picLocks noChangeAspect="1"/>
          </p:cNvPicPr>
          <p:nvPr/>
        </p:nvPicPr>
        <p:blipFill>
          <a:blip r:embed="rId2"/>
          <a:srcRect/>
          <a:stretch>
            <a:fillRect/>
          </a:stretch>
        </p:blipFill>
        <p:spPr>
          <a:xfrm>
            <a:off x="0" y="0"/>
            <a:ext cx="12192002" cy="6858001"/>
          </a:xfrm>
          <a:prstGeom prst="rect">
            <a:avLst/>
          </a:prstGeom>
        </p:spPr>
      </p:pic>
      <p:sp>
        <p:nvSpPr>
          <p:cNvPr id="8" name="矩形 7">
            <a:extLst>
              <a:ext uri="{FF2B5EF4-FFF2-40B4-BE49-F238E27FC236}">
                <a16:creationId xmlns:a16="http://schemas.microsoft.com/office/drawing/2014/main" id="{8FF48876-C2A8-E948-B51B-EC9DD93B0621}"/>
              </a:ext>
            </a:extLst>
          </p:cNvPr>
          <p:cNvSpPr/>
          <p:nvPr/>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CA94C4FE-790E-0844-A955-CCB8D7FEC14D}"/>
              </a:ext>
            </a:extLst>
          </p:cNvPr>
          <p:cNvSpPr/>
          <p:nvPr/>
        </p:nvSpPr>
        <p:spPr>
          <a:xfrm>
            <a:off x="88777" y="0"/>
            <a:ext cx="12014446" cy="672927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a:extLst>
              <a:ext uri="{FF2B5EF4-FFF2-40B4-BE49-F238E27FC236}">
                <a16:creationId xmlns:a16="http://schemas.microsoft.com/office/drawing/2014/main" id="{0545FD9D-3207-034C-B282-555FBED1DF90}"/>
              </a:ext>
            </a:extLst>
          </p:cNvPr>
          <p:cNvSpPr/>
          <p:nvPr/>
        </p:nvSpPr>
        <p:spPr>
          <a:xfrm>
            <a:off x="88777" y="6199065"/>
            <a:ext cx="1185168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文本框 43">
            <a:extLst>
              <a:ext uri="{FF2B5EF4-FFF2-40B4-BE49-F238E27FC236}">
                <a16:creationId xmlns:a16="http://schemas.microsoft.com/office/drawing/2014/main" id="{91547EE9-4FD9-4F42-A504-5CE41655ECA8}"/>
              </a:ext>
            </a:extLst>
          </p:cNvPr>
          <p:cNvSpPr txBox="1"/>
          <p:nvPr/>
        </p:nvSpPr>
        <p:spPr>
          <a:xfrm>
            <a:off x="4858321" y="17755"/>
            <a:ext cx="247535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thủ</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1" lang="en-US" altLang="zh-CN"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1" lang="en-US" altLang="zh-CN"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endParaRPr kumimoji="1" lang="zh-CN" alt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4CEB3728-5244-48E9-B45A-73FFEA05F4BC}"/>
              </a:ext>
            </a:extLst>
          </p:cNvPr>
          <p:cNvSpPr txBox="1"/>
          <p:nvPr/>
        </p:nvSpPr>
        <p:spPr>
          <a:xfrm>
            <a:off x="310718" y="834501"/>
            <a:ext cx="1138117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Nhìn các bạn đá bóng, gấu con rất muốn chơi cùng. Nhưng thấy gấu con có vẻ chậm chạp và đá bóng không tốt nên chưa đội nào muốn nhận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Gấu à, cậu làm cầu thủ dự bị nhé!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con hơi buồn nhưng cũng đồng ý. Trong khi chờ được vào sân, gấu đi nhặt bóng cho các bạn. Gấu cố gắng chạy thật nhanh để các bạn không phải chờ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Hằng ngày, gấu đến sân bóng từ sớm để luyện tập. Gấu đá bóng ra xa, chạy đi nhặt rồi đá vào gôn, đá đi đá lại,... Cứ thế, gấu đá bóng ngày càng giỏi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đến sân bóng thấy gấu đang luyện tập, các bạn ngạc nhiên nhìn gấu rồi nói: “Cậu giỏi quá!”, “Này, vào đội tớ nhé!”, “Vào đội tớ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nên vào đội nào đây? – Gấu hỏi khỉ.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 Hiệp đầu cậu đá cho đội đỏ, hiệp sau cậu đá cho đội xanh. – Khỉ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Gấu vui vẻ gật đầu. Cậu nghĩ: “Hóa ra làm cầu thủ dự bị cũng hay nhỉ!”</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100 Truyện ngụ ngôn hay nhất)</a:t>
            </a:r>
            <a:endParaRPr kumimoji="0" lang="en-US" sz="2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A6E6DA7-B3E0-4BE3-A76F-AF4DB1CA5835}"/>
              </a:ext>
            </a:extLst>
          </p:cNvPr>
          <p:cNvSpPr/>
          <p:nvPr/>
        </p:nvSpPr>
        <p:spPr>
          <a:xfrm>
            <a:off x="861134" y="5468645"/>
            <a:ext cx="4296792" cy="68241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F480137B-4498-4CE6-B511-B0749E192BFB}"/>
              </a:ext>
            </a:extLst>
          </p:cNvPr>
          <p:cNvSpPr txBox="1"/>
          <p:nvPr/>
        </p:nvSpPr>
        <p:spPr>
          <a:xfrm>
            <a:off x="8599249" y="6360864"/>
            <a:ext cx="4135483"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53055073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4" y="2075227"/>
            <a:ext cx="79960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72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7200" b="0"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endParaRPr kumimoji="0" lang="en-US" sz="7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5550116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05B23-43F0-4027-34A8-6E761C4643ED}"/>
              </a:ext>
            </a:extLst>
          </p:cNvPr>
          <p:cNvPicPr>
            <a:picLocks noChangeAspect="1"/>
          </p:cNvPicPr>
          <p:nvPr/>
        </p:nvPicPr>
        <p:blipFill rotWithShape="1">
          <a:blip r:embed="rId2">
            <a:extLst>
              <a:ext uri="{28A0092B-C50C-407E-A947-70E740481C1C}">
                <a14:useLocalDpi xmlns:a14="http://schemas.microsoft.com/office/drawing/2010/main" val="0"/>
              </a:ext>
            </a:extLst>
          </a:blip>
          <a:srcRect l="22623" t="1198" r="60700" b="52848"/>
          <a:stretch/>
        </p:blipFill>
        <p:spPr>
          <a:xfrm>
            <a:off x="165549" y="0"/>
            <a:ext cx="1237262" cy="2062103"/>
          </a:xfrm>
          <a:prstGeom prst="rect">
            <a:avLst/>
          </a:prstGeom>
        </p:spPr>
      </p:pic>
      <p:grpSp>
        <p:nvGrpSpPr>
          <p:cNvPr id="7" name="Group 6">
            <a:extLst>
              <a:ext uri="{FF2B5EF4-FFF2-40B4-BE49-F238E27FC236}">
                <a16:creationId xmlns:a16="http://schemas.microsoft.com/office/drawing/2014/main" id="{29E84447-3E12-A147-FE48-31FACED9312C}"/>
              </a:ext>
            </a:extLst>
          </p:cNvPr>
          <p:cNvGrpSpPr/>
          <p:nvPr/>
        </p:nvGrpSpPr>
        <p:grpSpPr>
          <a:xfrm>
            <a:off x="1444112" y="229716"/>
            <a:ext cx="9303775" cy="959468"/>
            <a:chOff x="1440856" y="396717"/>
            <a:chExt cx="9303775" cy="959468"/>
          </a:xfrm>
        </p:grpSpPr>
        <p:sp>
          <p:nvSpPr>
            <p:cNvPr id="4" name="Rectangle: Rounded Corners 3">
              <a:extLst>
                <a:ext uri="{FF2B5EF4-FFF2-40B4-BE49-F238E27FC236}">
                  <a16:creationId xmlns:a16="http://schemas.microsoft.com/office/drawing/2014/main" id="{23F22D48-3017-48B5-9ADB-0743851EE893}"/>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2638A5B4-60C5-5D55-5CCD-332EB69E1875}"/>
                </a:ext>
              </a:extLst>
            </p:cNvPr>
            <p:cNvSpPr txBox="1"/>
            <p:nvPr/>
          </p:nvSpPr>
          <p:spPr>
            <a:xfrm>
              <a:off x="1440856" y="396717"/>
              <a:ext cx="93037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khen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12" name="Picture 11">
            <a:extLst>
              <a:ext uri="{FF2B5EF4-FFF2-40B4-BE49-F238E27FC236}">
                <a16:creationId xmlns:a16="http://schemas.microsoft.com/office/drawing/2014/main" id="{28D5BE0E-D83E-D396-98E4-148FFC1670C1}"/>
              </a:ext>
            </a:extLst>
          </p:cNvPr>
          <p:cNvPicPr>
            <a:picLocks noChangeAspect="1"/>
          </p:cNvPicPr>
          <p:nvPr/>
        </p:nvPicPr>
        <p:blipFill>
          <a:blip r:embed="rId3"/>
          <a:stretch>
            <a:fillRect/>
          </a:stretch>
        </p:blipFill>
        <p:spPr>
          <a:xfrm>
            <a:off x="4114799" y="1293269"/>
            <a:ext cx="7687409" cy="5515303"/>
          </a:xfrm>
          <a:prstGeom prst="rect">
            <a:avLst/>
          </a:prstGeom>
        </p:spPr>
      </p:pic>
      <p:cxnSp>
        <p:nvCxnSpPr>
          <p:cNvPr id="14" name="Straight Connector 13">
            <a:extLst>
              <a:ext uri="{FF2B5EF4-FFF2-40B4-BE49-F238E27FC236}">
                <a16:creationId xmlns:a16="http://schemas.microsoft.com/office/drawing/2014/main" id="{38D57A22-B314-F5A5-89D5-8B69FD205020}"/>
              </a:ext>
            </a:extLst>
          </p:cNvPr>
          <p:cNvCxnSpPr/>
          <p:nvPr/>
        </p:nvCxnSpPr>
        <p:spPr>
          <a:xfrm>
            <a:off x="6083642" y="5449331"/>
            <a:ext cx="134276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3485F42-1CBF-2EB6-357C-08EA37BD7988}"/>
              </a:ext>
            </a:extLst>
          </p:cNvPr>
          <p:cNvSpPr txBox="1"/>
          <p:nvPr/>
        </p:nvSpPr>
        <p:spPr>
          <a:xfrm>
            <a:off x="218199" y="2308853"/>
            <a:ext cx="3650551" cy="2240293"/>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3F3F3F">
                    <a:lumMod val="50000"/>
                  </a:srgbClr>
                </a:solidFill>
                <a:effectLst/>
                <a:uLnTx/>
                <a:uFillTx/>
                <a:latin typeface="Cambria" panose="02040503050406030204" pitchFamily="18" charset="0"/>
                <a:ea typeface="Calibri" panose="020F0502020204030204" pitchFamily="34" charset="0"/>
                <a:cs typeface="Times New Roman" panose="02020603050405020304" pitchFamily="18" charset="0"/>
              </a:rPr>
              <a:t>Câu khen ngợi trong bài: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3F3F3F">
                    <a:lumMod val="50000"/>
                  </a:srgbClr>
                </a:solidFill>
                <a:effectLst/>
                <a:uLnTx/>
                <a:uFillTx/>
                <a:latin typeface="Cambria" panose="02040503050406030204" pitchFamily="18" charset="0"/>
                <a:ea typeface="Calibri" panose="020F0502020204030204" pitchFamily="34" charset="0"/>
                <a:cs typeface="Times New Roman" panose="02020603050405020304" pitchFamily="18" charset="0"/>
              </a:rPr>
              <a:t>“</a:t>
            </a:r>
            <a:r>
              <a:rPr kumimoji="0" lang="nl-NL" sz="4000" b="1" i="0" u="none" strike="noStrike" kern="1200" cap="none" spc="0" normalizeH="0" baseline="0" noProof="0" dirty="0">
                <a:ln>
                  <a:noFill/>
                </a:ln>
                <a:solidFill>
                  <a:srgbClr val="C00000"/>
                </a:solidFill>
                <a:effectLst/>
                <a:uLnTx/>
                <a:uFillTx/>
                <a:latin typeface="Cambria" panose="02040503050406030204" pitchFamily="18" charset="0"/>
                <a:ea typeface="Calibri" panose="020F0502020204030204" pitchFamily="34" charset="0"/>
                <a:cs typeface="Times New Roman" panose="02020603050405020304" pitchFamily="18" charset="0"/>
              </a:rPr>
              <a:t>Cậu giỏi quá!</a:t>
            </a:r>
            <a:r>
              <a:rPr kumimoji="0" lang="nl-NL"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libri" panose="020F050202020403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libri" panose="020F0502020204030204" pitchFamily="34"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EF2DCF04-FC30-6794-0AB3-DA1E03C1535D}"/>
              </a:ext>
            </a:extLst>
          </p:cNvPr>
          <p:cNvCxnSpPr>
            <a:cxnSpLocks/>
          </p:cNvCxnSpPr>
          <p:nvPr/>
        </p:nvCxnSpPr>
        <p:spPr>
          <a:xfrm>
            <a:off x="3991774" y="1293269"/>
            <a:ext cx="0" cy="5564731"/>
          </a:xfrm>
          <a:prstGeom prst="line">
            <a:avLst/>
          </a:prstGeom>
          <a:ln w="28575">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46904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1000" fill="hold"/>
                                        <p:tgtEl>
                                          <p:spTgt spid="15"/>
                                        </p:tgtEl>
                                        <p:attrNameLst>
                                          <p:attrName>ppt_w</p:attrName>
                                        </p:attrNameLst>
                                      </p:cBhvr>
                                      <p:tavLst>
                                        <p:tav tm="0">
                                          <p:val>
                                            <p:strVal val="#ppt_w*0.70"/>
                                          </p:val>
                                        </p:tav>
                                        <p:tav tm="100000">
                                          <p:val>
                                            <p:strVal val="#ppt_w"/>
                                          </p:val>
                                        </p:tav>
                                      </p:tavLst>
                                    </p:anim>
                                    <p:anim calcmode="lin" valueType="num">
                                      <p:cBhvr>
                                        <p:cTn id="31" dur="1000" fill="hold"/>
                                        <p:tgtEl>
                                          <p:spTgt spid="15"/>
                                        </p:tgtEl>
                                        <p:attrNameLst>
                                          <p:attrName>ppt_h</p:attrName>
                                        </p:attrNameLst>
                                      </p:cBhvr>
                                      <p:tavLst>
                                        <p:tav tm="0">
                                          <p:val>
                                            <p:strVal val="#ppt_h"/>
                                          </p:val>
                                        </p:tav>
                                        <p:tav tm="100000">
                                          <p:val>
                                            <p:strVal val="#ppt_h"/>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2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574</Words>
  <Application>Microsoft Office PowerPoint</Application>
  <PresentationFormat>Widescreen</PresentationFormat>
  <Paragraphs>38</Paragraphs>
  <Slides>11</Slides>
  <Notes>3</Notes>
  <HiddenSlides>0</HiddenSlides>
  <MMClips>8</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11</vt:i4>
      </vt:variant>
    </vt:vector>
  </HeadingPairs>
  <TitlesOfParts>
    <vt:vector size="27" baseType="lpstr">
      <vt:lpstr>等线</vt:lpstr>
      <vt:lpstr>#9Slide02 Noi dung dai</vt:lpstr>
      <vt:lpstr>#9Slide02 Tieu de dai</vt:lpstr>
      <vt:lpstr>Arial</vt:lpstr>
      <vt:lpstr>Arial-Rounded</vt:lpstr>
      <vt:lpstr>Calibri</vt:lpstr>
      <vt:lpstr>Calibri Light</vt:lpstr>
      <vt:lpstr>Cambria</vt:lpstr>
      <vt:lpstr>Times New Roman</vt:lpstr>
      <vt:lpstr>字魂70号-灵悦黑体</vt:lpstr>
      <vt:lpstr>Office 主题​​</vt:lpstr>
      <vt:lpstr>1_Office 主题​​</vt:lpstr>
      <vt:lpstr>2_Office 主题</vt:lpstr>
      <vt:lpstr>Office Theme</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Phạm Duyên Duyên</cp:lastModifiedBy>
  <cp:revision>32</cp:revision>
  <dcterms:created xsi:type="dcterms:W3CDTF">2021-07-27T04:40:58Z</dcterms:created>
  <dcterms:modified xsi:type="dcterms:W3CDTF">2025-09-26T14:30:37Z</dcterms:modified>
</cp:coreProperties>
</file>