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21"/>
  </p:notesMasterIdLst>
  <p:sldIdLst>
    <p:sldId id="259" r:id="rId5"/>
    <p:sldId id="268" r:id="rId6"/>
    <p:sldId id="376" r:id="rId7"/>
    <p:sldId id="383" r:id="rId8"/>
    <p:sldId id="378" r:id="rId9"/>
    <p:sldId id="379" r:id="rId10"/>
    <p:sldId id="257" r:id="rId11"/>
    <p:sldId id="261" r:id="rId12"/>
    <p:sldId id="264" r:id="rId13"/>
    <p:sldId id="370" r:id="rId14"/>
    <p:sldId id="256" r:id="rId15"/>
    <p:sldId id="371" r:id="rId16"/>
    <p:sldId id="372" r:id="rId17"/>
    <p:sldId id="267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1ABB3-26BD-4175-94C9-DFCBDB13D12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903FD-CC6E-42C5-A210-8152AFE4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8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1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9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8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2824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9090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1791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5510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765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2911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0863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0531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2026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91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214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6280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1838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816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880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8994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131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1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79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711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042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800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8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41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86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32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34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8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3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24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04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10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4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73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58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84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7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61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349379-E4F2-6C6F-97C0-DDE63FA168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1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2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6.wdp"/><Relationship Id="rId18" Type="http://schemas.microsoft.com/office/2007/relationships/hdphoto" Target="../media/hdphoto19.wdp"/><Relationship Id="rId26" Type="http://schemas.openxmlformats.org/officeDocument/2006/relationships/image" Target="../media/image58.png"/><Relationship Id="rId3" Type="http://schemas.microsoft.com/office/2007/relationships/hdphoto" Target="../media/hdphoto11.wdp"/><Relationship Id="rId21" Type="http://schemas.microsoft.com/office/2007/relationships/hdphoto" Target="../media/hdphoto21.wdp"/><Relationship Id="rId7" Type="http://schemas.microsoft.com/office/2007/relationships/hdphoto" Target="../media/hdphoto13.wdp"/><Relationship Id="rId12" Type="http://schemas.openxmlformats.org/officeDocument/2006/relationships/image" Target="../media/image52.png"/><Relationship Id="rId17" Type="http://schemas.openxmlformats.org/officeDocument/2006/relationships/image" Target="../media/image54.png"/><Relationship Id="rId25" Type="http://schemas.microsoft.com/office/2007/relationships/hdphoto" Target="../media/hdphoto23.wdp"/><Relationship Id="rId2" Type="http://schemas.openxmlformats.org/officeDocument/2006/relationships/image" Target="../media/image47.pn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15.wdp"/><Relationship Id="rId24" Type="http://schemas.openxmlformats.org/officeDocument/2006/relationships/image" Target="../media/image57.png"/><Relationship Id="rId5" Type="http://schemas.microsoft.com/office/2007/relationships/hdphoto" Target="../media/hdphoto12.wdp"/><Relationship Id="rId15" Type="http://schemas.openxmlformats.org/officeDocument/2006/relationships/image" Target="../media/image53.png"/><Relationship Id="rId23" Type="http://schemas.microsoft.com/office/2007/relationships/hdphoto" Target="../media/hdphoto22.wdp"/><Relationship Id="rId10" Type="http://schemas.openxmlformats.org/officeDocument/2006/relationships/image" Target="../media/image51.png"/><Relationship Id="rId19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microsoft.com/office/2007/relationships/hdphoto" Target="../media/hdphoto14.wdp"/><Relationship Id="rId14" Type="http://schemas.microsoft.com/office/2007/relationships/hdphoto" Target="../media/hdphoto17.wdp"/><Relationship Id="rId22" Type="http://schemas.openxmlformats.org/officeDocument/2006/relationships/image" Target="../media/image56.png"/><Relationship Id="rId27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openxmlformats.org/officeDocument/2006/relationships/image" Target="../media/image32.png"/><Relationship Id="rId15" Type="http://schemas.openxmlformats.org/officeDocument/2006/relationships/image" Target="../media/image61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13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17" Type="http://schemas.openxmlformats.org/officeDocument/2006/relationships/image" Target="../media/image41.pn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7B34F8-F8BA-80D9-DE0F-90394174B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309817"/>
            <a:ext cx="9129288" cy="3633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9BBBD-6769-23C7-8CDC-63E12DE68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9" y="3771672"/>
            <a:ext cx="10285835" cy="252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B15D7-2371-1C5B-04F9-52381371193E}"/>
              </a:ext>
            </a:extLst>
          </p:cNvPr>
          <p:cNvSpPr txBox="1"/>
          <p:nvPr/>
        </p:nvSpPr>
        <p:spPr>
          <a:xfrm>
            <a:off x="2514171" y="5166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0C9742-0945-A469-7085-3C721AD4AF31}"/>
              </a:ext>
            </a:extLst>
          </p:cNvPr>
          <p:cNvGrpSpPr/>
          <p:nvPr/>
        </p:nvGrpSpPr>
        <p:grpSpPr>
          <a:xfrm>
            <a:off x="1868780" y="28161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760E96-1683-7F13-E255-D96474FF6E0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F26F4C-4990-2D35-3999-90501C31BC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065BFA4-CD1E-4869-7C97-F0DEFA2780D8}"/>
              </a:ext>
            </a:extLst>
          </p:cNvPr>
          <p:cNvSpPr txBox="1"/>
          <p:nvPr/>
        </p:nvSpPr>
        <p:spPr>
          <a:xfrm>
            <a:off x="5090878" y="2051270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1281A-C0EB-0BAD-12E4-1AAE8614A9B1}"/>
              </a:ext>
            </a:extLst>
          </p:cNvPr>
          <p:cNvSpPr txBox="1"/>
          <p:nvPr/>
        </p:nvSpPr>
        <p:spPr>
          <a:xfrm>
            <a:off x="8823382" y="2082265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0529D-FB9C-ED82-B9B0-E11B31F5D795}"/>
              </a:ext>
            </a:extLst>
          </p:cNvPr>
          <p:cNvSpPr txBox="1"/>
          <p:nvPr/>
        </p:nvSpPr>
        <p:spPr>
          <a:xfrm>
            <a:off x="3801937" y="5210342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B413A-E7E0-C10B-7D57-991A3195D257}"/>
              </a:ext>
            </a:extLst>
          </p:cNvPr>
          <p:cNvSpPr txBox="1"/>
          <p:nvPr/>
        </p:nvSpPr>
        <p:spPr>
          <a:xfrm>
            <a:off x="6663183" y="5132850"/>
            <a:ext cx="771908" cy="584775"/>
          </a:xfrm>
          <a:prstGeom prst="rect">
            <a:avLst/>
          </a:prstGeom>
          <a:solidFill>
            <a:srgbClr val="FFED8E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5163F5-6214-F88B-F55E-C978BC637F09}"/>
              </a:ext>
            </a:extLst>
          </p:cNvPr>
          <p:cNvSpPr txBox="1"/>
          <p:nvPr/>
        </p:nvSpPr>
        <p:spPr>
          <a:xfrm>
            <a:off x="9452917" y="4781101"/>
            <a:ext cx="771908" cy="584775"/>
          </a:xfrm>
          <a:prstGeom prst="rect">
            <a:avLst/>
          </a:prstGeom>
          <a:solidFill>
            <a:srgbClr val="F5A45F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8DE5BC-ED67-ED7F-3295-9582419AB854}"/>
              </a:ext>
            </a:extLst>
          </p:cNvPr>
          <p:cNvGrpSpPr/>
          <p:nvPr/>
        </p:nvGrpSpPr>
        <p:grpSpPr>
          <a:xfrm>
            <a:off x="1019427" y="867759"/>
            <a:ext cx="651868" cy="3213027"/>
            <a:chOff x="1019427" y="867759"/>
            <a:chExt cx="651868" cy="32130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9131AF-127F-4120-1B5E-0C59EF6C1312}"/>
                </a:ext>
              </a:extLst>
            </p:cNvPr>
            <p:cNvSpPr txBox="1"/>
            <p:nvPr/>
          </p:nvSpPr>
          <p:spPr>
            <a:xfrm>
              <a:off x="1066642" y="3557566"/>
              <a:ext cx="604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8382F4-CE50-88C4-A3AE-6EE3B6EC8AE9}"/>
                </a:ext>
              </a:extLst>
            </p:cNvPr>
            <p:cNvSpPr/>
            <p:nvPr/>
          </p:nvSpPr>
          <p:spPr>
            <a:xfrm>
              <a:off x="1019427" y="86775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A96E0FF-AAC3-001E-95D9-DE30932A4250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24BC9A7-4B7A-0F80-A23A-7D0A51912A83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91BC1D-95C2-773B-2608-8A8215B4E152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06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" y="1"/>
            <a:ext cx="12003675" cy="677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òng đời của bướm">
            <a:hlinkClick r:id="" action="ppaction://media"/>
            <a:extLst>
              <a:ext uri="{FF2B5EF4-FFF2-40B4-BE49-F238E27FC236}">
                <a16:creationId xmlns:a16="http://schemas.microsoft.com/office/drawing/2014/main" id="{7C75974B-AB52-73D9-86E7-6A7E46AF1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E01348D-D3B5-3D65-B31F-D9704F5811E6}"/>
              </a:ext>
            </a:extLst>
          </p:cNvPr>
          <p:cNvGrpSpPr/>
          <p:nvPr/>
        </p:nvGrpSpPr>
        <p:grpSpPr>
          <a:xfrm>
            <a:off x="846443" y="455613"/>
            <a:ext cx="605826" cy="830997"/>
            <a:chOff x="3174278" y="237323"/>
            <a:chExt cx="605826" cy="83099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8F548C0-E4C3-9A17-8F69-7C658A7CE77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4F1BC4D-738B-44B1-752E-8F94F8BF59B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5544608-2F6B-79CB-2134-7BF6226B4A3F}"/>
              </a:ext>
            </a:extLst>
          </p:cNvPr>
          <p:cNvSpPr txBox="1"/>
          <p:nvPr/>
        </p:nvSpPr>
        <p:spPr>
          <a:xfrm>
            <a:off x="1452269" y="680722"/>
            <a:ext cx="7603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1771BD5-BC92-29F4-234F-E1F1C265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9" y="1406611"/>
            <a:ext cx="1923111" cy="16550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977369B-1A40-F530-77A2-99B065F187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20" y="672059"/>
            <a:ext cx="1875508" cy="14570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0B732D-BC03-FCC7-1727-8CBF883A6A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1" y="4045059"/>
            <a:ext cx="1830189" cy="16085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D0D508-FB3C-A4A7-4C59-797063984AE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8" y="4268085"/>
            <a:ext cx="1661665" cy="179411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7E58977-4869-593F-00FF-548762FE9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1" y="2388669"/>
            <a:ext cx="1757882" cy="150209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734CD1B-5C5B-9BA4-ADF8-A7920B2D04E1}"/>
              </a:ext>
            </a:extLst>
          </p:cNvPr>
          <p:cNvGrpSpPr/>
          <p:nvPr/>
        </p:nvGrpSpPr>
        <p:grpSpPr>
          <a:xfrm>
            <a:off x="3947504" y="1300504"/>
            <a:ext cx="4447713" cy="5131824"/>
            <a:chOff x="4066772" y="1300504"/>
            <a:chExt cx="4447713" cy="5131824"/>
          </a:xfrm>
        </p:grpSpPr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4DF6579-13A7-908B-4C84-746F61B12D03}"/>
                </a:ext>
              </a:extLst>
            </p:cNvPr>
            <p:cNvSpPr/>
            <p:nvPr/>
          </p:nvSpPr>
          <p:spPr>
            <a:xfrm>
              <a:off x="5083444" y="3766088"/>
              <a:ext cx="402956" cy="278970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81A62700-CC2E-6744-5B41-BB0258C1E986}"/>
                </a:ext>
              </a:extLst>
            </p:cNvPr>
            <p:cNvSpPr/>
            <p:nvPr/>
          </p:nvSpPr>
          <p:spPr>
            <a:xfrm rot="5644552">
              <a:off x="6617138" y="3621363"/>
              <a:ext cx="428139" cy="521602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1947" h="382515">
                  <a:moveTo>
                    <a:pt x="0" y="0"/>
                  </a:moveTo>
                  <a:cubicBezTo>
                    <a:pt x="96718" y="208774"/>
                    <a:pt x="207628" y="289525"/>
                    <a:pt x="341947" y="382515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3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C969A515-5CE3-1916-5726-B2A36BAA6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6633">
              <a:off x="5023739" y="1635329"/>
              <a:ext cx="1611388" cy="161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C0CD54E9-B1F0-5F26-6EF0-5C1FEE72D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6165721" y="130050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F24929A0-C267-9B5E-A4B0-0F5F219CE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5984442" y="2888676"/>
              <a:ext cx="2081782" cy="208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9DB6436C-FA0D-95A3-B6E0-83A5D7FE4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68931" flipH="1">
              <a:off x="4128162" y="278052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33BB98B-9963-8670-EAA1-AAF7F7C12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255" y="2817305"/>
              <a:ext cx="1628329" cy="1460408"/>
            </a:xfrm>
            <a:prstGeom prst="rect">
              <a:avLst/>
            </a:prstGeom>
          </p:spPr>
        </p:pic>
        <p:pic>
          <p:nvPicPr>
            <p:cNvPr id="58" name="Picture 2" descr="Vase Vector PNG Images | Flower vase, Vase flowers, Glass vase Vectors in  .AI .EPS format | Free Download on Pngtree">
              <a:extLst>
                <a:ext uri="{FF2B5EF4-FFF2-40B4-BE49-F238E27FC236}">
                  <a16:creationId xmlns:a16="http://schemas.microsoft.com/office/drawing/2014/main" id="{BB00480C-C8EE-2016-BF28-B829B787F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944" b="94444" l="10000" r="90000">
                          <a14:foregroundMark x1="35556" y1="7778" x2="46667" y2="3611"/>
                          <a14:foregroundMark x1="46667" y1="3611" x2="57222" y2="7778"/>
                          <a14:foregroundMark x1="57222" y1="7778" x2="58056" y2="7222"/>
                          <a14:foregroundMark x1="39722" y1="93889" x2="51389" y2="94444"/>
                          <a14:foregroundMark x1="51389" y1="94444" x2="59444" y2="9333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77" y="4466618"/>
              <a:ext cx="1965710" cy="196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69459063-083E-5FAD-D666-CD8D02A0EB59}"/>
                </a:ext>
              </a:extLst>
            </p:cNvPr>
            <p:cNvSpPr/>
            <p:nvPr/>
          </p:nvSpPr>
          <p:spPr>
            <a:xfrm>
              <a:off x="5548393" y="2495227"/>
              <a:ext cx="557939" cy="2092271"/>
            </a:xfrm>
            <a:custGeom>
              <a:avLst/>
              <a:gdLst>
                <a:gd name="connsiteX0" fmla="*/ 0 w 557939"/>
                <a:gd name="connsiteY0" fmla="*/ 0 h 2092271"/>
                <a:gd name="connsiteX1" fmla="*/ 185980 w 557939"/>
                <a:gd name="connsiteY1" fmla="*/ 309966 h 2092271"/>
                <a:gd name="connsiteX2" fmla="*/ 278970 w 557939"/>
                <a:gd name="connsiteY2" fmla="*/ 557939 h 2092271"/>
                <a:gd name="connsiteX3" fmla="*/ 464949 w 557939"/>
                <a:gd name="connsiteY3" fmla="*/ 836909 h 2092271"/>
                <a:gd name="connsiteX4" fmla="*/ 557939 w 557939"/>
                <a:gd name="connsiteY4" fmla="*/ 2092271 h 209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39" h="2092271">
                  <a:moveTo>
                    <a:pt x="0" y="0"/>
                  </a:moveTo>
                  <a:cubicBezTo>
                    <a:pt x="69742" y="108488"/>
                    <a:pt x="139485" y="216976"/>
                    <a:pt x="185980" y="309966"/>
                  </a:cubicBezTo>
                  <a:cubicBezTo>
                    <a:pt x="232475" y="402956"/>
                    <a:pt x="232475" y="470115"/>
                    <a:pt x="278970" y="557939"/>
                  </a:cubicBezTo>
                  <a:cubicBezTo>
                    <a:pt x="325465" y="645763"/>
                    <a:pt x="418454" y="581187"/>
                    <a:pt x="464949" y="836909"/>
                  </a:cubicBezTo>
                  <a:cubicBezTo>
                    <a:pt x="511444" y="1092631"/>
                    <a:pt x="534691" y="1592451"/>
                    <a:pt x="557939" y="2092271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F43BAD6-EE26-6511-9D1A-E8290AE374B8}"/>
                </a:ext>
              </a:extLst>
            </p:cNvPr>
            <p:cNvSpPr/>
            <p:nvPr/>
          </p:nvSpPr>
          <p:spPr>
            <a:xfrm rot="4928551">
              <a:off x="6280885" y="2879675"/>
              <a:ext cx="504526" cy="380407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1D2A7A9-88E9-E14B-F9EF-7A1C0334D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1321">
              <a:off x="4540410" y="1316198"/>
              <a:ext cx="1811865" cy="1307481"/>
            </a:xfrm>
            <a:prstGeom prst="rect">
              <a:avLst/>
            </a:prstGeom>
          </p:spPr>
        </p:pic>
        <p:pic>
          <p:nvPicPr>
            <p:cNvPr id="62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EB0918B6-1928-CDB8-A64B-273F7A563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72620" flipH="1">
              <a:off x="4350159" y="1615743"/>
              <a:ext cx="1809508" cy="1809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1D266DA-C340-9B79-2750-9766ECA1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7828">
              <a:off x="6018700" y="1706088"/>
              <a:ext cx="1677589" cy="135419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A67CB42-7BE8-3922-2AA4-DCE4D59C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898" y="3156738"/>
              <a:ext cx="1628328" cy="124912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94A274-DAB6-AC11-6367-A5447EE7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4663">
              <a:off x="4066772" y="2696977"/>
              <a:ext cx="1683108" cy="1290880"/>
            </a:xfrm>
            <a:prstGeom prst="rect">
              <a:avLst/>
            </a:prstGeom>
          </p:spPr>
        </p:pic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2263C9-0283-556E-69D0-BB47C6A04863}"/>
              </a:ext>
            </a:extLst>
          </p:cNvPr>
          <p:cNvCxnSpPr>
            <a:cxnSpLocks/>
          </p:cNvCxnSpPr>
          <p:nvPr/>
        </p:nvCxnSpPr>
        <p:spPr>
          <a:xfrm>
            <a:off x="3156889" y="2628037"/>
            <a:ext cx="1201692" cy="942807"/>
          </a:xfrm>
          <a:prstGeom prst="line">
            <a:avLst/>
          </a:prstGeom>
          <a:ln w="57150">
            <a:solidFill>
              <a:srgbClr val="F5A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829B67B-B757-4AC4-2011-1691031BE564}"/>
              </a:ext>
            </a:extLst>
          </p:cNvPr>
          <p:cNvCxnSpPr>
            <a:cxnSpLocks/>
          </p:cNvCxnSpPr>
          <p:nvPr/>
        </p:nvCxnSpPr>
        <p:spPr>
          <a:xfrm flipV="1">
            <a:off x="7310151" y="1928318"/>
            <a:ext cx="1049687" cy="26933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CDBFA4-0E8A-1218-717D-B1957BFCDA05}"/>
              </a:ext>
            </a:extLst>
          </p:cNvPr>
          <p:cNvCxnSpPr>
            <a:cxnSpLocks/>
          </p:cNvCxnSpPr>
          <p:nvPr/>
        </p:nvCxnSpPr>
        <p:spPr>
          <a:xfrm flipV="1">
            <a:off x="7846803" y="3379097"/>
            <a:ext cx="1816248" cy="161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E2A3960-3184-9B56-D9D2-936622985FE2}"/>
              </a:ext>
            </a:extLst>
          </p:cNvPr>
          <p:cNvCxnSpPr>
            <a:cxnSpLocks/>
          </p:cNvCxnSpPr>
          <p:nvPr/>
        </p:nvCxnSpPr>
        <p:spPr>
          <a:xfrm>
            <a:off x="6282126" y="4350220"/>
            <a:ext cx="2525795" cy="127447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44B9713-F6A1-8542-1F58-E67F8100DB84}"/>
              </a:ext>
            </a:extLst>
          </p:cNvPr>
          <p:cNvCxnSpPr>
            <a:cxnSpLocks/>
          </p:cNvCxnSpPr>
          <p:nvPr/>
        </p:nvCxnSpPr>
        <p:spPr>
          <a:xfrm flipV="1">
            <a:off x="3184926" y="2169204"/>
            <a:ext cx="1505911" cy="3049399"/>
          </a:xfrm>
          <a:prstGeom prst="line">
            <a:avLst/>
          </a:prstGeom>
          <a:ln w="57150">
            <a:solidFill>
              <a:srgbClr val="59C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64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7BDBD-193E-72AC-D282-C7E12BBD0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4" y="1447800"/>
            <a:ext cx="5956060" cy="3962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7BF21D-EC20-B6CD-2135-8C3239504651}"/>
              </a:ext>
            </a:extLst>
          </p:cNvPr>
          <p:cNvGrpSpPr/>
          <p:nvPr/>
        </p:nvGrpSpPr>
        <p:grpSpPr>
          <a:xfrm>
            <a:off x="631178" y="34568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4FD749-54B8-BB67-77DD-7EAD659CC06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E4557-75A7-B343-9CBA-56662A5521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74D0C3-5D29-7D62-39F1-759D6A5CC49F}"/>
              </a:ext>
            </a:extLst>
          </p:cNvPr>
          <p:cNvSpPr txBox="1"/>
          <p:nvPr/>
        </p:nvSpPr>
        <p:spPr>
          <a:xfrm>
            <a:off x="1367535" y="461645"/>
            <a:ext cx="959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Đoàn tàu chở hàng có 4 toa đã ra khỏi đường hầm, còn 7 toa ở trong đường hầm. Hỏi đoàn tàu đó có tất cả bao nhiêu toa?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FF9D16-B7F2-BF5A-59E6-C884F8E2B896}"/>
              </a:ext>
            </a:extLst>
          </p:cNvPr>
          <p:cNvGrpSpPr/>
          <p:nvPr/>
        </p:nvGrpSpPr>
        <p:grpSpPr>
          <a:xfrm>
            <a:off x="4124270" y="5410200"/>
            <a:ext cx="6804863" cy="1323439"/>
            <a:chOff x="1032454" y="4348202"/>
            <a:chExt cx="7991617" cy="1323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EDE5A6-4532-00DB-E4AD-8F90C3C3F57D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9">
              <a:extLst>
                <a:ext uri="{FF2B5EF4-FFF2-40B4-BE49-F238E27FC236}">
                  <a16:creationId xmlns:a16="http://schemas.microsoft.com/office/drawing/2014/main" id="{AE94B058-6A7C-3753-5E40-D4C240C5AB89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21EEB54-3093-63E0-A69A-77F50293B2FD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3" name="Rounded Rectangle 11">
              <a:extLst>
                <a:ext uri="{FF2B5EF4-FFF2-40B4-BE49-F238E27FC236}">
                  <a16:creationId xmlns:a16="http://schemas.microsoft.com/office/drawing/2014/main" id="{30A7C4B1-E092-06B3-EFEC-E5065D2EA0CE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B5F6EA38-22A4-FB50-63C3-B1717354357A}"/>
              </a:ext>
            </a:extLst>
          </p:cNvPr>
          <p:cNvSpPr/>
          <p:nvPr/>
        </p:nvSpPr>
        <p:spPr>
          <a:xfrm>
            <a:off x="4124813" y="563631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E54415BE-68E0-E4C8-E63B-A8FFB9FDBC94}"/>
              </a:ext>
            </a:extLst>
          </p:cNvPr>
          <p:cNvSpPr/>
          <p:nvPr/>
        </p:nvSpPr>
        <p:spPr>
          <a:xfrm>
            <a:off x="5378678" y="5634696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6" name="Rounded Rectangle 14">
            <a:extLst>
              <a:ext uri="{FF2B5EF4-FFF2-40B4-BE49-F238E27FC236}">
                <a16:creationId xmlns:a16="http://schemas.microsoft.com/office/drawing/2014/main" id="{C918E37D-EC47-E3E1-8BFD-BC20DB912D6E}"/>
              </a:ext>
            </a:extLst>
          </p:cNvPr>
          <p:cNvSpPr/>
          <p:nvPr/>
        </p:nvSpPr>
        <p:spPr>
          <a:xfrm>
            <a:off x="6738169" y="561152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964238-6D90-10CD-7C2F-7535073F9770}"/>
              </a:ext>
            </a:extLst>
          </p:cNvPr>
          <p:cNvCxnSpPr>
            <a:cxnSpLocks/>
          </p:cNvCxnSpPr>
          <p:nvPr/>
        </p:nvCxnSpPr>
        <p:spPr>
          <a:xfrm>
            <a:off x="5686623" y="972073"/>
            <a:ext cx="5114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8FF27-E358-E030-E70C-079F8B1C952D}"/>
              </a:ext>
            </a:extLst>
          </p:cNvPr>
          <p:cNvCxnSpPr>
            <a:cxnSpLocks/>
          </p:cNvCxnSpPr>
          <p:nvPr/>
        </p:nvCxnSpPr>
        <p:spPr>
          <a:xfrm>
            <a:off x="2332553" y="1467354"/>
            <a:ext cx="46968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F65604-E4C0-6D0E-4CBE-BC9C7B1C2940}"/>
              </a:ext>
            </a:extLst>
          </p:cNvPr>
          <p:cNvCxnSpPr>
            <a:cxnSpLocks/>
          </p:cNvCxnSpPr>
          <p:nvPr/>
        </p:nvCxnSpPr>
        <p:spPr>
          <a:xfrm>
            <a:off x="1476483" y="1939682"/>
            <a:ext cx="3609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66025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45961" y="311806"/>
            <a:ext cx="3033203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ĐOÀN TÀU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 THỨC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392" y="369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666 L 0.79675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6"/>
            <a:ext cx="12192000" cy="68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4" y="5250426"/>
            <a:ext cx="1223391" cy="14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2" y="5397910"/>
            <a:ext cx="1026243" cy="107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21" y="5555058"/>
            <a:ext cx="1119546" cy="11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438577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+ 5 = ?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2216702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719485" y="542617"/>
            <a:ext cx="2713702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754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8528 0.2370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8 0.23704 L 1.22721 0.228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96" y="-4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044854" y="955285"/>
            <a:ext cx="1223150" cy="12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51" y="1422305"/>
            <a:ext cx="1336243" cy="11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203422" y="2684206"/>
            <a:ext cx="6980348" cy="2773164"/>
            <a:chOff x="798490" y="2748601"/>
            <a:chExt cx="6980348" cy="277316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8" name="Rounded Rectangle 37"/>
            <p:cNvSpPr/>
            <p:nvPr/>
          </p:nvSpPr>
          <p:spPr>
            <a:xfrm>
              <a:off x="834196" y="2748601"/>
              <a:ext cx="5137979" cy="119037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tròn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chục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lớn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2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:</a:t>
              </a:r>
              <a:endParaRPr lang="vi-VN" sz="4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8737 0.23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94284 0.0011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0.2368 L 0.93763 0.2238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64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Gmail: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SenDaStudio4291@gmail.com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369574"/>
            <a:ext cx="6980348" cy="3073280"/>
            <a:chOff x="798490" y="2448485"/>
            <a:chExt cx="6980348" cy="307328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448485"/>
              <a:ext cx="4508679" cy="151447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tròn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chục</a:t>
              </a:r>
              <a:r>
                <a:rPr lang="en-US" sz="4000">
                  <a:solidFill>
                    <a:srgbClr val="FF0000"/>
                  </a:solidFill>
                  <a:cs typeface="Times New Roman" pitchFamily="18" charset="0"/>
                </a:rPr>
                <a:t> nhỏ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2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:</a:t>
              </a:r>
              <a:endParaRPr lang="vi-VN" sz="4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753100" y="499832"/>
            <a:ext cx="14986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11500" y="499833"/>
            <a:ext cx="17018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11516" y="474433"/>
            <a:ext cx="25485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77510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911273" y="2740841"/>
            <a:ext cx="1484052" cy="13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819 0.2703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9 0.27037 L 0.70768 0.26852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79" y="-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9DE99-EA40-F8C2-23E7-F486003CB2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0554" y="2173475"/>
            <a:ext cx="8620491" cy="2987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85C3E-16DD-3942-90F2-42B39C428F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33526" y="4480899"/>
            <a:ext cx="272514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270DC-A637-FB07-5CAA-7BB072F58216}"/>
              </a:ext>
            </a:extLst>
          </p:cNvPr>
          <p:cNvSpPr txBox="1"/>
          <p:nvPr/>
        </p:nvSpPr>
        <p:spPr>
          <a:xfrm>
            <a:off x="2866596" y="335674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715F12-73DD-7CAD-2D2D-5CBC8BC39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089631"/>
              </p:ext>
            </p:extLst>
          </p:nvPr>
        </p:nvGraphicFramePr>
        <p:xfrm>
          <a:off x="1133468" y="1413980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8DDC4C-D6F6-EB99-461C-6A32CEA770AE}"/>
              </a:ext>
            </a:extLst>
          </p:cNvPr>
          <p:cNvSpPr txBox="1"/>
          <p:nvPr/>
        </p:nvSpPr>
        <p:spPr>
          <a:xfrm>
            <a:off x="4813196" y="279631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0B3AA-1BB7-D185-DB79-28F0DA021C2A}"/>
              </a:ext>
            </a:extLst>
          </p:cNvPr>
          <p:cNvSpPr txBox="1"/>
          <p:nvPr/>
        </p:nvSpPr>
        <p:spPr>
          <a:xfrm>
            <a:off x="7373393" y="278729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CB4BD-4008-C3D3-6C33-32FDCB4AE0D8}"/>
              </a:ext>
            </a:extLst>
          </p:cNvPr>
          <p:cNvSpPr txBox="1"/>
          <p:nvPr/>
        </p:nvSpPr>
        <p:spPr>
          <a:xfrm>
            <a:off x="8617090" y="279631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1945B-55A6-14DB-2C22-02BB774FE68B}"/>
              </a:ext>
            </a:extLst>
          </p:cNvPr>
          <p:cNvSpPr txBox="1"/>
          <p:nvPr/>
        </p:nvSpPr>
        <p:spPr>
          <a:xfrm>
            <a:off x="9918736" y="279918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1373F-DEDB-F09D-C90E-20A684C06BB2}"/>
              </a:ext>
            </a:extLst>
          </p:cNvPr>
          <p:cNvSpPr txBox="1"/>
          <p:nvPr/>
        </p:nvSpPr>
        <p:spPr>
          <a:xfrm>
            <a:off x="1066642" y="3557566"/>
            <a:ext cx="907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A7BD3-3D9E-890D-D95F-F8BCF6DC6BF5}"/>
              </a:ext>
            </a:extLst>
          </p:cNvPr>
          <p:cNvGrpSpPr/>
          <p:nvPr/>
        </p:nvGrpSpPr>
        <p:grpSpPr>
          <a:xfrm>
            <a:off x="2221205" y="224464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484883-98EF-037D-33AA-8BD0BC716DE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952DEE-1EA5-F001-5D93-D0329751F87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5E321C1-E3CC-687A-F125-882952827FB0}"/>
              </a:ext>
            </a:extLst>
          </p:cNvPr>
          <p:cNvSpPr/>
          <p:nvPr/>
        </p:nvSpPr>
        <p:spPr>
          <a:xfrm>
            <a:off x="1028952" y="791559"/>
            <a:ext cx="556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endParaRPr lang="x-non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C6CED8-470B-96D7-3002-AEC2E9E585AC}"/>
              </a:ext>
            </a:extLst>
          </p:cNvPr>
          <p:cNvGrpSpPr/>
          <p:nvPr/>
        </p:nvGrpSpPr>
        <p:grpSpPr>
          <a:xfrm>
            <a:off x="2047748" y="4235167"/>
            <a:ext cx="2423160" cy="2218029"/>
            <a:chOff x="2011680" y="4237622"/>
            <a:chExt cx="2423160" cy="221802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3CC028-1A0E-F6C3-4284-1FABC994B28B}"/>
                </a:ext>
              </a:extLst>
            </p:cNvPr>
            <p:cNvSpPr/>
            <p:nvPr/>
          </p:nvSpPr>
          <p:spPr>
            <a:xfrm>
              <a:off x="201168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8729D7-5F22-8C74-04F0-FD2FCD1A96D9}"/>
                </a:ext>
              </a:extLst>
            </p:cNvPr>
            <p:cNvSpPr/>
            <p:nvPr/>
          </p:nvSpPr>
          <p:spPr>
            <a:xfrm>
              <a:off x="281940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263AFC-F771-1FE9-506D-927FA78DBDB7}"/>
                </a:ext>
              </a:extLst>
            </p:cNvPr>
            <p:cNvSpPr/>
            <p:nvPr/>
          </p:nvSpPr>
          <p:spPr>
            <a:xfrm>
              <a:off x="3627120" y="5634888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60AFE0-B618-B152-B116-67C1584A8FA5}"/>
                </a:ext>
              </a:extLst>
            </p:cNvPr>
            <p:cNvSpPr/>
            <p:nvPr/>
          </p:nvSpPr>
          <p:spPr>
            <a:xfrm>
              <a:off x="2415540" y="4947209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F7E461-D38F-84B8-4E04-1CF13C716CF0}"/>
                </a:ext>
              </a:extLst>
            </p:cNvPr>
            <p:cNvSpPr/>
            <p:nvPr/>
          </p:nvSpPr>
          <p:spPr>
            <a:xfrm>
              <a:off x="3223260" y="494157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EA06EF-7B3C-C23B-726B-93E612E4D68D}"/>
                </a:ext>
              </a:extLst>
            </p:cNvPr>
            <p:cNvSpPr/>
            <p:nvPr/>
          </p:nvSpPr>
          <p:spPr>
            <a:xfrm>
              <a:off x="2816352" y="423762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247443-5E38-C828-0D8D-18DC877290DA}"/>
              </a:ext>
            </a:extLst>
          </p:cNvPr>
          <p:cNvGrpSpPr/>
          <p:nvPr/>
        </p:nvGrpSpPr>
        <p:grpSpPr>
          <a:xfrm>
            <a:off x="6829917" y="3527812"/>
            <a:ext cx="3230880" cy="2925384"/>
            <a:chOff x="6184405" y="3527812"/>
            <a:chExt cx="3230880" cy="2925384"/>
          </a:xfrm>
          <a:solidFill>
            <a:srgbClr val="F2D6C6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01108C2-C028-E6C1-581B-C8C91AFDC381}"/>
                </a:ext>
              </a:extLst>
            </p:cNvPr>
            <p:cNvGrpSpPr/>
            <p:nvPr/>
          </p:nvGrpSpPr>
          <p:grpSpPr>
            <a:xfrm>
              <a:off x="6184405" y="4232712"/>
              <a:ext cx="2423160" cy="2220484"/>
              <a:chOff x="2011680" y="4237622"/>
              <a:chExt cx="2423160" cy="2220484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0D521D5-6BC5-9708-22D3-9B8F7AE6A177}"/>
                  </a:ext>
                </a:extLst>
              </p:cNvPr>
              <p:cNvSpPr/>
              <p:nvPr/>
            </p:nvSpPr>
            <p:spPr>
              <a:xfrm>
                <a:off x="201168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506E3B2-312A-F4A4-B2AE-C0534CCD0240}"/>
                  </a:ext>
                </a:extLst>
              </p:cNvPr>
              <p:cNvSpPr/>
              <p:nvPr/>
            </p:nvSpPr>
            <p:spPr>
              <a:xfrm>
                <a:off x="281940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66DB1A5-2686-366D-2DF7-B752E3A3730C}"/>
                  </a:ext>
                </a:extLst>
              </p:cNvPr>
              <p:cNvSpPr/>
              <p:nvPr/>
            </p:nvSpPr>
            <p:spPr>
              <a:xfrm>
                <a:off x="3627120" y="5650386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22775B2-B3DE-D455-96C9-C700C282D23A}"/>
                  </a:ext>
                </a:extLst>
              </p:cNvPr>
              <p:cNvSpPr/>
              <p:nvPr/>
            </p:nvSpPr>
            <p:spPr>
              <a:xfrm>
                <a:off x="2415540" y="4947209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8F5C386-F284-2B1C-190A-03473D2CAD91}"/>
                  </a:ext>
                </a:extLst>
              </p:cNvPr>
              <p:cNvSpPr/>
              <p:nvPr/>
            </p:nvSpPr>
            <p:spPr>
              <a:xfrm>
                <a:off x="3223260" y="494157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C81900-4523-F799-2B71-35FDF1900AD0}"/>
                  </a:ext>
                </a:extLst>
              </p:cNvPr>
              <p:cNvSpPr/>
              <p:nvPr/>
            </p:nvSpPr>
            <p:spPr>
              <a:xfrm>
                <a:off x="2816352" y="423762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8AA5A5-C92E-8D60-B8C2-B9326158D944}"/>
                </a:ext>
              </a:extLst>
            </p:cNvPr>
            <p:cNvSpPr/>
            <p:nvPr/>
          </p:nvSpPr>
          <p:spPr>
            <a:xfrm>
              <a:off x="8607565" y="5643021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C33DE32-F9DE-EBE5-B6A3-4E9C9581B6C1}"/>
                </a:ext>
              </a:extLst>
            </p:cNvPr>
            <p:cNvSpPr/>
            <p:nvPr/>
          </p:nvSpPr>
          <p:spPr>
            <a:xfrm>
              <a:off x="8206753" y="4944754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EAD8754-6309-1F38-D0CD-9409A8C3455D}"/>
                </a:ext>
              </a:extLst>
            </p:cNvPr>
            <p:cNvSpPr/>
            <p:nvPr/>
          </p:nvSpPr>
          <p:spPr>
            <a:xfrm>
              <a:off x="7815475" y="424403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786B51-62A5-4F9B-DDF6-A5B1040114C7}"/>
                </a:ext>
              </a:extLst>
            </p:cNvPr>
            <p:cNvSpPr/>
            <p:nvPr/>
          </p:nvSpPr>
          <p:spPr>
            <a:xfrm>
              <a:off x="7408699" y="352781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65511B61-3FFE-1A42-0978-566FB09D2954}"/>
              </a:ext>
            </a:extLst>
          </p:cNvPr>
          <p:cNvSpPr/>
          <p:nvPr/>
        </p:nvSpPr>
        <p:spPr>
          <a:xfrm>
            <a:off x="2854117" y="4228476"/>
            <a:ext cx="807720" cy="807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A89016A-1087-13FC-A23F-D3180643948C}"/>
              </a:ext>
            </a:extLst>
          </p:cNvPr>
          <p:cNvSpPr/>
          <p:nvPr/>
        </p:nvSpPr>
        <p:spPr>
          <a:xfrm>
            <a:off x="8853843" y="4948539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C308E8-55F9-E3AF-9ECD-ABA205CAC522}"/>
              </a:ext>
            </a:extLst>
          </p:cNvPr>
          <p:cNvSpPr/>
          <p:nvPr/>
        </p:nvSpPr>
        <p:spPr>
          <a:xfrm>
            <a:off x="7638841" y="4237354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83B53A1-238F-1CA4-CC83-41DBA364C62B}"/>
              </a:ext>
            </a:extLst>
          </p:cNvPr>
          <p:cNvSpPr/>
          <p:nvPr/>
        </p:nvSpPr>
        <p:spPr>
          <a:xfrm>
            <a:off x="8456867" y="4240010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D436F20-EFCA-D249-1C04-55F697ECECCC}"/>
              </a:ext>
            </a:extLst>
          </p:cNvPr>
          <p:cNvSpPr/>
          <p:nvPr/>
        </p:nvSpPr>
        <p:spPr>
          <a:xfrm>
            <a:off x="8052514" y="3513534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 animBg="1"/>
          <p:bldP spid="8" grpId="0" animBg="1"/>
          <p:bldP spid="9" grpId="0" animBg="1"/>
          <p:bldP spid="10" grpId="0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 animBg="1"/>
          <p:bldP spid="8" grpId="0" animBg="1"/>
          <p:bldP spid="9" grpId="0" animBg="1"/>
          <p:bldP spid="10" grpId="0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374</Words>
  <Application>Microsoft Office PowerPoint</Application>
  <PresentationFormat>Widescreen</PresentationFormat>
  <Paragraphs>102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Cambria</vt:lpstr>
      <vt:lpstr>Times New Roman</vt:lpstr>
      <vt:lpstr>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2024-04-28T09:09:48Z</dcterms:created>
  <dcterms:modified xsi:type="dcterms:W3CDTF">2024-10-03T07:48:15Z</dcterms:modified>
</cp:coreProperties>
</file>