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Lst>
  <p:sldIdLst>
    <p:sldId id="257" r:id="rId3"/>
    <p:sldId id="259" r:id="rId4"/>
    <p:sldId id="260" r:id="rId5"/>
    <p:sldId id="261" r:id="rId6"/>
    <p:sldId id="262" r:id="rId7"/>
    <p:sldId id="263" r:id="rId8"/>
    <p:sldId id="264" r:id="rId9"/>
    <p:sldId id="299" r:id="rId10"/>
    <p:sldId id="300" r:id="rId11"/>
    <p:sldId id="268" r:id="rId12"/>
    <p:sldId id="281" r:id="rId13"/>
    <p:sldId id="301" r:id="rId14"/>
    <p:sldId id="267" r:id="rId15"/>
    <p:sldId id="28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1" d="100"/>
          <a:sy n="61" d="100"/>
        </p:scale>
        <p:origin x="88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9/8/2024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6" name="Picture 5">
            <a:extLst>
              <a:ext uri="{FF2B5EF4-FFF2-40B4-BE49-F238E27FC236}">
                <a16:creationId xmlns:a16="http://schemas.microsoft.com/office/drawing/2014/main" id="{2A1D795F-85BF-D73C-7FC7-B13E24F559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pic>
        <p:nvPicPr>
          <p:cNvPr id="10" name="Picture 9">
            <a:extLst>
              <a:ext uri="{FF2B5EF4-FFF2-40B4-BE49-F238E27FC236}">
                <a16:creationId xmlns:a16="http://schemas.microsoft.com/office/drawing/2014/main" id="{AD07CFDE-C5DD-4BCA-1E58-661E0F23CD9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spTree>
    <p:extLst>
      <p:ext uri="{BB962C8B-B14F-4D97-AF65-F5344CB8AC3E}">
        <p14:creationId xmlns:p14="http://schemas.microsoft.com/office/powerpoint/2010/main" val="3453902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2"/>
          </a:xfrm>
        </p:spPr>
        <p:txBody>
          <a:bodyPr anchor="b"/>
          <a:lstStyle>
            <a:lvl1pPr marL="0" indent="0">
              <a:buNone/>
              <a:defRPr sz="3063" b="1"/>
            </a:lvl1pPr>
            <a:lvl2pPr marL="589974" indent="0">
              <a:buNone/>
              <a:defRPr sz="2535" b="1"/>
            </a:lvl2pPr>
            <a:lvl3pPr marL="1179949" indent="0">
              <a:buNone/>
              <a:defRPr sz="2324" b="1"/>
            </a:lvl3pPr>
            <a:lvl4pPr marL="1769922" indent="0">
              <a:buNone/>
              <a:defRPr sz="2112" b="1"/>
            </a:lvl4pPr>
            <a:lvl5pPr marL="2359897" indent="0">
              <a:buNone/>
              <a:defRPr sz="2112" b="1"/>
            </a:lvl5pPr>
            <a:lvl6pPr marL="2949872" indent="0">
              <a:buNone/>
              <a:defRPr sz="2112" b="1"/>
            </a:lvl6pPr>
            <a:lvl7pPr marL="3539846" indent="0">
              <a:buNone/>
              <a:defRPr sz="2112" b="1"/>
            </a:lvl7pPr>
            <a:lvl8pPr marL="4129820" indent="0">
              <a:buNone/>
              <a:defRPr sz="2112" b="1"/>
            </a:lvl8pPr>
            <a:lvl9pPr marL="4719794" indent="0">
              <a:buNone/>
              <a:defRPr sz="2112" b="1"/>
            </a:lvl9pPr>
          </a:lstStyle>
          <a:p>
            <a:pPr lvl="0"/>
            <a:r>
              <a:rPr lang="en-US"/>
              <a:t>Click to edit Master text styles</a:t>
            </a:r>
          </a:p>
        </p:txBody>
      </p:sp>
      <p:sp>
        <p:nvSpPr>
          <p:cNvPr id="4" name="Content Placeholder 3"/>
          <p:cNvSpPr>
            <a:spLocks noGrp="1"/>
          </p:cNvSpPr>
          <p:nvPr>
            <p:ph sz="half" idx="2"/>
          </p:nvPr>
        </p:nvSpPr>
        <p:spPr>
          <a:xfrm>
            <a:off x="609600" y="2174874"/>
            <a:ext cx="5386918" cy="3951289"/>
          </a:xfrm>
        </p:spPr>
        <p:txBody>
          <a:bodyPr/>
          <a:lstStyle>
            <a:lvl1pPr>
              <a:defRPr sz="3063"/>
            </a:lvl1pPr>
            <a:lvl2pPr>
              <a:defRPr sz="2535"/>
            </a:lvl2pPr>
            <a:lvl3pPr>
              <a:defRPr sz="2324"/>
            </a:lvl3pPr>
            <a:lvl4pPr>
              <a:defRPr sz="2112"/>
            </a:lvl4pPr>
            <a:lvl5pPr>
              <a:defRPr sz="2112"/>
            </a:lvl5pPr>
            <a:lvl6pPr>
              <a:defRPr sz="2112"/>
            </a:lvl6pPr>
            <a:lvl7pPr>
              <a:defRPr sz="2112"/>
            </a:lvl7pPr>
            <a:lvl8pPr>
              <a:defRPr sz="2112"/>
            </a:lvl8pPr>
            <a:lvl9pPr>
              <a:defRPr sz="211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2"/>
          </a:xfrm>
        </p:spPr>
        <p:txBody>
          <a:bodyPr anchor="b"/>
          <a:lstStyle>
            <a:lvl1pPr marL="0" indent="0">
              <a:buNone/>
              <a:defRPr sz="3063" b="1"/>
            </a:lvl1pPr>
            <a:lvl2pPr marL="589974" indent="0">
              <a:buNone/>
              <a:defRPr sz="2535" b="1"/>
            </a:lvl2pPr>
            <a:lvl3pPr marL="1179949" indent="0">
              <a:buNone/>
              <a:defRPr sz="2324" b="1"/>
            </a:lvl3pPr>
            <a:lvl4pPr marL="1769922" indent="0">
              <a:buNone/>
              <a:defRPr sz="2112" b="1"/>
            </a:lvl4pPr>
            <a:lvl5pPr marL="2359897" indent="0">
              <a:buNone/>
              <a:defRPr sz="2112" b="1"/>
            </a:lvl5pPr>
            <a:lvl6pPr marL="2949872" indent="0">
              <a:buNone/>
              <a:defRPr sz="2112" b="1"/>
            </a:lvl6pPr>
            <a:lvl7pPr marL="3539846" indent="0">
              <a:buNone/>
              <a:defRPr sz="2112" b="1"/>
            </a:lvl7pPr>
            <a:lvl8pPr marL="4129820" indent="0">
              <a:buNone/>
              <a:defRPr sz="2112" b="1"/>
            </a:lvl8pPr>
            <a:lvl9pPr marL="4719794" indent="0">
              <a:buNone/>
              <a:defRPr sz="2112" b="1"/>
            </a:lvl9pPr>
          </a:lstStyle>
          <a:p>
            <a:pPr lvl="0"/>
            <a:r>
              <a:rPr lang="en-US"/>
              <a:t>Click to edit Master text styles</a:t>
            </a:r>
          </a:p>
        </p:txBody>
      </p:sp>
      <p:sp>
        <p:nvSpPr>
          <p:cNvPr id="6" name="Content Placeholder 5"/>
          <p:cNvSpPr>
            <a:spLocks noGrp="1"/>
          </p:cNvSpPr>
          <p:nvPr>
            <p:ph sz="quarter" idx="4"/>
          </p:nvPr>
        </p:nvSpPr>
        <p:spPr>
          <a:xfrm>
            <a:off x="6193370" y="2174874"/>
            <a:ext cx="5389033" cy="3951289"/>
          </a:xfrm>
        </p:spPr>
        <p:txBody>
          <a:bodyPr/>
          <a:lstStyle>
            <a:lvl1pPr>
              <a:defRPr sz="3063"/>
            </a:lvl1pPr>
            <a:lvl2pPr>
              <a:defRPr sz="2535"/>
            </a:lvl2pPr>
            <a:lvl3pPr>
              <a:defRPr sz="2324"/>
            </a:lvl3pPr>
            <a:lvl4pPr>
              <a:defRPr sz="2112"/>
            </a:lvl4pPr>
            <a:lvl5pPr>
              <a:defRPr sz="2112"/>
            </a:lvl5pPr>
            <a:lvl6pPr>
              <a:defRPr sz="2112"/>
            </a:lvl6pPr>
            <a:lvl7pPr>
              <a:defRPr sz="2112"/>
            </a:lvl7pPr>
            <a:lvl8pPr>
              <a:defRPr sz="2112"/>
            </a:lvl8pPr>
            <a:lvl9pPr>
              <a:defRPr sz="211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t>9/8/2024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074975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9/8/2024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5727618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9/8/2024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7015656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4" y="273050"/>
            <a:ext cx="4011084" cy="1162050"/>
          </a:xfrm>
        </p:spPr>
        <p:txBody>
          <a:bodyPr anchor="b"/>
          <a:lstStyle>
            <a:lvl1pPr algn="l">
              <a:defRPr sz="2535"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4119"/>
            </a:lvl1pPr>
            <a:lvl2pPr>
              <a:defRPr sz="3591"/>
            </a:lvl2pPr>
            <a:lvl3pPr>
              <a:defRPr sz="3063"/>
            </a:lvl3pPr>
            <a:lvl4pPr>
              <a:defRPr sz="2535"/>
            </a:lvl4pPr>
            <a:lvl5pPr>
              <a:defRPr sz="2535"/>
            </a:lvl5pPr>
            <a:lvl6pPr>
              <a:defRPr sz="2535"/>
            </a:lvl6pPr>
            <a:lvl7pPr>
              <a:defRPr sz="2535"/>
            </a:lvl7pPr>
            <a:lvl8pPr>
              <a:defRPr sz="2535"/>
            </a:lvl8pPr>
            <a:lvl9pPr>
              <a:defRPr sz="25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4" y="1435103"/>
            <a:ext cx="4011084" cy="4691063"/>
          </a:xfrm>
        </p:spPr>
        <p:txBody>
          <a:bodyPr/>
          <a:lstStyle>
            <a:lvl1pPr marL="0" indent="0">
              <a:buNone/>
              <a:defRPr sz="1796"/>
            </a:lvl1pPr>
            <a:lvl2pPr marL="589974" indent="0">
              <a:buNone/>
              <a:defRPr sz="1584"/>
            </a:lvl2pPr>
            <a:lvl3pPr marL="1179949" indent="0">
              <a:buNone/>
              <a:defRPr sz="1267"/>
            </a:lvl3pPr>
            <a:lvl4pPr marL="1769922" indent="0">
              <a:buNone/>
              <a:defRPr sz="1162"/>
            </a:lvl4pPr>
            <a:lvl5pPr marL="2359897" indent="0">
              <a:buNone/>
              <a:defRPr sz="1162"/>
            </a:lvl5pPr>
            <a:lvl6pPr marL="2949872" indent="0">
              <a:buNone/>
              <a:defRPr sz="1162"/>
            </a:lvl6pPr>
            <a:lvl7pPr marL="3539846" indent="0">
              <a:buNone/>
              <a:defRPr sz="1162"/>
            </a:lvl7pPr>
            <a:lvl8pPr marL="4129820" indent="0">
              <a:buNone/>
              <a:defRPr sz="1162"/>
            </a:lvl8pPr>
            <a:lvl9pPr marL="4719794" indent="0">
              <a:buNone/>
              <a:defRPr sz="1162"/>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9/8/2024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4008426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9"/>
          </a:xfrm>
        </p:spPr>
        <p:txBody>
          <a:bodyPr anchor="b"/>
          <a:lstStyle>
            <a:lvl1pPr algn="l">
              <a:defRPr sz="2535"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119"/>
            </a:lvl1pPr>
            <a:lvl2pPr marL="589974" indent="0">
              <a:buNone/>
              <a:defRPr sz="3591"/>
            </a:lvl2pPr>
            <a:lvl3pPr marL="1179949" indent="0">
              <a:buNone/>
              <a:defRPr sz="3063"/>
            </a:lvl3pPr>
            <a:lvl4pPr marL="1769922" indent="0">
              <a:buNone/>
              <a:defRPr sz="2535"/>
            </a:lvl4pPr>
            <a:lvl5pPr marL="2359897" indent="0">
              <a:buNone/>
              <a:defRPr sz="2535"/>
            </a:lvl5pPr>
            <a:lvl6pPr marL="2949872" indent="0">
              <a:buNone/>
              <a:defRPr sz="2535"/>
            </a:lvl6pPr>
            <a:lvl7pPr marL="3539846" indent="0">
              <a:buNone/>
              <a:defRPr sz="2535"/>
            </a:lvl7pPr>
            <a:lvl8pPr marL="4129820" indent="0">
              <a:buNone/>
              <a:defRPr sz="2535"/>
            </a:lvl8pPr>
            <a:lvl9pPr marL="4719794" indent="0">
              <a:buNone/>
              <a:defRPr sz="2535"/>
            </a:lvl9pPr>
          </a:lstStyle>
          <a:p>
            <a:endParaRPr lang="en-US"/>
          </a:p>
        </p:txBody>
      </p:sp>
      <p:sp>
        <p:nvSpPr>
          <p:cNvPr id="4" name="Text Placeholder 3"/>
          <p:cNvSpPr>
            <a:spLocks noGrp="1"/>
          </p:cNvSpPr>
          <p:nvPr>
            <p:ph type="body" sz="half" idx="2"/>
          </p:nvPr>
        </p:nvSpPr>
        <p:spPr>
          <a:xfrm>
            <a:off x="2389718" y="5367340"/>
            <a:ext cx="7315200" cy="804862"/>
          </a:xfrm>
        </p:spPr>
        <p:txBody>
          <a:bodyPr/>
          <a:lstStyle>
            <a:lvl1pPr marL="0" indent="0">
              <a:buNone/>
              <a:defRPr sz="1796"/>
            </a:lvl1pPr>
            <a:lvl2pPr marL="589974" indent="0">
              <a:buNone/>
              <a:defRPr sz="1584"/>
            </a:lvl2pPr>
            <a:lvl3pPr marL="1179949" indent="0">
              <a:buNone/>
              <a:defRPr sz="1267"/>
            </a:lvl3pPr>
            <a:lvl4pPr marL="1769922" indent="0">
              <a:buNone/>
              <a:defRPr sz="1162"/>
            </a:lvl4pPr>
            <a:lvl5pPr marL="2359897" indent="0">
              <a:buNone/>
              <a:defRPr sz="1162"/>
            </a:lvl5pPr>
            <a:lvl6pPr marL="2949872" indent="0">
              <a:buNone/>
              <a:defRPr sz="1162"/>
            </a:lvl6pPr>
            <a:lvl7pPr marL="3539846" indent="0">
              <a:buNone/>
              <a:defRPr sz="1162"/>
            </a:lvl7pPr>
            <a:lvl8pPr marL="4129820" indent="0">
              <a:buNone/>
              <a:defRPr sz="1162"/>
            </a:lvl8pPr>
            <a:lvl9pPr marL="4719794" indent="0">
              <a:buNone/>
              <a:defRPr sz="1162"/>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9/8/2024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4257351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4360802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864523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6901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9/8/2024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742790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9/8/2024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645560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9/8/2024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7" name="Picture 6">
            <a:extLst>
              <a:ext uri="{FF2B5EF4-FFF2-40B4-BE49-F238E27FC236}">
                <a16:creationId xmlns:a16="http://schemas.microsoft.com/office/drawing/2014/main" id="{B9C24925-BAFF-D535-0BC6-48FFC6CBB31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3544"/>
            <a:ext cx="12192000" cy="6967174"/>
          </a:xfrm>
          <a:prstGeom prst="rect">
            <a:avLst/>
          </a:prstGeom>
        </p:spPr>
      </p:pic>
    </p:spTree>
    <p:extLst>
      <p:ext uri="{BB962C8B-B14F-4D97-AF65-F5344CB8AC3E}">
        <p14:creationId xmlns:p14="http://schemas.microsoft.com/office/powerpoint/2010/main" val="619463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89974" indent="0" algn="ctr">
              <a:buNone/>
              <a:defRPr>
                <a:solidFill>
                  <a:schemeClr val="tx1">
                    <a:tint val="75000"/>
                  </a:schemeClr>
                </a:solidFill>
              </a:defRPr>
            </a:lvl2pPr>
            <a:lvl3pPr marL="1179949" indent="0" algn="ctr">
              <a:buNone/>
              <a:defRPr>
                <a:solidFill>
                  <a:schemeClr val="tx1">
                    <a:tint val="75000"/>
                  </a:schemeClr>
                </a:solidFill>
              </a:defRPr>
            </a:lvl3pPr>
            <a:lvl4pPr marL="1769922" indent="0" algn="ctr">
              <a:buNone/>
              <a:defRPr>
                <a:solidFill>
                  <a:schemeClr val="tx1">
                    <a:tint val="75000"/>
                  </a:schemeClr>
                </a:solidFill>
              </a:defRPr>
            </a:lvl4pPr>
            <a:lvl5pPr marL="2359897" indent="0" algn="ctr">
              <a:buNone/>
              <a:defRPr>
                <a:solidFill>
                  <a:schemeClr val="tx1">
                    <a:tint val="75000"/>
                  </a:schemeClr>
                </a:solidFill>
              </a:defRPr>
            </a:lvl5pPr>
            <a:lvl6pPr marL="2949872" indent="0" algn="ctr">
              <a:buNone/>
              <a:defRPr>
                <a:solidFill>
                  <a:schemeClr val="tx1">
                    <a:tint val="75000"/>
                  </a:schemeClr>
                </a:solidFill>
              </a:defRPr>
            </a:lvl6pPr>
            <a:lvl7pPr marL="3539846" indent="0" algn="ctr">
              <a:buNone/>
              <a:defRPr>
                <a:solidFill>
                  <a:schemeClr val="tx1">
                    <a:tint val="75000"/>
                  </a:schemeClr>
                </a:solidFill>
              </a:defRPr>
            </a:lvl7pPr>
            <a:lvl8pPr marL="4129820" indent="0" algn="ctr">
              <a:buNone/>
              <a:defRPr>
                <a:solidFill>
                  <a:schemeClr val="tx1">
                    <a:tint val="75000"/>
                  </a:schemeClr>
                </a:solidFill>
              </a:defRPr>
            </a:lvl8pPr>
            <a:lvl9pPr marL="471979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173000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25290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5175"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2535">
                <a:solidFill>
                  <a:schemeClr val="tx1">
                    <a:tint val="75000"/>
                  </a:schemeClr>
                </a:solidFill>
              </a:defRPr>
            </a:lvl1pPr>
            <a:lvl2pPr marL="589974" indent="0">
              <a:buNone/>
              <a:defRPr sz="2324">
                <a:solidFill>
                  <a:schemeClr val="tx1">
                    <a:tint val="75000"/>
                  </a:schemeClr>
                </a:solidFill>
              </a:defRPr>
            </a:lvl2pPr>
            <a:lvl3pPr marL="1179949" indent="0">
              <a:buNone/>
              <a:defRPr sz="2112">
                <a:solidFill>
                  <a:schemeClr val="tx1">
                    <a:tint val="75000"/>
                  </a:schemeClr>
                </a:solidFill>
              </a:defRPr>
            </a:lvl3pPr>
            <a:lvl4pPr marL="1769922" indent="0">
              <a:buNone/>
              <a:defRPr sz="1796">
                <a:solidFill>
                  <a:schemeClr val="tx1">
                    <a:tint val="75000"/>
                  </a:schemeClr>
                </a:solidFill>
              </a:defRPr>
            </a:lvl4pPr>
            <a:lvl5pPr marL="2359897" indent="0">
              <a:buNone/>
              <a:defRPr sz="1796">
                <a:solidFill>
                  <a:schemeClr val="tx1">
                    <a:tint val="75000"/>
                  </a:schemeClr>
                </a:solidFill>
              </a:defRPr>
            </a:lvl5pPr>
            <a:lvl6pPr marL="2949872" indent="0">
              <a:buNone/>
              <a:defRPr sz="1796">
                <a:solidFill>
                  <a:schemeClr val="tx1">
                    <a:tint val="75000"/>
                  </a:schemeClr>
                </a:solidFill>
              </a:defRPr>
            </a:lvl6pPr>
            <a:lvl7pPr marL="3539846" indent="0">
              <a:buNone/>
              <a:defRPr sz="1796">
                <a:solidFill>
                  <a:schemeClr val="tx1">
                    <a:tint val="75000"/>
                  </a:schemeClr>
                </a:solidFill>
              </a:defRPr>
            </a:lvl7pPr>
            <a:lvl8pPr marL="4129820" indent="0">
              <a:buNone/>
              <a:defRPr sz="1796">
                <a:solidFill>
                  <a:schemeClr val="tx1">
                    <a:tint val="75000"/>
                  </a:schemeClr>
                </a:solidFill>
              </a:defRPr>
            </a:lvl8pPr>
            <a:lvl9pPr marL="4719794" indent="0">
              <a:buNone/>
              <a:defRPr sz="179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39137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591"/>
            </a:lvl1pPr>
            <a:lvl2pPr>
              <a:defRPr sz="3063"/>
            </a:lvl2pPr>
            <a:lvl3pPr>
              <a:defRPr sz="2535"/>
            </a:lvl3pPr>
            <a:lvl4pPr>
              <a:defRPr sz="2324"/>
            </a:lvl4pPr>
            <a:lvl5pPr>
              <a:defRPr sz="2324"/>
            </a:lvl5pPr>
            <a:lvl6pPr>
              <a:defRPr sz="2324"/>
            </a:lvl6pPr>
            <a:lvl7pPr>
              <a:defRPr sz="2324"/>
            </a:lvl7pPr>
            <a:lvl8pPr>
              <a:defRPr sz="2324"/>
            </a:lvl8pPr>
            <a:lvl9pPr>
              <a:defRPr sz="232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591"/>
            </a:lvl1pPr>
            <a:lvl2pPr>
              <a:defRPr sz="3063"/>
            </a:lvl2pPr>
            <a:lvl3pPr>
              <a:defRPr sz="2535"/>
            </a:lvl3pPr>
            <a:lvl4pPr>
              <a:defRPr sz="2324"/>
            </a:lvl4pPr>
            <a:lvl5pPr>
              <a:defRPr sz="2324"/>
            </a:lvl5pPr>
            <a:lvl6pPr>
              <a:defRPr sz="2324"/>
            </a:lvl6pPr>
            <a:lvl7pPr>
              <a:defRPr sz="2324"/>
            </a:lvl7pPr>
            <a:lvl8pPr>
              <a:defRPr sz="2324"/>
            </a:lvl8pPr>
            <a:lvl9pPr>
              <a:defRPr sz="232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t>9/8/2024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629872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9C71401-84F7-CDF5-C94D-3BFFAA665F03}"/>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1E4A8374-EB83-9B09-2EDA-F2CE74D5EFD8}"/>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923067" y="0"/>
            <a:ext cx="1727360" cy="1727360"/>
          </a:xfrm>
          <a:prstGeom prst="rect">
            <a:avLst/>
          </a:prstGeom>
        </p:spPr>
      </p:pic>
    </p:spTree>
    <p:extLst>
      <p:ext uri="{BB962C8B-B14F-4D97-AF65-F5344CB8AC3E}">
        <p14:creationId xmlns:p14="http://schemas.microsoft.com/office/powerpoint/2010/main" val="41229243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111716" tIns="55859" rIns="111716" bIns="55859"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111716" tIns="55859" rIns="111716" bIns="5585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6"/>
          </a:xfrm>
          <a:prstGeom prst="rect">
            <a:avLst/>
          </a:prstGeom>
        </p:spPr>
        <p:txBody>
          <a:bodyPr vert="horz" lIns="111716" tIns="55859" rIns="111716" bIns="55859" rtlCol="0" anchor="ctr"/>
          <a:lstStyle>
            <a:lvl1pPr algn="l">
              <a:defRPr sz="1584">
                <a:solidFill>
                  <a:schemeClr val="tx1">
                    <a:tint val="75000"/>
                  </a:schemeClr>
                </a:solidFill>
              </a:defRPr>
            </a:lvl1pPr>
          </a:lstStyle>
          <a:p>
            <a:fld id="{4CEF851F-4C9B-4ED8-A706-7687066F5A2C}" type="datetimeFigureOut">
              <a:rPr lang="en-US" smtClean="0"/>
              <a:t>9/8/2024</a:t>
            </a:fld>
            <a:endParaRPr lang="en-US"/>
          </a:p>
        </p:txBody>
      </p:sp>
      <p:sp>
        <p:nvSpPr>
          <p:cNvPr id="5" name="Footer Placeholder 4"/>
          <p:cNvSpPr>
            <a:spLocks noGrp="1"/>
          </p:cNvSpPr>
          <p:nvPr>
            <p:ph type="ftr" sz="quarter" idx="3"/>
          </p:nvPr>
        </p:nvSpPr>
        <p:spPr>
          <a:xfrm>
            <a:off x="4165600" y="6356351"/>
            <a:ext cx="3860800" cy="365126"/>
          </a:xfrm>
          <a:prstGeom prst="rect">
            <a:avLst/>
          </a:prstGeom>
        </p:spPr>
        <p:txBody>
          <a:bodyPr vert="horz" lIns="111716" tIns="55859" rIns="111716" bIns="55859" rtlCol="0" anchor="ctr"/>
          <a:lstStyle>
            <a:lvl1pPr algn="ctr">
              <a:defRPr sz="1584">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6"/>
          </a:xfrm>
          <a:prstGeom prst="rect">
            <a:avLst/>
          </a:prstGeom>
        </p:spPr>
        <p:txBody>
          <a:bodyPr vert="horz" lIns="111716" tIns="55859" rIns="111716" bIns="55859" rtlCol="0" anchor="ctr"/>
          <a:lstStyle>
            <a:lvl1pPr algn="r">
              <a:defRPr sz="1584">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3018103009"/>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ctr" defTabSz="1179949" rtl="0" eaLnBrk="1" latinLnBrk="0" hangingPunct="1">
        <a:spcBef>
          <a:spcPct val="0"/>
        </a:spcBef>
        <a:buNone/>
        <a:defRPr sz="5703" kern="1200">
          <a:solidFill>
            <a:schemeClr val="tx1"/>
          </a:solidFill>
          <a:latin typeface="+mj-lt"/>
          <a:ea typeface="+mj-ea"/>
          <a:cs typeface="+mj-cs"/>
        </a:defRPr>
      </a:lvl1pPr>
    </p:titleStyle>
    <p:bodyStyle>
      <a:lvl1pPr marL="442480" indent="-442480" algn="l" defTabSz="1179949" rtl="0" eaLnBrk="1" latinLnBrk="0" hangingPunct="1">
        <a:spcBef>
          <a:spcPct val="20000"/>
        </a:spcBef>
        <a:buFont typeface="Arial" pitchFamily="34" charset="0"/>
        <a:buChar char="•"/>
        <a:defRPr sz="4119" kern="1200">
          <a:solidFill>
            <a:schemeClr val="tx1"/>
          </a:solidFill>
          <a:latin typeface="+mn-lt"/>
          <a:ea typeface="+mn-ea"/>
          <a:cs typeface="+mn-cs"/>
        </a:defRPr>
      </a:lvl1pPr>
      <a:lvl2pPr marL="958709" indent="-368734" algn="l" defTabSz="1179949" rtl="0" eaLnBrk="1" latinLnBrk="0" hangingPunct="1">
        <a:spcBef>
          <a:spcPct val="20000"/>
        </a:spcBef>
        <a:buFont typeface="Arial" pitchFamily="34" charset="0"/>
        <a:buChar char="–"/>
        <a:defRPr sz="3591" kern="1200">
          <a:solidFill>
            <a:schemeClr val="tx1"/>
          </a:solidFill>
          <a:latin typeface="+mn-lt"/>
          <a:ea typeface="+mn-ea"/>
          <a:cs typeface="+mn-cs"/>
        </a:defRPr>
      </a:lvl2pPr>
      <a:lvl3pPr marL="1474936" indent="-294988" algn="l" defTabSz="1179949" rtl="0" eaLnBrk="1" latinLnBrk="0" hangingPunct="1">
        <a:spcBef>
          <a:spcPct val="20000"/>
        </a:spcBef>
        <a:buFont typeface="Arial" pitchFamily="34" charset="0"/>
        <a:buChar char="•"/>
        <a:defRPr sz="3063" kern="1200">
          <a:solidFill>
            <a:schemeClr val="tx1"/>
          </a:solidFill>
          <a:latin typeface="+mn-lt"/>
          <a:ea typeface="+mn-ea"/>
          <a:cs typeface="+mn-cs"/>
        </a:defRPr>
      </a:lvl3pPr>
      <a:lvl4pPr marL="2064910" indent="-294988" algn="l" defTabSz="1179949" rtl="0" eaLnBrk="1" latinLnBrk="0" hangingPunct="1">
        <a:spcBef>
          <a:spcPct val="20000"/>
        </a:spcBef>
        <a:buFont typeface="Arial" pitchFamily="34" charset="0"/>
        <a:buChar char="–"/>
        <a:defRPr sz="2535" kern="1200">
          <a:solidFill>
            <a:schemeClr val="tx1"/>
          </a:solidFill>
          <a:latin typeface="+mn-lt"/>
          <a:ea typeface="+mn-ea"/>
          <a:cs typeface="+mn-cs"/>
        </a:defRPr>
      </a:lvl4pPr>
      <a:lvl5pPr marL="2654884" indent="-294988" algn="l" defTabSz="1179949" rtl="0" eaLnBrk="1" latinLnBrk="0" hangingPunct="1">
        <a:spcBef>
          <a:spcPct val="20000"/>
        </a:spcBef>
        <a:buFont typeface="Arial" pitchFamily="34" charset="0"/>
        <a:buChar char="»"/>
        <a:defRPr sz="2535" kern="1200">
          <a:solidFill>
            <a:schemeClr val="tx1"/>
          </a:solidFill>
          <a:latin typeface="+mn-lt"/>
          <a:ea typeface="+mn-ea"/>
          <a:cs typeface="+mn-cs"/>
        </a:defRPr>
      </a:lvl5pPr>
      <a:lvl6pPr marL="3244858" indent="-294988" algn="l" defTabSz="1179949" rtl="0" eaLnBrk="1" latinLnBrk="0" hangingPunct="1">
        <a:spcBef>
          <a:spcPct val="20000"/>
        </a:spcBef>
        <a:buFont typeface="Arial" pitchFamily="34" charset="0"/>
        <a:buChar char="•"/>
        <a:defRPr sz="2535" kern="1200">
          <a:solidFill>
            <a:schemeClr val="tx1"/>
          </a:solidFill>
          <a:latin typeface="+mn-lt"/>
          <a:ea typeface="+mn-ea"/>
          <a:cs typeface="+mn-cs"/>
        </a:defRPr>
      </a:lvl6pPr>
      <a:lvl7pPr marL="3834832" indent="-294988" algn="l" defTabSz="1179949" rtl="0" eaLnBrk="1" latinLnBrk="0" hangingPunct="1">
        <a:spcBef>
          <a:spcPct val="20000"/>
        </a:spcBef>
        <a:buFont typeface="Arial" pitchFamily="34" charset="0"/>
        <a:buChar char="•"/>
        <a:defRPr sz="2535" kern="1200">
          <a:solidFill>
            <a:schemeClr val="tx1"/>
          </a:solidFill>
          <a:latin typeface="+mn-lt"/>
          <a:ea typeface="+mn-ea"/>
          <a:cs typeface="+mn-cs"/>
        </a:defRPr>
      </a:lvl7pPr>
      <a:lvl8pPr marL="4424807" indent="-294988" algn="l" defTabSz="1179949" rtl="0" eaLnBrk="1" latinLnBrk="0" hangingPunct="1">
        <a:spcBef>
          <a:spcPct val="20000"/>
        </a:spcBef>
        <a:buFont typeface="Arial" pitchFamily="34" charset="0"/>
        <a:buChar char="•"/>
        <a:defRPr sz="2535" kern="1200">
          <a:solidFill>
            <a:schemeClr val="tx1"/>
          </a:solidFill>
          <a:latin typeface="+mn-lt"/>
          <a:ea typeface="+mn-ea"/>
          <a:cs typeface="+mn-cs"/>
        </a:defRPr>
      </a:lvl8pPr>
      <a:lvl9pPr marL="5014782" indent="-294988" algn="l" defTabSz="1179949" rtl="0" eaLnBrk="1" latinLnBrk="0" hangingPunct="1">
        <a:spcBef>
          <a:spcPct val="20000"/>
        </a:spcBef>
        <a:buFont typeface="Arial" pitchFamily="34" charset="0"/>
        <a:buChar char="•"/>
        <a:defRPr sz="2535" kern="1200">
          <a:solidFill>
            <a:schemeClr val="tx1"/>
          </a:solidFill>
          <a:latin typeface="+mn-lt"/>
          <a:ea typeface="+mn-ea"/>
          <a:cs typeface="+mn-cs"/>
        </a:defRPr>
      </a:lvl9pPr>
    </p:bodyStyle>
    <p:otherStyle>
      <a:defPPr>
        <a:defRPr lang="en-US"/>
      </a:defPPr>
      <a:lvl1pPr marL="0" algn="l" defTabSz="1179949" rtl="0" eaLnBrk="1" latinLnBrk="0" hangingPunct="1">
        <a:defRPr sz="2324" kern="1200">
          <a:solidFill>
            <a:schemeClr val="tx1"/>
          </a:solidFill>
          <a:latin typeface="+mn-lt"/>
          <a:ea typeface="+mn-ea"/>
          <a:cs typeface="+mn-cs"/>
        </a:defRPr>
      </a:lvl1pPr>
      <a:lvl2pPr marL="589974" algn="l" defTabSz="1179949" rtl="0" eaLnBrk="1" latinLnBrk="0" hangingPunct="1">
        <a:defRPr sz="2324" kern="1200">
          <a:solidFill>
            <a:schemeClr val="tx1"/>
          </a:solidFill>
          <a:latin typeface="+mn-lt"/>
          <a:ea typeface="+mn-ea"/>
          <a:cs typeface="+mn-cs"/>
        </a:defRPr>
      </a:lvl2pPr>
      <a:lvl3pPr marL="1179949" algn="l" defTabSz="1179949" rtl="0" eaLnBrk="1" latinLnBrk="0" hangingPunct="1">
        <a:defRPr sz="2324" kern="1200">
          <a:solidFill>
            <a:schemeClr val="tx1"/>
          </a:solidFill>
          <a:latin typeface="+mn-lt"/>
          <a:ea typeface="+mn-ea"/>
          <a:cs typeface="+mn-cs"/>
        </a:defRPr>
      </a:lvl3pPr>
      <a:lvl4pPr marL="1769922" algn="l" defTabSz="1179949" rtl="0" eaLnBrk="1" latinLnBrk="0" hangingPunct="1">
        <a:defRPr sz="2324" kern="1200">
          <a:solidFill>
            <a:schemeClr val="tx1"/>
          </a:solidFill>
          <a:latin typeface="+mn-lt"/>
          <a:ea typeface="+mn-ea"/>
          <a:cs typeface="+mn-cs"/>
        </a:defRPr>
      </a:lvl4pPr>
      <a:lvl5pPr marL="2359897" algn="l" defTabSz="1179949" rtl="0" eaLnBrk="1" latinLnBrk="0" hangingPunct="1">
        <a:defRPr sz="2324" kern="1200">
          <a:solidFill>
            <a:schemeClr val="tx1"/>
          </a:solidFill>
          <a:latin typeface="+mn-lt"/>
          <a:ea typeface="+mn-ea"/>
          <a:cs typeface="+mn-cs"/>
        </a:defRPr>
      </a:lvl5pPr>
      <a:lvl6pPr marL="2949872" algn="l" defTabSz="1179949" rtl="0" eaLnBrk="1" latinLnBrk="0" hangingPunct="1">
        <a:defRPr sz="2324" kern="1200">
          <a:solidFill>
            <a:schemeClr val="tx1"/>
          </a:solidFill>
          <a:latin typeface="+mn-lt"/>
          <a:ea typeface="+mn-ea"/>
          <a:cs typeface="+mn-cs"/>
        </a:defRPr>
      </a:lvl6pPr>
      <a:lvl7pPr marL="3539846" algn="l" defTabSz="1179949" rtl="0" eaLnBrk="1" latinLnBrk="0" hangingPunct="1">
        <a:defRPr sz="2324" kern="1200">
          <a:solidFill>
            <a:schemeClr val="tx1"/>
          </a:solidFill>
          <a:latin typeface="+mn-lt"/>
          <a:ea typeface="+mn-ea"/>
          <a:cs typeface="+mn-cs"/>
        </a:defRPr>
      </a:lvl7pPr>
      <a:lvl8pPr marL="4129820" algn="l" defTabSz="1179949" rtl="0" eaLnBrk="1" latinLnBrk="0" hangingPunct="1">
        <a:defRPr sz="2324" kern="1200">
          <a:solidFill>
            <a:schemeClr val="tx1"/>
          </a:solidFill>
          <a:latin typeface="+mn-lt"/>
          <a:ea typeface="+mn-ea"/>
          <a:cs typeface="+mn-cs"/>
        </a:defRPr>
      </a:lvl8pPr>
      <a:lvl9pPr marL="4719794" algn="l" defTabSz="1179949" rtl="0" eaLnBrk="1" latinLnBrk="0" hangingPunct="1">
        <a:defRPr sz="232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sv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1.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1.xml"/><Relationship Id="rId5" Type="http://schemas.openxmlformats.org/officeDocument/2006/relationships/image" Target="../media/image6.sv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6.sv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5.svg"/><Relationship Id="rId7" Type="http://schemas.openxmlformats.org/officeDocument/2006/relationships/image" Target="../media/image22.svg"/><Relationship Id="rId2" Type="http://schemas.openxmlformats.org/officeDocument/2006/relationships/image" Target="../media/image14.png"/><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 Id="rId9"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5.svg"/><Relationship Id="rId7"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25.sv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5.svg"/><Relationship Id="rId7" Type="http://schemas.openxmlformats.org/officeDocument/2006/relationships/image" Target="../media/image20.svg"/><Relationship Id="rId2" Type="http://schemas.openxmlformats.org/officeDocument/2006/relationships/image" Target="../media/image14.png"/><Relationship Id="rId1" Type="http://schemas.openxmlformats.org/officeDocument/2006/relationships/slideLayout" Target="../slideLayouts/slideLayout5.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23.png"/><Relationship Id="rId9" Type="http://schemas.openxmlformats.org/officeDocument/2006/relationships/image" Target="../media/image27.sv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5.svg"/><Relationship Id="rId7" Type="http://schemas.openxmlformats.org/officeDocument/2006/relationships/image" Target="../media/image11.svg"/><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6.sv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7">
            <a:extLst>
              <a:ext uri="{FF2B5EF4-FFF2-40B4-BE49-F238E27FC236}">
                <a16:creationId xmlns:a16="http://schemas.microsoft.com/office/drawing/2014/main" id="{1126F58F-BFC0-864A-A304-DE552121B0B6}"/>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9030" y="2291031"/>
            <a:ext cx="2967957" cy="4557323"/>
          </a:xfrm>
          <a:prstGeom prst="rect">
            <a:avLst/>
          </a:prstGeom>
        </p:spPr>
      </p:pic>
      <p:pic>
        <p:nvPicPr>
          <p:cNvPr id="5" name="Picture 31">
            <a:extLst>
              <a:ext uri="{FF2B5EF4-FFF2-40B4-BE49-F238E27FC236}">
                <a16:creationId xmlns:a16="http://schemas.microsoft.com/office/drawing/2014/main" id="{81458376-000F-6A26-4B09-6E741C492BA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276600" y="152400"/>
            <a:ext cx="5257800" cy="1587910"/>
          </a:xfrm>
          <a:prstGeom prst="rect">
            <a:avLst/>
          </a:prstGeom>
        </p:spPr>
      </p:pic>
      <p:pic>
        <p:nvPicPr>
          <p:cNvPr id="4" name="Picture 3">
            <a:extLst>
              <a:ext uri="{FF2B5EF4-FFF2-40B4-BE49-F238E27FC236}">
                <a16:creationId xmlns:a16="http://schemas.microsoft.com/office/drawing/2014/main" id="{8869F11A-5CEC-38A1-0A7A-79A04CCBDE3D}"/>
              </a:ext>
            </a:extLst>
          </p:cNvPr>
          <p:cNvPicPr>
            <a:picLocks noChangeAspect="1"/>
          </p:cNvPicPr>
          <p:nvPr/>
        </p:nvPicPr>
        <p:blipFill>
          <a:blip r:embed="rId6"/>
          <a:stretch>
            <a:fillRect/>
          </a:stretch>
        </p:blipFill>
        <p:spPr>
          <a:xfrm>
            <a:off x="3581895" y="267563"/>
            <a:ext cx="4438273" cy="1603387"/>
          </a:xfrm>
          <a:prstGeom prst="rect">
            <a:avLst/>
          </a:prstGeom>
        </p:spPr>
      </p:pic>
      <p:sp>
        <p:nvSpPr>
          <p:cNvPr id="7" name="Cloud 6">
            <a:extLst>
              <a:ext uri="{FF2B5EF4-FFF2-40B4-BE49-F238E27FC236}">
                <a16:creationId xmlns:a16="http://schemas.microsoft.com/office/drawing/2014/main" id="{E704D774-16F2-F3D1-FDD2-C38AB2622E83}"/>
              </a:ext>
            </a:extLst>
          </p:cNvPr>
          <p:cNvSpPr>
            <a:spLocks/>
          </p:cNvSpPr>
          <p:nvPr/>
        </p:nvSpPr>
        <p:spPr>
          <a:xfrm>
            <a:off x="2703870" y="1573162"/>
            <a:ext cx="7516762" cy="4591362"/>
          </a:xfrm>
          <a:prstGeom prst="cloud">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0" name="Picture 25">
            <a:extLst>
              <a:ext uri="{FF2B5EF4-FFF2-40B4-BE49-F238E27FC236}">
                <a16:creationId xmlns:a16="http://schemas.microsoft.com/office/drawing/2014/main" id="{15E2C2E7-1B63-9A03-5EB2-673DD625897F}"/>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113430" y="2610476"/>
            <a:ext cx="2967957" cy="4247524"/>
          </a:xfrm>
          <a:prstGeom prst="rect">
            <a:avLst/>
          </a:prstGeom>
        </p:spPr>
      </p:pic>
      <p:pic>
        <p:nvPicPr>
          <p:cNvPr id="11" name="Picture 10">
            <a:extLst>
              <a:ext uri="{FF2B5EF4-FFF2-40B4-BE49-F238E27FC236}">
                <a16:creationId xmlns:a16="http://schemas.microsoft.com/office/drawing/2014/main" id="{C9B1431A-5154-44BB-053C-FC03B4BEB0AB}"/>
              </a:ext>
            </a:extLst>
          </p:cNvPr>
          <p:cNvPicPr>
            <a:picLocks noChangeAspect="1"/>
          </p:cNvPicPr>
          <p:nvPr/>
        </p:nvPicPr>
        <p:blipFill>
          <a:blip r:embed="rId9"/>
          <a:stretch>
            <a:fillRect/>
          </a:stretch>
        </p:blipFill>
        <p:spPr>
          <a:xfrm>
            <a:off x="4216777" y="2356362"/>
            <a:ext cx="4151736" cy="847417"/>
          </a:xfrm>
          <a:prstGeom prst="rect">
            <a:avLst/>
          </a:prstGeom>
        </p:spPr>
      </p:pic>
      <p:pic>
        <p:nvPicPr>
          <p:cNvPr id="14" name="Picture 13">
            <a:extLst>
              <a:ext uri="{FF2B5EF4-FFF2-40B4-BE49-F238E27FC236}">
                <a16:creationId xmlns:a16="http://schemas.microsoft.com/office/drawing/2014/main" id="{41E8162D-8D32-6735-A6A0-9806F6320A3A}"/>
              </a:ext>
            </a:extLst>
          </p:cNvPr>
          <p:cNvPicPr>
            <a:picLocks noChangeAspect="1"/>
          </p:cNvPicPr>
          <p:nvPr/>
        </p:nvPicPr>
        <p:blipFill>
          <a:blip r:embed="rId10"/>
          <a:stretch>
            <a:fillRect/>
          </a:stretch>
        </p:blipFill>
        <p:spPr>
          <a:xfrm>
            <a:off x="3310664" y="3175047"/>
            <a:ext cx="5767316" cy="1963082"/>
          </a:xfrm>
          <a:prstGeom prst="rect">
            <a:avLst/>
          </a:prstGeom>
        </p:spPr>
      </p:pic>
    </p:spTree>
    <p:extLst>
      <p:ext uri="{BB962C8B-B14F-4D97-AF65-F5344CB8AC3E}">
        <p14:creationId xmlns:p14="http://schemas.microsoft.com/office/powerpoint/2010/main" val="28170795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style.rotation</p:attrName>
                                        </p:attrNameLst>
                                      </p:cBhvr>
                                      <p:tavLst>
                                        <p:tav tm="0">
                                          <p:val>
                                            <p:fltVal val="360"/>
                                          </p:val>
                                        </p:tav>
                                        <p:tav tm="100000">
                                          <p:val>
                                            <p:fltVal val="0"/>
                                          </p:val>
                                        </p:tav>
                                      </p:tavLst>
                                    </p:anim>
                                    <p:animEffect transition="in" filter="fade">
                                      <p:cBhvr>
                                        <p:cTn id="16" dur="500"/>
                                        <p:tgtEl>
                                          <p:spTgt spid="3"/>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 calcmode="lin" valueType="num">
                                      <p:cBhvr>
                                        <p:cTn id="21" dur="500" fill="hold"/>
                                        <p:tgtEl>
                                          <p:spTgt spid="10"/>
                                        </p:tgtEl>
                                        <p:attrNameLst>
                                          <p:attrName>style.rotation</p:attrName>
                                        </p:attrNameLst>
                                      </p:cBhvr>
                                      <p:tavLst>
                                        <p:tav tm="0">
                                          <p:val>
                                            <p:fltVal val="360"/>
                                          </p:val>
                                        </p:tav>
                                        <p:tav tm="100000">
                                          <p:val>
                                            <p:fltVal val="0"/>
                                          </p:val>
                                        </p:tav>
                                      </p:tavLst>
                                    </p:anim>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16"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1">
            <a:extLst>
              <a:ext uri="{FF2B5EF4-FFF2-40B4-BE49-F238E27FC236}">
                <a16:creationId xmlns:a16="http://schemas.microsoft.com/office/drawing/2014/main" id="{5E3AA3AC-AF56-86DF-879F-786706C3FA89}"/>
              </a:ext>
            </a:extLst>
          </p:cNvPr>
          <p:cNvSpPr/>
          <p:nvPr/>
        </p:nvSpPr>
        <p:spPr>
          <a:xfrm>
            <a:off x="464331" y="429943"/>
            <a:ext cx="11263337" cy="5998114"/>
          </a:xfrm>
          <a:prstGeom prst="roundRect">
            <a:avLst/>
          </a:prstGeom>
          <a:solidFill>
            <a:sysClr val="window" lastClr="FFFFFF"/>
          </a:solidFill>
          <a:ln w="12700" cap="flat" cmpd="sng" algn="ctr">
            <a:noFill/>
            <a:prstDash val="solid"/>
            <a:miter lim="800000"/>
          </a:ln>
          <a:effectLst>
            <a:outerShdw blurRad="127000" algn="ctr" rotWithShape="0">
              <a:prstClr val="black">
                <a:alpha val="7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Hình ảnh 11">
            <a:extLst>
              <a:ext uri="{FF2B5EF4-FFF2-40B4-BE49-F238E27FC236}">
                <a16:creationId xmlns:a16="http://schemas.microsoft.com/office/drawing/2014/main" id="{2E836ADE-4621-2371-5329-EB1FD8B4D1FF}"/>
              </a:ext>
            </a:extLst>
          </p:cNvPr>
          <p:cNvPicPr>
            <a:picLocks noChangeAspect="1"/>
          </p:cNvPicPr>
          <p:nvPr/>
        </p:nvPicPr>
        <p:blipFill>
          <a:blip r:embed="rId2"/>
          <a:stretch>
            <a:fillRect/>
          </a:stretch>
        </p:blipFill>
        <p:spPr>
          <a:xfrm>
            <a:off x="464331" y="196644"/>
            <a:ext cx="1827613" cy="1720645"/>
          </a:xfrm>
          <a:prstGeom prst="rect">
            <a:avLst/>
          </a:prstGeom>
        </p:spPr>
      </p:pic>
      <p:sp>
        <p:nvSpPr>
          <p:cNvPr id="3" name="Oval 2">
            <a:extLst>
              <a:ext uri="{FF2B5EF4-FFF2-40B4-BE49-F238E27FC236}">
                <a16:creationId xmlns:a16="http://schemas.microsoft.com/office/drawing/2014/main" id="{A4753AF9-5343-D72B-BBD7-D3DF5BF1A592}"/>
              </a:ext>
            </a:extLst>
          </p:cNvPr>
          <p:cNvSpPr/>
          <p:nvPr/>
        </p:nvSpPr>
        <p:spPr>
          <a:xfrm>
            <a:off x="2082897" y="695012"/>
            <a:ext cx="749339" cy="76952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11731" tIns="55866" rIns="111731" bIns="55866" rtlCol="0" anchor="ctr"/>
          <a:lstStyle/>
          <a:p>
            <a:pPr algn="ctr"/>
            <a:r>
              <a:rPr lang="en-US" sz="34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2</a:t>
            </a:r>
          </a:p>
        </p:txBody>
      </p:sp>
      <p:sp>
        <p:nvSpPr>
          <p:cNvPr id="9" name="TextBox 8">
            <a:extLst>
              <a:ext uri="{FF2B5EF4-FFF2-40B4-BE49-F238E27FC236}">
                <a16:creationId xmlns:a16="http://schemas.microsoft.com/office/drawing/2014/main" id="{8709CC38-88D8-BAA3-72A6-E119BC74555D}"/>
              </a:ext>
            </a:extLst>
          </p:cNvPr>
          <p:cNvSpPr txBox="1"/>
          <p:nvPr/>
        </p:nvSpPr>
        <p:spPr>
          <a:xfrm>
            <a:off x="2843488" y="837233"/>
            <a:ext cx="9085734" cy="559085"/>
          </a:xfrm>
          <a:prstGeom prst="rect">
            <a:avLst/>
          </a:prstGeom>
          <a:noFill/>
        </p:spPr>
        <p:txBody>
          <a:bodyPr wrap="square" lIns="111716" tIns="55859" rIns="111716" bIns="55859" rtlCol="0">
            <a:spAutoFit/>
          </a:bodyPr>
          <a:lstStyle/>
          <a:p>
            <a:pPr algn="just"/>
            <a:r>
              <a:rPr lang="en-US" sz="2900" b="1" dirty="0" err="1">
                <a:latin typeface="Arial-Rounded" panose="020B0500000000000000" pitchFamily="34" charset="0"/>
                <a:ea typeface="Arial-Rounded" panose="020B0500000000000000" pitchFamily="34" charset="0"/>
                <a:cs typeface="Arial-Rounded" panose="020B0500000000000000" pitchFamily="34" charset="0"/>
              </a:rPr>
              <a:t>Kể</a:t>
            </a:r>
            <a:r>
              <a:rPr lang="en-US" sz="2900" b="1" dirty="0">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latin typeface="Arial-Rounded" panose="020B0500000000000000" pitchFamily="34" charset="0"/>
                <a:ea typeface="Arial-Rounded" panose="020B0500000000000000" pitchFamily="34" charset="0"/>
                <a:cs typeface="Arial-Rounded" panose="020B0500000000000000" pitchFamily="34" charset="0"/>
              </a:rPr>
              <a:t>cho</a:t>
            </a:r>
            <a:r>
              <a:rPr lang="en-US" sz="2900" b="1" dirty="0">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2900" b="1" dirty="0">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2900" b="1" dirty="0">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latin typeface="Arial-Rounded" panose="020B0500000000000000" pitchFamily="34" charset="0"/>
                <a:ea typeface="Arial-Rounded" panose="020B0500000000000000" pitchFamily="34" charset="0"/>
                <a:cs typeface="Arial-Rounded" panose="020B0500000000000000" pitchFamily="34" charset="0"/>
              </a:rPr>
              <a:t>nghe</a:t>
            </a:r>
            <a:r>
              <a:rPr lang="en-US" sz="2900" b="1" dirty="0">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latin typeface="Arial-Rounded" panose="020B0500000000000000" pitchFamily="34" charset="0"/>
                <a:ea typeface="Arial-Rounded" panose="020B0500000000000000" pitchFamily="34" charset="0"/>
                <a:cs typeface="Arial-Rounded" panose="020B0500000000000000" pitchFamily="34" charset="0"/>
              </a:rPr>
              <a:t>điều</a:t>
            </a:r>
            <a:r>
              <a:rPr lang="en-US" sz="2900" b="1" dirty="0">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latin typeface="Arial-Rounded" panose="020B0500000000000000" pitchFamily="34" charset="0"/>
                <a:ea typeface="Arial-Rounded" panose="020B0500000000000000" pitchFamily="34" charset="0"/>
                <a:cs typeface="Arial-Rounded" panose="020B0500000000000000" pitchFamily="34" charset="0"/>
              </a:rPr>
              <a:t>thú</a:t>
            </a:r>
            <a:r>
              <a:rPr lang="en-US" sz="2900" b="1" dirty="0">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latin typeface="Arial-Rounded" panose="020B0500000000000000" pitchFamily="34" charset="0"/>
                <a:ea typeface="Arial-Rounded" panose="020B0500000000000000" pitchFamily="34" charset="0"/>
                <a:cs typeface="Arial-Rounded" panose="020B0500000000000000" pitchFamily="34" charset="0"/>
              </a:rPr>
              <a:t>vị</a:t>
            </a:r>
            <a:r>
              <a:rPr lang="en-US" sz="2900" b="1" dirty="0">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latin typeface="Arial-Rounded" panose="020B0500000000000000" pitchFamily="34" charset="0"/>
                <a:ea typeface="Arial-Rounded" panose="020B0500000000000000" pitchFamily="34" charset="0"/>
                <a:cs typeface="Arial-Rounded" panose="020B0500000000000000" pitchFamily="34" charset="0"/>
              </a:rPr>
              <a:t>em</a:t>
            </a:r>
            <a:r>
              <a:rPr lang="en-US" sz="2900" b="1" dirty="0">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latin typeface="Arial-Rounded" panose="020B0500000000000000" pitchFamily="34" charset="0"/>
                <a:ea typeface="Arial-Rounded" panose="020B0500000000000000" pitchFamily="34" charset="0"/>
                <a:cs typeface="Arial-Rounded" panose="020B0500000000000000" pitchFamily="34" charset="0"/>
              </a:rPr>
              <a:t>đọc</a:t>
            </a:r>
            <a:r>
              <a:rPr lang="en-US" sz="2900" b="1" dirty="0">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2900" b="1"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1" name="Picture 2">
            <a:extLst>
              <a:ext uri="{FF2B5EF4-FFF2-40B4-BE49-F238E27FC236}">
                <a16:creationId xmlns:a16="http://schemas.microsoft.com/office/drawing/2014/main" id="{9CFD4FF8-B6B5-9B69-AA33-B04B9B82CCC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35578" t="37500" r="26794" b="23438"/>
          <a:stretch/>
        </p:blipFill>
        <p:spPr bwMode="auto">
          <a:xfrm>
            <a:off x="3425803" y="2086231"/>
            <a:ext cx="7247851" cy="4230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77575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28">
            <a:extLst>
              <a:ext uri="{FF2B5EF4-FFF2-40B4-BE49-F238E27FC236}">
                <a16:creationId xmlns:a16="http://schemas.microsoft.com/office/drawing/2014/main" id="{799367EA-0155-FA05-D13E-4EA59C72F46C}"/>
              </a:ext>
            </a:extLst>
          </p:cNvPr>
          <p:cNvSpPr/>
          <p:nvPr/>
        </p:nvSpPr>
        <p:spPr>
          <a:xfrm>
            <a:off x="2133600" y="381000"/>
            <a:ext cx="8474841" cy="2438400"/>
          </a:xfrm>
          <a:custGeom>
            <a:avLst/>
            <a:gdLst>
              <a:gd name="connisteX0" fmla="*/ 4025774 w 8652536"/>
              <a:gd name="connsiteY0" fmla="*/ 3336089 h 3461669"/>
              <a:gd name="connisteX1" fmla="*/ 1125094 w 8652536"/>
              <a:gd name="connsiteY1" fmla="*/ 3384349 h 3461669"/>
              <a:gd name="connisteX2" fmla="*/ 129414 w 8652536"/>
              <a:gd name="connsiteY2" fmla="*/ 2359459 h 3461669"/>
              <a:gd name="connisteX3" fmla="*/ 255144 w 8652536"/>
              <a:gd name="connsiteY3" fmla="*/ 464619 h 3461669"/>
              <a:gd name="connisteX4" fmla="*/ 1802004 w 8652536"/>
              <a:gd name="connsiteY4" fmla="*/ 434 h 3461669"/>
              <a:gd name="connisteX5" fmla="*/ 4199764 w 8652536"/>
              <a:gd name="connsiteY5" fmla="*/ 387149 h 3461669"/>
              <a:gd name="connisteX6" fmla="*/ 6974714 w 8652536"/>
              <a:gd name="connsiteY6" fmla="*/ 58219 h 3461669"/>
              <a:gd name="connisteX7" fmla="*/ 8308849 w 8652536"/>
              <a:gd name="connsiteY7" fmla="*/ 570664 h 3461669"/>
              <a:gd name="connisteX8" fmla="*/ 8599044 w 8652536"/>
              <a:gd name="connsiteY8" fmla="*/ 2194994 h 3461669"/>
              <a:gd name="connisteX9" fmla="*/ 7690359 w 8652536"/>
              <a:gd name="connsiteY9" fmla="*/ 3297354 h 3461669"/>
              <a:gd name="connisteX10" fmla="*/ 5746624 w 8652536"/>
              <a:gd name="connsiteY10" fmla="*/ 3345614 h 3461669"/>
              <a:gd name="connisteX11" fmla="*/ 4025774 w 8652536"/>
              <a:gd name="connsiteY11" fmla="*/ 3336089 h 346166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8652536" h="3461669">
                <a:moveTo>
                  <a:pt x="4025774" y="3336090"/>
                </a:moveTo>
                <a:cubicBezTo>
                  <a:pt x="3101214" y="3343710"/>
                  <a:pt x="1904239" y="3579930"/>
                  <a:pt x="1125094" y="3384350"/>
                </a:cubicBezTo>
                <a:cubicBezTo>
                  <a:pt x="345949" y="3188770"/>
                  <a:pt x="303404" y="2943660"/>
                  <a:pt x="129414" y="2359460"/>
                </a:cubicBezTo>
                <a:cubicBezTo>
                  <a:pt x="-44576" y="1775260"/>
                  <a:pt x="-79501" y="936425"/>
                  <a:pt x="255144" y="464620"/>
                </a:cubicBezTo>
                <a:cubicBezTo>
                  <a:pt x="589789" y="-7185"/>
                  <a:pt x="1013334" y="15675"/>
                  <a:pt x="1802004" y="435"/>
                </a:cubicBezTo>
                <a:cubicBezTo>
                  <a:pt x="2590674" y="-14805"/>
                  <a:pt x="3165349" y="375720"/>
                  <a:pt x="4199764" y="387150"/>
                </a:cubicBezTo>
                <a:cubicBezTo>
                  <a:pt x="5234179" y="398580"/>
                  <a:pt x="6153024" y="21390"/>
                  <a:pt x="6974714" y="58220"/>
                </a:cubicBezTo>
                <a:cubicBezTo>
                  <a:pt x="7796404" y="95050"/>
                  <a:pt x="7983729" y="143310"/>
                  <a:pt x="8308849" y="570665"/>
                </a:cubicBezTo>
                <a:cubicBezTo>
                  <a:pt x="8633969" y="998020"/>
                  <a:pt x="8722869" y="1649530"/>
                  <a:pt x="8599044" y="2194995"/>
                </a:cubicBezTo>
                <a:cubicBezTo>
                  <a:pt x="8475219" y="2740460"/>
                  <a:pt x="8260589" y="3067485"/>
                  <a:pt x="7690359" y="3297355"/>
                </a:cubicBezTo>
                <a:cubicBezTo>
                  <a:pt x="7120129" y="3527225"/>
                  <a:pt x="6479414" y="3337995"/>
                  <a:pt x="5746624" y="3345615"/>
                </a:cubicBezTo>
                <a:cubicBezTo>
                  <a:pt x="5013834" y="3353235"/>
                  <a:pt x="4950334" y="3328470"/>
                  <a:pt x="4025774" y="3336090"/>
                </a:cubicBezTo>
                <a:close/>
              </a:path>
            </a:pathLst>
          </a:custGeom>
          <a:solidFill>
            <a:schemeClr val="bg1"/>
          </a:solidFill>
          <a:ln w="38100" cap="flat" cmpd="sng" algn="ctr">
            <a:solidFill>
              <a:srgbClr val="FF0000"/>
            </a:solidFill>
            <a:prstDash val="dash"/>
            <a:miter lim="800000"/>
          </a:ln>
          <a:effectLst/>
        </p:spPr>
        <p:txBody>
          <a:bodyPr rtlCol="0" anchor="ctr"/>
          <a:lstStyle/>
          <a:p>
            <a:pPr lvl="0" algn="ctr">
              <a:defRPr/>
            </a:pPr>
            <a:r>
              <a:rPr lang="en-US" sz="4400" dirty="0" err="1">
                <a:solidFill>
                  <a:srgbClr val="FC6E51">
                    <a:lumMod val="75000"/>
                  </a:srgbClr>
                </a:solidFill>
                <a:latin typeface="Arial-Rounded" panose="020B0500000000000000" pitchFamily="34" charset="0"/>
                <a:ea typeface="Arial-Rounded" panose="020B0500000000000000" pitchFamily="34" charset="0"/>
                <a:cs typeface="Arial-Rounded" panose="020B0500000000000000" pitchFamily="34" charset="0"/>
              </a:rPr>
              <a:t>Điều</a:t>
            </a:r>
            <a:r>
              <a:rPr lang="en-US" sz="4400" dirty="0">
                <a:solidFill>
                  <a:srgbClr val="FC6E51">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C6E51">
                    <a:lumMod val="75000"/>
                  </a:srgbClr>
                </a:solidFill>
                <a:latin typeface="Arial-Rounded" panose="020B0500000000000000" pitchFamily="34" charset="0"/>
                <a:ea typeface="Arial-Rounded" panose="020B0500000000000000" pitchFamily="34" charset="0"/>
                <a:cs typeface="Arial-Rounded" panose="020B0500000000000000" pitchFamily="34" charset="0"/>
              </a:rPr>
              <a:t>em</a:t>
            </a:r>
            <a:r>
              <a:rPr lang="en-US" sz="4400" dirty="0">
                <a:solidFill>
                  <a:srgbClr val="FC6E51">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C6E51">
                    <a:lumMod val="75000"/>
                  </a:srgbClr>
                </a:solidFill>
                <a:latin typeface="Arial-Rounded" panose="020B0500000000000000" pitchFamily="34" charset="0"/>
                <a:ea typeface="Arial-Rounded" panose="020B0500000000000000" pitchFamily="34" charset="0"/>
                <a:cs typeface="Arial-Rounded" panose="020B0500000000000000" pitchFamily="34" charset="0"/>
              </a:rPr>
              <a:t>thấy</a:t>
            </a:r>
            <a:r>
              <a:rPr lang="en-US" sz="4400" dirty="0">
                <a:solidFill>
                  <a:srgbClr val="FC6E51">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C6E51">
                    <a:lumMod val="75000"/>
                  </a:srgbClr>
                </a:solidFill>
                <a:latin typeface="Arial-Rounded" panose="020B0500000000000000" pitchFamily="34" charset="0"/>
                <a:ea typeface="Arial-Rounded" panose="020B0500000000000000" pitchFamily="34" charset="0"/>
                <a:cs typeface="Arial-Rounded" panose="020B0500000000000000" pitchFamily="34" charset="0"/>
              </a:rPr>
              <a:t>thú</a:t>
            </a:r>
            <a:r>
              <a:rPr lang="en-US" sz="4400" dirty="0">
                <a:solidFill>
                  <a:srgbClr val="FC6E51">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C6E51">
                    <a:lumMod val="75000"/>
                  </a:srgbClr>
                </a:solidFill>
                <a:latin typeface="Arial-Rounded" panose="020B0500000000000000" pitchFamily="34" charset="0"/>
                <a:ea typeface="Arial-Rounded" panose="020B0500000000000000" pitchFamily="34" charset="0"/>
                <a:cs typeface="Arial-Rounded" panose="020B0500000000000000" pitchFamily="34" charset="0"/>
              </a:rPr>
              <a:t>vị</a:t>
            </a:r>
            <a:r>
              <a:rPr lang="en-US" sz="4400" dirty="0">
                <a:solidFill>
                  <a:srgbClr val="FC6E51">
                    <a:lumMod val="75000"/>
                  </a:srgbClr>
                </a:solidFill>
                <a:latin typeface="Arial-Rounded" panose="020B0500000000000000" pitchFamily="34" charset="0"/>
                <a:ea typeface="Arial-Rounded" panose="020B0500000000000000" pitchFamily="34" charset="0"/>
                <a:cs typeface="Arial-Rounded" panose="020B0500000000000000" pitchFamily="34" charset="0"/>
              </a:rPr>
              <a:t> (ý </a:t>
            </a:r>
            <a:r>
              <a:rPr lang="en-US" sz="4400" dirty="0" err="1">
                <a:solidFill>
                  <a:srgbClr val="FC6E51">
                    <a:lumMod val="75000"/>
                  </a:srgbClr>
                </a:solidFill>
                <a:latin typeface="Arial-Rounded" panose="020B0500000000000000" pitchFamily="34" charset="0"/>
                <a:ea typeface="Arial-Rounded" panose="020B0500000000000000" pitchFamily="34" charset="0"/>
                <a:cs typeface="Arial-Rounded" panose="020B0500000000000000" pitchFamily="34" charset="0"/>
              </a:rPr>
              <a:t>nghĩa</a:t>
            </a:r>
            <a:r>
              <a:rPr lang="en-US" sz="4400" dirty="0">
                <a:solidFill>
                  <a:srgbClr val="FC6E51">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C6E51">
                    <a:lumMod val="75000"/>
                  </a:srgbClr>
                </a:solidFill>
                <a:latin typeface="Arial-Rounded" panose="020B0500000000000000" pitchFamily="34" charset="0"/>
                <a:ea typeface="Arial-Rounded" panose="020B0500000000000000" pitchFamily="34" charset="0"/>
                <a:cs typeface="Arial-Rounded" panose="020B0500000000000000" pitchFamily="34" charset="0"/>
              </a:rPr>
              <a:t>nhất</a:t>
            </a:r>
            <a:r>
              <a:rPr lang="en-US" sz="4400" dirty="0">
                <a:solidFill>
                  <a:srgbClr val="FC6E51">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C6E51">
                    <a:lumMod val="75000"/>
                  </a:srgbClr>
                </a:solidFill>
                <a:latin typeface="Arial-Rounded" panose="020B0500000000000000" pitchFamily="34" charset="0"/>
                <a:ea typeface="Arial-Rounded" panose="020B0500000000000000" pitchFamily="34" charset="0"/>
                <a:cs typeface="Arial-Rounded" panose="020B0500000000000000" pitchFamily="34" charset="0"/>
              </a:rPr>
              <a:t>trong</a:t>
            </a:r>
            <a:r>
              <a:rPr lang="en-US" sz="4400" dirty="0">
                <a:solidFill>
                  <a:srgbClr val="FC6E51">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C6E51">
                    <a:lumMod val="75000"/>
                  </a:srgbClr>
                </a:solidFill>
                <a:latin typeface="Arial-Rounded" panose="020B0500000000000000" pitchFamily="34" charset="0"/>
                <a:ea typeface="Arial-Rounded" panose="020B0500000000000000" pitchFamily="34" charset="0"/>
                <a:cs typeface="Arial-Rounded" panose="020B0500000000000000" pitchFamily="34" charset="0"/>
              </a:rPr>
              <a:t>bài</a:t>
            </a:r>
            <a:r>
              <a:rPr lang="en-US" sz="4400" dirty="0">
                <a:solidFill>
                  <a:srgbClr val="FC6E51">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C6E51">
                    <a:lumMod val="75000"/>
                  </a:srgb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4400" dirty="0">
                <a:solidFill>
                  <a:srgbClr val="FC6E51">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C6E51">
                    <a:lumMod val="75000"/>
                  </a:srgbClr>
                </a:solidFill>
                <a:latin typeface="Arial-Rounded" panose="020B0500000000000000" pitchFamily="34" charset="0"/>
                <a:ea typeface="Arial-Rounded" panose="020B0500000000000000" pitchFamily="34" charset="0"/>
                <a:cs typeface="Arial-Rounded" panose="020B0500000000000000" pitchFamily="34" charset="0"/>
              </a:rPr>
              <a:t>đó</a:t>
            </a:r>
            <a:r>
              <a:rPr lang="en-US" sz="4400" dirty="0">
                <a:solidFill>
                  <a:srgbClr val="FC6E51">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C6E51">
                    <a:lumMod val="75000"/>
                  </a:srgbClr>
                </a:solidFill>
                <a:latin typeface="Arial-Rounded" panose="020B0500000000000000" pitchFamily="34" charset="0"/>
                <a:ea typeface="Arial-Rounded" panose="020B0500000000000000" pitchFamily="34" charset="0"/>
                <a:cs typeface="Arial-Rounded" panose="020B0500000000000000" pitchFamily="34" charset="0"/>
              </a:rPr>
              <a:t>là</a:t>
            </a:r>
            <a:r>
              <a:rPr lang="en-US" sz="4400" dirty="0">
                <a:solidFill>
                  <a:srgbClr val="FC6E51">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C6E51">
                    <a:lumMod val="75000"/>
                  </a:srgbClr>
                </a:solidFill>
                <a:latin typeface="Arial-Rounded" panose="020B0500000000000000" pitchFamily="34" charset="0"/>
                <a:ea typeface="Arial-Rounded" panose="020B0500000000000000" pitchFamily="34" charset="0"/>
                <a:cs typeface="Arial-Rounded" panose="020B0500000000000000" pitchFamily="34" charset="0"/>
              </a:rPr>
              <a:t>gì</a:t>
            </a:r>
            <a:r>
              <a:rPr lang="en-US" sz="4400" dirty="0">
                <a:solidFill>
                  <a:srgbClr val="FC6E51">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C6E51">
                    <a:lumMod val="75000"/>
                  </a:srgbClr>
                </a:solidFill>
                <a:latin typeface="Arial-Rounded" panose="020B0500000000000000" pitchFamily="34" charset="0"/>
                <a:ea typeface="Arial-Rounded" panose="020B0500000000000000" pitchFamily="34" charset="0"/>
                <a:cs typeface="Arial-Rounded" panose="020B0500000000000000" pitchFamily="34" charset="0"/>
              </a:rPr>
              <a:t>Vì</a:t>
            </a:r>
            <a:r>
              <a:rPr lang="en-US" sz="4400" dirty="0">
                <a:solidFill>
                  <a:srgbClr val="FC6E51">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C6E51">
                    <a:lumMod val="75000"/>
                  </a:srgbClr>
                </a:solidFill>
                <a:latin typeface="Arial-Rounded" panose="020B0500000000000000" pitchFamily="34" charset="0"/>
                <a:ea typeface="Arial-Rounded" panose="020B0500000000000000" pitchFamily="34" charset="0"/>
                <a:cs typeface="Arial-Rounded" panose="020B0500000000000000" pitchFamily="34" charset="0"/>
              </a:rPr>
              <a:t>sao</a:t>
            </a:r>
            <a:r>
              <a:rPr lang="en-US" sz="4400" dirty="0">
                <a:solidFill>
                  <a:srgbClr val="FC6E51">
                    <a:lumMod val="75000"/>
                  </a:srgbClr>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6" name="Picture 13">
            <a:extLst>
              <a:ext uri="{FF2B5EF4-FFF2-40B4-BE49-F238E27FC236}">
                <a16:creationId xmlns:a16="http://schemas.microsoft.com/office/drawing/2014/main" id="{457CC195-EC95-BFF0-5685-EEF6918835AF}"/>
              </a:ext>
            </a:extLst>
          </p:cNvPr>
          <p:cNvPicPr>
            <a:picLocks noChangeAspect="1"/>
          </p:cNvPicPr>
          <p:nvPr/>
        </p:nvPicPr>
        <p:blipFill>
          <a:blip r:embed="rId2"/>
          <a:srcRect/>
          <a:stretch>
            <a:fillRect/>
          </a:stretch>
        </p:blipFill>
        <p:spPr>
          <a:xfrm>
            <a:off x="57570" y="2371996"/>
            <a:ext cx="2515141" cy="4813666"/>
          </a:xfrm>
          <a:prstGeom prst="rect">
            <a:avLst/>
          </a:prstGeom>
        </p:spPr>
      </p:pic>
      <p:pic>
        <p:nvPicPr>
          <p:cNvPr id="9" name="Picture 15">
            <a:extLst>
              <a:ext uri="{FF2B5EF4-FFF2-40B4-BE49-F238E27FC236}">
                <a16:creationId xmlns:a16="http://schemas.microsoft.com/office/drawing/2014/main" id="{34731858-E55E-41BB-BA52-181B97828CE1}"/>
              </a:ext>
            </a:extLst>
          </p:cNvPr>
          <p:cNvPicPr>
            <a:picLocks noChangeAspect="1"/>
          </p:cNvPicPr>
          <p:nvPr/>
        </p:nvPicPr>
        <p:blipFill>
          <a:blip r:embed="rId3"/>
          <a:srcRect/>
          <a:stretch>
            <a:fillRect/>
          </a:stretch>
        </p:blipFill>
        <p:spPr>
          <a:xfrm>
            <a:off x="2440267" y="2393767"/>
            <a:ext cx="2208474" cy="4585066"/>
          </a:xfrm>
          <a:prstGeom prst="rect">
            <a:avLst/>
          </a:prstGeom>
        </p:spPr>
      </p:pic>
    </p:spTree>
    <p:extLst>
      <p:ext uri="{BB962C8B-B14F-4D97-AF65-F5344CB8AC3E}">
        <p14:creationId xmlns:p14="http://schemas.microsoft.com/office/powerpoint/2010/main" val="165762475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37"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900" decel="100000" fill="hold"/>
                                        <p:tgtEl>
                                          <p:spTgt spid="6"/>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5" presetID="37"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900" decel="100000" fill="hold"/>
                                        <p:tgtEl>
                                          <p:spTgt spid="9"/>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1">
            <a:extLst>
              <a:ext uri="{FF2B5EF4-FFF2-40B4-BE49-F238E27FC236}">
                <a16:creationId xmlns:a16="http://schemas.microsoft.com/office/drawing/2014/main" id="{5E3AA3AC-AF56-86DF-879F-786706C3FA89}"/>
              </a:ext>
            </a:extLst>
          </p:cNvPr>
          <p:cNvSpPr/>
          <p:nvPr/>
        </p:nvSpPr>
        <p:spPr>
          <a:xfrm>
            <a:off x="464331" y="429943"/>
            <a:ext cx="11263337" cy="6246160"/>
          </a:xfrm>
          <a:prstGeom prst="roundRect">
            <a:avLst/>
          </a:prstGeom>
          <a:solidFill>
            <a:sysClr val="window" lastClr="FFFFFF"/>
          </a:solidFill>
          <a:ln w="12700" cap="flat" cmpd="sng" algn="ctr">
            <a:noFill/>
            <a:prstDash val="solid"/>
            <a:miter lim="800000"/>
          </a:ln>
          <a:effectLst>
            <a:outerShdw blurRad="127000" algn="ctr" rotWithShape="0">
              <a:prstClr val="black">
                <a:alpha val="7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6" name="Picture 5">
            <a:extLst>
              <a:ext uri="{FF2B5EF4-FFF2-40B4-BE49-F238E27FC236}">
                <a16:creationId xmlns:a16="http://schemas.microsoft.com/office/drawing/2014/main" id="{E8DCF6E4-673A-FB80-ECF1-63EFD67517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5462" y="582518"/>
            <a:ext cx="4168691" cy="5897109"/>
          </a:xfrm>
          <a:prstGeom prst="rect">
            <a:avLst/>
          </a:prstGeom>
        </p:spPr>
      </p:pic>
    </p:spTree>
    <p:extLst>
      <p:ext uri="{BB962C8B-B14F-4D97-AF65-F5344CB8AC3E}">
        <p14:creationId xmlns:p14="http://schemas.microsoft.com/office/powerpoint/2010/main" val="33329936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5DBFA7B1-7DD6-0FEB-B4D7-12670E4C33D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33401" y="-457200"/>
            <a:ext cx="11535697" cy="6508052"/>
          </a:xfrm>
          <a:prstGeom prst="rect">
            <a:avLst/>
          </a:prstGeom>
        </p:spPr>
      </p:pic>
      <p:pic>
        <p:nvPicPr>
          <p:cNvPr id="2" name="Picture 27">
            <a:extLst>
              <a:ext uri="{FF2B5EF4-FFF2-40B4-BE49-F238E27FC236}">
                <a16:creationId xmlns:a16="http://schemas.microsoft.com/office/drawing/2014/main" id="{63573B05-DC97-8240-F666-A0AB02B0C4E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422743" y="3036061"/>
            <a:ext cx="2489038" cy="3821939"/>
          </a:xfrm>
          <a:prstGeom prst="rect">
            <a:avLst/>
          </a:prstGeom>
        </p:spPr>
      </p:pic>
      <p:sp>
        <p:nvSpPr>
          <p:cNvPr id="3" name="TextBox 2">
            <a:extLst>
              <a:ext uri="{FF2B5EF4-FFF2-40B4-BE49-F238E27FC236}">
                <a16:creationId xmlns:a16="http://schemas.microsoft.com/office/drawing/2014/main" id="{09823FBB-CE02-693F-0CC0-A571020C8662}"/>
              </a:ext>
            </a:extLst>
          </p:cNvPr>
          <p:cNvSpPr txBox="1"/>
          <p:nvPr/>
        </p:nvSpPr>
        <p:spPr>
          <a:xfrm>
            <a:off x="1923832" y="1245573"/>
            <a:ext cx="6869831" cy="652423"/>
          </a:xfrm>
          <a:prstGeom prst="rect">
            <a:avLst/>
          </a:prstGeom>
          <a:noFill/>
        </p:spPr>
        <p:txBody>
          <a:bodyPr wrap="square" lIns="83819" tIns="41910" rIns="83819" bIns="41910" rtlCol="0">
            <a:spAutoFit/>
          </a:bodyPr>
          <a:lstStyle/>
          <a:p>
            <a:pPr algn="ctr" defTabSz="838195">
              <a:lnSpc>
                <a:spcPct val="150000"/>
              </a:lnSpc>
            </a:pPr>
            <a:r>
              <a:rPr lang="en-US" sz="3200" dirty="0">
                <a:solidFill>
                  <a:srgbClr val="FF0000"/>
                </a:solidFill>
                <a:latin typeface="iCiel Crocante" panose="02000000000000000000" pitchFamily="2" charset="0"/>
              </a:rPr>
              <a:t>CỦNG CỐ - DẶN DÒ</a:t>
            </a:r>
          </a:p>
        </p:txBody>
      </p:sp>
      <p:sp>
        <p:nvSpPr>
          <p:cNvPr id="6" name="TextBox 5">
            <a:extLst>
              <a:ext uri="{FF2B5EF4-FFF2-40B4-BE49-F238E27FC236}">
                <a16:creationId xmlns:a16="http://schemas.microsoft.com/office/drawing/2014/main" id="{5BE3C76D-CA38-A710-7D28-FF3761BC1F3D}"/>
              </a:ext>
            </a:extLst>
          </p:cNvPr>
          <p:cNvSpPr txBox="1"/>
          <p:nvPr/>
        </p:nvSpPr>
        <p:spPr>
          <a:xfrm>
            <a:off x="2072462" y="2179637"/>
            <a:ext cx="6782269" cy="1960408"/>
          </a:xfrm>
          <a:prstGeom prst="rect">
            <a:avLst/>
          </a:prstGeom>
          <a:noFill/>
        </p:spPr>
        <p:txBody>
          <a:bodyPr wrap="square" rtlCol="0">
            <a:spAutoFit/>
          </a:bodyPr>
          <a:lstStyle/>
          <a:p>
            <a:pPr marL="457200" indent="-457200" algn="just">
              <a:lnSpc>
                <a:spcPct val="150000"/>
              </a:lnSpc>
              <a:buFontTx/>
              <a:buChar char="-"/>
            </a:pPr>
            <a:r>
              <a:rPr lang="en-US" sz="2800" dirty="0" err="1">
                <a:solidFill>
                  <a:srgbClr val="00B050"/>
                </a:solidFill>
                <a:latin typeface="iCiel Nabila" pitchFamily="2" charset="0"/>
              </a:rPr>
              <a:t>Đọc</a:t>
            </a:r>
            <a:r>
              <a:rPr lang="en-US" sz="2800" dirty="0">
                <a:solidFill>
                  <a:srgbClr val="00B050"/>
                </a:solidFill>
                <a:latin typeface="iCiel Nabila" pitchFamily="2" charset="0"/>
              </a:rPr>
              <a:t> </a:t>
            </a:r>
            <a:r>
              <a:rPr lang="en-US" sz="2800" dirty="0" err="1">
                <a:solidFill>
                  <a:srgbClr val="00B050"/>
                </a:solidFill>
                <a:latin typeface="iCiel Nabila" pitchFamily="2" charset="0"/>
              </a:rPr>
              <a:t>bảng</a:t>
            </a:r>
            <a:r>
              <a:rPr lang="en-US" sz="2800" dirty="0">
                <a:solidFill>
                  <a:srgbClr val="00B050"/>
                </a:solidFill>
                <a:latin typeface="iCiel Nabila" pitchFamily="2" charset="0"/>
              </a:rPr>
              <a:t> tin </a:t>
            </a:r>
            <a:r>
              <a:rPr lang="en-US" sz="2800" dirty="0" err="1">
                <a:solidFill>
                  <a:srgbClr val="00B050"/>
                </a:solidFill>
                <a:latin typeface="iCiel Nabila" pitchFamily="2" charset="0"/>
              </a:rPr>
              <a:t>của</a:t>
            </a:r>
            <a:r>
              <a:rPr lang="en-US" sz="2800" dirty="0">
                <a:solidFill>
                  <a:srgbClr val="00B050"/>
                </a:solidFill>
                <a:latin typeface="iCiel Nabila" pitchFamily="2" charset="0"/>
              </a:rPr>
              <a:t> </a:t>
            </a:r>
            <a:r>
              <a:rPr lang="en-US" sz="2800" dirty="0" err="1">
                <a:solidFill>
                  <a:srgbClr val="00B050"/>
                </a:solidFill>
                <a:latin typeface="iCiel Nabila" pitchFamily="2" charset="0"/>
              </a:rPr>
              <a:t>nhà</a:t>
            </a:r>
            <a:r>
              <a:rPr lang="en-US" sz="2800" dirty="0">
                <a:solidFill>
                  <a:srgbClr val="00B050"/>
                </a:solidFill>
                <a:latin typeface="iCiel Nabila" pitchFamily="2" charset="0"/>
              </a:rPr>
              <a:t> </a:t>
            </a:r>
            <a:r>
              <a:rPr lang="en-US" sz="2800" dirty="0" err="1">
                <a:solidFill>
                  <a:srgbClr val="00B050"/>
                </a:solidFill>
                <a:latin typeface="iCiel Nabila" pitchFamily="2" charset="0"/>
              </a:rPr>
              <a:t>trường</a:t>
            </a:r>
            <a:r>
              <a:rPr lang="en-US" sz="2800" dirty="0">
                <a:solidFill>
                  <a:srgbClr val="00B050"/>
                </a:solidFill>
                <a:latin typeface="iCiel Nabila" pitchFamily="2" charset="0"/>
              </a:rPr>
              <a:t>, </a:t>
            </a:r>
            <a:r>
              <a:rPr lang="en-US" sz="2800" dirty="0" err="1">
                <a:solidFill>
                  <a:srgbClr val="00B050"/>
                </a:solidFill>
                <a:latin typeface="iCiel Nabila" pitchFamily="2" charset="0"/>
              </a:rPr>
              <a:t>ghi</a:t>
            </a:r>
            <a:r>
              <a:rPr lang="en-US" sz="2800" dirty="0">
                <a:solidFill>
                  <a:srgbClr val="00B050"/>
                </a:solidFill>
                <a:latin typeface="iCiel Nabila" pitchFamily="2" charset="0"/>
              </a:rPr>
              <a:t> </a:t>
            </a:r>
            <a:r>
              <a:rPr lang="en-US" sz="2800" dirty="0" err="1">
                <a:solidFill>
                  <a:srgbClr val="00B050"/>
                </a:solidFill>
                <a:latin typeface="iCiel Nabila" pitchFamily="2" charset="0"/>
              </a:rPr>
              <a:t>lại</a:t>
            </a:r>
            <a:r>
              <a:rPr lang="en-US" sz="2800" dirty="0">
                <a:solidFill>
                  <a:srgbClr val="00B050"/>
                </a:solidFill>
                <a:latin typeface="iCiel Nabila" pitchFamily="2" charset="0"/>
              </a:rPr>
              <a:t> </a:t>
            </a:r>
            <a:r>
              <a:rPr lang="en-US" sz="2800" dirty="0" err="1">
                <a:solidFill>
                  <a:srgbClr val="00B050"/>
                </a:solidFill>
                <a:latin typeface="iCiel Nabila" pitchFamily="2" charset="0"/>
              </a:rPr>
              <a:t>nội</a:t>
            </a:r>
            <a:r>
              <a:rPr lang="en-US" sz="2800" dirty="0">
                <a:solidFill>
                  <a:srgbClr val="00B050"/>
                </a:solidFill>
                <a:latin typeface="iCiel Nabila" pitchFamily="2" charset="0"/>
              </a:rPr>
              <a:t> dung </a:t>
            </a:r>
            <a:r>
              <a:rPr lang="en-US" sz="2800" dirty="0" err="1">
                <a:solidFill>
                  <a:srgbClr val="00B050"/>
                </a:solidFill>
                <a:latin typeface="iCiel Nabila" pitchFamily="2" charset="0"/>
              </a:rPr>
              <a:t>của</a:t>
            </a:r>
            <a:r>
              <a:rPr lang="en-US" sz="2800" dirty="0">
                <a:solidFill>
                  <a:srgbClr val="00B050"/>
                </a:solidFill>
                <a:latin typeface="iCiel Nabila" pitchFamily="2" charset="0"/>
              </a:rPr>
              <a:t> </a:t>
            </a:r>
            <a:r>
              <a:rPr lang="en-US" sz="2800" dirty="0" err="1">
                <a:solidFill>
                  <a:srgbClr val="00B050"/>
                </a:solidFill>
                <a:latin typeface="iCiel Nabila" pitchFamily="2" charset="0"/>
              </a:rPr>
              <a:t>bảng</a:t>
            </a:r>
            <a:r>
              <a:rPr lang="en-US" sz="2800" dirty="0">
                <a:solidFill>
                  <a:srgbClr val="00B050"/>
                </a:solidFill>
                <a:latin typeface="iCiel Nabila" pitchFamily="2" charset="0"/>
              </a:rPr>
              <a:t> tin.</a:t>
            </a:r>
          </a:p>
          <a:p>
            <a:pPr marL="457200" indent="-457200" algn="just">
              <a:lnSpc>
                <a:spcPct val="150000"/>
              </a:lnSpc>
              <a:buFontTx/>
              <a:buChar char="-"/>
            </a:pPr>
            <a:r>
              <a:rPr lang="en-US" sz="2800" dirty="0" err="1">
                <a:solidFill>
                  <a:srgbClr val="00B050"/>
                </a:solidFill>
                <a:latin typeface="iCiel Nabila" pitchFamily="2" charset="0"/>
              </a:rPr>
              <a:t>Xem</a:t>
            </a:r>
            <a:r>
              <a:rPr lang="en-US" sz="2800" dirty="0">
                <a:solidFill>
                  <a:srgbClr val="00B050"/>
                </a:solidFill>
                <a:latin typeface="iCiel Nabila" pitchFamily="2" charset="0"/>
              </a:rPr>
              <a:t> </a:t>
            </a:r>
            <a:r>
              <a:rPr lang="en-US" sz="2800" dirty="0" err="1">
                <a:solidFill>
                  <a:srgbClr val="00B050"/>
                </a:solidFill>
                <a:latin typeface="iCiel Nabila" pitchFamily="2" charset="0"/>
              </a:rPr>
              <a:t>trước</a:t>
            </a:r>
            <a:r>
              <a:rPr lang="en-US" sz="2800" dirty="0">
                <a:solidFill>
                  <a:srgbClr val="00B050"/>
                </a:solidFill>
                <a:latin typeface="iCiel Nabila" pitchFamily="2" charset="0"/>
              </a:rPr>
              <a:t> </a:t>
            </a:r>
            <a:r>
              <a:rPr lang="en-US" sz="2800" dirty="0" err="1">
                <a:solidFill>
                  <a:srgbClr val="00B050"/>
                </a:solidFill>
                <a:latin typeface="iCiel Nabila" pitchFamily="2" charset="0"/>
              </a:rPr>
              <a:t>bài</a:t>
            </a:r>
            <a:r>
              <a:rPr lang="en-US" sz="2800" dirty="0">
                <a:solidFill>
                  <a:srgbClr val="00B050"/>
                </a:solidFill>
                <a:latin typeface="iCiel Nabila" pitchFamily="2" charset="0"/>
              </a:rPr>
              <a:t> </a:t>
            </a:r>
            <a:r>
              <a:rPr lang="en-US" sz="2800" dirty="0" err="1">
                <a:solidFill>
                  <a:srgbClr val="00B050"/>
                </a:solidFill>
                <a:latin typeface="iCiel Nabila" pitchFamily="2" charset="0"/>
              </a:rPr>
              <a:t>sau</a:t>
            </a:r>
            <a:r>
              <a:rPr lang="en-US" sz="2800" dirty="0">
                <a:solidFill>
                  <a:srgbClr val="00B050"/>
                </a:solidFill>
                <a:latin typeface="iCiel Nabila" pitchFamily="2" charset="0"/>
              </a:rPr>
              <a:t>.</a:t>
            </a:r>
          </a:p>
        </p:txBody>
      </p:sp>
    </p:spTree>
    <p:extLst>
      <p:ext uri="{BB962C8B-B14F-4D97-AF65-F5344CB8AC3E}">
        <p14:creationId xmlns:p14="http://schemas.microsoft.com/office/powerpoint/2010/main" val="98150908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par>
                          <p:cTn id="17" fill="hold">
                            <p:stCondLst>
                              <p:cond delay="1000"/>
                            </p:stCondLst>
                            <p:childTnLst>
                              <p:par>
                                <p:cTn id="18" presetID="6" presetClass="entr" presetSubtype="16"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circle(in)">
                                      <p:cBhvr>
                                        <p:cTn id="2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21178BCB-3B5C-C9E2-65B6-BEE7F7085D1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28800" y="0"/>
            <a:ext cx="8686800" cy="4940617"/>
          </a:xfrm>
          <a:prstGeom prst="rect">
            <a:avLst/>
          </a:prstGeom>
        </p:spPr>
      </p:pic>
      <p:pic>
        <p:nvPicPr>
          <p:cNvPr id="4" name="Picture 27">
            <a:extLst>
              <a:ext uri="{FF2B5EF4-FFF2-40B4-BE49-F238E27FC236}">
                <a16:creationId xmlns:a16="http://schemas.microsoft.com/office/drawing/2014/main" id="{22548F5E-51C4-918E-DCB6-5EBF4A98BF04}"/>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872490" y="2209800"/>
            <a:ext cx="2981420" cy="4577996"/>
          </a:xfrm>
          <a:prstGeom prst="rect">
            <a:avLst/>
          </a:prstGeom>
        </p:spPr>
      </p:pic>
      <p:pic>
        <p:nvPicPr>
          <p:cNvPr id="5" name="Picture 4">
            <a:extLst>
              <a:ext uri="{FF2B5EF4-FFF2-40B4-BE49-F238E27FC236}">
                <a16:creationId xmlns:a16="http://schemas.microsoft.com/office/drawing/2014/main" id="{187CF26C-82EC-667C-F588-ADE5542E4F77}"/>
              </a:ext>
            </a:extLst>
          </p:cNvPr>
          <p:cNvPicPr>
            <a:picLocks noChangeAspect="1"/>
          </p:cNvPicPr>
          <p:nvPr/>
        </p:nvPicPr>
        <p:blipFill>
          <a:blip r:embed="rId6"/>
          <a:stretch>
            <a:fillRect/>
          </a:stretch>
        </p:blipFill>
        <p:spPr>
          <a:xfrm>
            <a:off x="2790604" y="1277964"/>
            <a:ext cx="6492803" cy="3023878"/>
          </a:xfrm>
          <a:prstGeom prst="rect">
            <a:avLst/>
          </a:prstGeom>
        </p:spPr>
      </p:pic>
    </p:spTree>
    <p:extLst>
      <p:ext uri="{BB962C8B-B14F-4D97-AF65-F5344CB8AC3E}">
        <p14:creationId xmlns:p14="http://schemas.microsoft.com/office/powerpoint/2010/main" val="24978301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3">
            <a:extLst>
              <a:ext uri="{FF2B5EF4-FFF2-40B4-BE49-F238E27FC236}">
                <a16:creationId xmlns:a16="http://schemas.microsoft.com/office/drawing/2014/main" id="{778401D4-2854-7E14-03E4-83D3D544B4C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47900" y="304800"/>
            <a:ext cx="7696200" cy="4038600"/>
          </a:xfrm>
          <a:prstGeom prst="rect">
            <a:avLst/>
          </a:prstGeom>
        </p:spPr>
      </p:pic>
      <p:pic>
        <p:nvPicPr>
          <p:cNvPr id="12" name="Picture 23">
            <a:extLst>
              <a:ext uri="{FF2B5EF4-FFF2-40B4-BE49-F238E27FC236}">
                <a16:creationId xmlns:a16="http://schemas.microsoft.com/office/drawing/2014/main" id="{5CB1B1CC-9E7C-5AED-F6AE-29EBFBE1B9F3}"/>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017" y="3429000"/>
            <a:ext cx="6108578" cy="3466618"/>
          </a:xfrm>
          <a:prstGeom prst="rect">
            <a:avLst/>
          </a:prstGeom>
        </p:spPr>
      </p:pic>
      <p:pic>
        <p:nvPicPr>
          <p:cNvPr id="3" name="Picture 2">
            <a:extLst>
              <a:ext uri="{FF2B5EF4-FFF2-40B4-BE49-F238E27FC236}">
                <a16:creationId xmlns:a16="http://schemas.microsoft.com/office/drawing/2014/main" id="{B557ABF7-E0BE-1AA3-630E-5862BD95606B}"/>
              </a:ext>
            </a:extLst>
          </p:cNvPr>
          <p:cNvPicPr>
            <a:picLocks noChangeAspect="1"/>
          </p:cNvPicPr>
          <p:nvPr/>
        </p:nvPicPr>
        <p:blipFill>
          <a:blip r:embed="rId6"/>
          <a:stretch>
            <a:fillRect/>
          </a:stretch>
        </p:blipFill>
        <p:spPr>
          <a:xfrm>
            <a:off x="2865228" y="1341225"/>
            <a:ext cx="6559865" cy="2091109"/>
          </a:xfrm>
          <a:prstGeom prst="rect">
            <a:avLst/>
          </a:prstGeom>
        </p:spPr>
      </p:pic>
    </p:spTree>
    <p:extLst>
      <p:ext uri="{BB962C8B-B14F-4D97-AF65-F5344CB8AC3E}">
        <p14:creationId xmlns:p14="http://schemas.microsoft.com/office/powerpoint/2010/main" val="41683134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21600000">
                                      <p:cBhvr>
                                        <p:cTn id="13" dur="2000" fill="hold"/>
                                        <p:tgtEl>
                                          <p:spTgt spid="12"/>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73817B6-5967-97CC-D485-9E4CC608C464}"/>
              </a:ext>
            </a:extLst>
          </p:cNvPr>
          <p:cNvSpPr/>
          <p:nvPr/>
        </p:nvSpPr>
        <p:spPr>
          <a:xfrm>
            <a:off x="9378079" y="5562549"/>
            <a:ext cx="914400" cy="914400"/>
          </a:xfrm>
          <a:prstGeom prst="rect">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24B57663-1850-B640-D48A-BC9431BE6726}"/>
              </a:ext>
            </a:extLst>
          </p:cNvPr>
          <p:cNvSpPr/>
          <p:nvPr/>
        </p:nvSpPr>
        <p:spPr>
          <a:xfrm>
            <a:off x="1780108" y="3115130"/>
            <a:ext cx="8839200" cy="2151689"/>
          </a:xfrm>
          <a:prstGeom prst="roundRect">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pic>
        <p:nvPicPr>
          <p:cNvPr id="4" name="Picture 23">
            <a:extLst>
              <a:ext uri="{FF2B5EF4-FFF2-40B4-BE49-F238E27FC236}">
                <a16:creationId xmlns:a16="http://schemas.microsoft.com/office/drawing/2014/main" id="{DEF437DD-FB89-90B2-C59F-DC264DC71B7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362200" y="152400"/>
            <a:ext cx="7239000" cy="1752600"/>
          </a:xfrm>
          <a:prstGeom prst="rect">
            <a:avLst/>
          </a:prstGeom>
        </p:spPr>
      </p:pic>
      <p:sp>
        <p:nvSpPr>
          <p:cNvPr id="5" name="TextBox 4">
            <a:extLst>
              <a:ext uri="{FF2B5EF4-FFF2-40B4-BE49-F238E27FC236}">
                <a16:creationId xmlns:a16="http://schemas.microsoft.com/office/drawing/2014/main" id="{6BB6DA2D-2AB4-F2BF-C32E-563AFC5AEA41}"/>
              </a:ext>
            </a:extLst>
          </p:cNvPr>
          <p:cNvSpPr txBox="1"/>
          <p:nvPr/>
        </p:nvSpPr>
        <p:spPr>
          <a:xfrm>
            <a:off x="2883352" y="685800"/>
            <a:ext cx="5956824" cy="830997"/>
          </a:xfrm>
          <a:prstGeom prst="rect">
            <a:avLst/>
          </a:prstGeom>
          <a:noFill/>
          <a:ln>
            <a:noFill/>
          </a:ln>
        </p:spPr>
        <p:txBody>
          <a:bodyPr wrap="none" lIns="0" tIns="0" rIns="0" bIns="0" rtlCol="0">
            <a:spAutoFit/>
            <a:scene3d>
              <a:camera prst="orthographicFront"/>
              <a:lightRig rig="threePt" dir="t"/>
            </a:scene3d>
            <a:sp3d extrusionH="57150">
              <a:bevelT w="25400" h="25400" prst="softRound"/>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solidFill>
                    <a:prstClr val="black"/>
                  </a:solidFill>
                </a:ln>
                <a:gradFill>
                  <a:gsLst>
                    <a:gs pos="28746">
                      <a:srgbClr val="DBF2FA"/>
                    </a:gs>
                    <a:gs pos="48000">
                      <a:srgbClr val="4FC1E9">
                        <a:lumMod val="75000"/>
                      </a:srgbClr>
                    </a:gs>
                    <a:gs pos="0">
                      <a:srgbClr val="4FC1E9">
                        <a:lumMod val="5000"/>
                        <a:lumOff val="95000"/>
                      </a:srgbClr>
                    </a:gs>
                    <a:gs pos="74000">
                      <a:srgbClr val="4FC1E9">
                        <a:lumMod val="45000"/>
                        <a:lumOff val="55000"/>
                      </a:srgbClr>
                    </a:gs>
                    <a:gs pos="83000">
                      <a:srgbClr val="4FC1E9">
                        <a:lumMod val="45000"/>
                        <a:lumOff val="55000"/>
                      </a:srgbClr>
                    </a:gs>
                    <a:gs pos="100000">
                      <a:srgbClr val="4FC1E9">
                        <a:lumMod val="30000"/>
                        <a:lumOff val="70000"/>
                      </a:srgbClr>
                    </a:gs>
                  </a:gsLst>
                  <a:lin ang="5400000" scaled="1"/>
                </a:gradFill>
                <a:effectLst>
                  <a:glow rad="228600">
                    <a:srgbClr val="FFBD45">
                      <a:lumMod val="60000"/>
                      <a:lumOff val="40000"/>
                      <a:alpha val="40000"/>
                    </a:srgbClr>
                  </a:glow>
                </a:effectLst>
                <a:uLnTx/>
                <a:uFillTx/>
                <a:latin typeface="Calibri" panose="020F0502020204030204" pitchFamily="34" charset="0"/>
                <a:cs typeface="Calibri" panose="020F0502020204030204" pitchFamily="34" charset="0"/>
              </a:rPr>
              <a:t>ĐUỔI HÌNH BẮT CHỮ</a:t>
            </a:r>
          </a:p>
        </p:txBody>
      </p:sp>
      <p:pic>
        <p:nvPicPr>
          <p:cNvPr id="6" name="Picture 2">
            <a:extLst>
              <a:ext uri="{FF2B5EF4-FFF2-40B4-BE49-F238E27FC236}">
                <a16:creationId xmlns:a16="http://schemas.microsoft.com/office/drawing/2014/main" id="{3B660DAE-5EFA-9258-D3DC-1F1FEF386B9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059367" y="3418088"/>
            <a:ext cx="1643074" cy="1632804"/>
          </a:xfrm>
          <a:prstGeom prst="rect">
            <a:avLst/>
          </a:prstGeom>
        </p:spPr>
      </p:pic>
      <p:pic>
        <p:nvPicPr>
          <p:cNvPr id="7" name="Picture 5">
            <a:extLst>
              <a:ext uri="{FF2B5EF4-FFF2-40B4-BE49-F238E27FC236}">
                <a16:creationId xmlns:a16="http://schemas.microsoft.com/office/drawing/2014/main" id="{6EF321D7-4A77-4826-D239-1E764039266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391400" y="3548690"/>
            <a:ext cx="2432993" cy="1371600"/>
          </a:xfrm>
          <a:prstGeom prst="rect">
            <a:avLst/>
          </a:prstGeom>
        </p:spPr>
      </p:pic>
      <p:sp>
        <p:nvSpPr>
          <p:cNvPr id="8" name="Arrow: Pentagon 7">
            <a:extLst>
              <a:ext uri="{FF2B5EF4-FFF2-40B4-BE49-F238E27FC236}">
                <a16:creationId xmlns:a16="http://schemas.microsoft.com/office/drawing/2014/main" id="{7D1DD20B-F227-3CF8-E04F-2165ECA12A8A}"/>
              </a:ext>
            </a:extLst>
          </p:cNvPr>
          <p:cNvSpPr/>
          <p:nvPr/>
        </p:nvSpPr>
        <p:spPr>
          <a:xfrm>
            <a:off x="0" y="1905000"/>
            <a:ext cx="7894174" cy="990600"/>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Đây là môn thể thao nào?</a:t>
            </a:r>
          </a:p>
        </p:txBody>
      </p:sp>
      <p:sp>
        <p:nvSpPr>
          <p:cNvPr id="10" name="TextBox 9">
            <a:extLst>
              <a:ext uri="{FF2B5EF4-FFF2-40B4-BE49-F238E27FC236}">
                <a16:creationId xmlns:a16="http://schemas.microsoft.com/office/drawing/2014/main" id="{02D93DDC-47A2-05E4-550A-D8E66E8EA231}"/>
              </a:ext>
            </a:extLst>
          </p:cNvPr>
          <p:cNvSpPr txBox="1"/>
          <p:nvPr/>
        </p:nvSpPr>
        <p:spPr>
          <a:xfrm>
            <a:off x="5981700" y="3810000"/>
            <a:ext cx="383118" cy="923330"/>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a:t>
            </a:r>
          </a:p>
        </p:txBody>
      </p:sp>
      <p:sp>
        <p:nvSpPr>
          <p:cNvPr id="12" name="Rectangle 11">
            <a:extLst>
              <a:ext uri="{FF2B5EF4-FFF2-40B4-BE49-F238E27FC236}">
                <a16:creationId xmlns:a16="http://schemas.microsoft.com/office/drawing/2014/main" id="{4E8DA396-BFCA-94EB-0A4D-E6FF0F4847F8}"/>
              </a:ext>
            </a:extLst>
          </p:cNvPr>
          <p:cNvSpPr/>
          <p:nvPr/>
        </p:nvSpPr>
        <p:spPr>
          <a:xfrm>
            <a:off x="8017570" y="5562549"/>
            <a:ext cx="914400" cy="914400"/>
          </a:xfrm>
          <a:prstGeom prst="rect">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E2A3F912-1877-FB12-9C00-28517ADDB9C9}"/>
              </a:ext>
            </a:extLst>
          </p:cNvPr>
          <p:cNvSpPr/>
          <p:nvPr/>
        </p:nvSpPr>
        <p:spPr>
          <a:xfrm>
            <a:off x="6657062" y="5562549"/>
            <a:ext cx="914400" cy="914400"/>
          </a:xfrm>
          <a:prstGeom prst="rect">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2D2902DA-48AF-6A79-58D0-15A106FDB720}"/>
              </a:ext>
            </a:extLst>
          </p:cNvPr>
          <p:cNvSpPr/>
          <p:nvPr/>
        </p:nvSpPr>
        <p:spPr>
          <a:xfrm>
            <a:off x="3936046" y="5562549"/>
            <a:ext cx="914400" cy="914400"/>
          </a:xfrm>
          <a:prstGeom prst="rect">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347A629A-639C-52E2-492B-6FB9A6614BFB}"/>
              </a:ext>
            </a:extLst>
          </p:cNvPr>
          <p:cNvSpPr/>
          <p:nvPr/>
        </p:nvSpPr>
        <p:spPr>
          <a:xfrm>
            <a:off x="5296554" y="5564314"/>
            <a:ext cx="914400" cy="914400"/>
          </a:xfrm>
          <a:prstGeom prst="rect">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6" name="Rectangle 15">
            <a:extLst>
              <a:ext uri="{FF2B5EF4-FFF2-40B4-BE49-F238E27FC236}">
                <a16:creationId xmlns:a16="http://schemas.microsoft.com/office/drawing/2014/main" id="{ADC96E25-84B6-49B6-B5A7-29B588368853}"/>
              </a:ext>
            </a:extLst>
          </p:cNvPr>
          <p:cNvSpPr/>
          <p:nvPr/>
        </p:nvSpPr>
        <p:spPr>
          <a:xfrm>
            <a:off x="9378079" y="5563422"/>
            <a:ext cx="914400" cy="914400"/>
          </a:xfrm>
          <a:prstGeom prst="rect">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Á</a:t>
            </a:r>
          </a:p>
        </p:txBody>
      </p:sp>
      <p:sp>
        <p:nvSpPr>
          <p:cNvPr id="17" name="Rectangle 16">
            <a:extLst>
              <a:ext uri="{FF2B5EF4-FFF2-40B4-BE49-F238E27FC236}">
                <a16:creationId xmlns:a16="http://schemas.microsoft.com/office/drawing/2014/main" id="{D4DD3F90-AE7A-A679-CBE8-5FEA431C884E}"/>
              </a:ext>
            </a:extLst>
          </p:cNvPr>
          <p:cNvSpPr/>
          <p:nvPr/>
        </p:nvSpPr>
        <p:spPr>
          <a:xfrm>
            <a:off x="8025073" y="5583376"/>
            <a:ext cx="914400" cy="914400"/>
          </a:xfrm>
          <a:prstGeom prst="rect">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Đ</a:t>
            </a:r>
          </a:p>
        </p:txBody>
      </p:sp>
      <p:sp>
        <p:nvSpPr>
          <p:cNvPr id="18" name="Rectangle 17">
            <a:extLst>
              <a:ext uri="{FF2B5EF4-FFF2-40B4-BE49-F238E27FC236}">
                <a16:creationId xmlns:a16="http://schemas.microsoft.com/office/drawing/2014/main" id="{3A45BA29-C04D-ED7E-32E7-412B19074D62}"/>
              </a:ext>
            </a:extLst>
          </p:cNvPr>
          <p:cNvSpPr/>
          <p:nvPr/>
        </p:nvSpPr>
        <p:spPr>
          <a:xfrm>
            <a:off x="6672068" y="5583376"/>
            <a:ext cx="914400" cy="914400"/>
          </a:xfrm>
          <a:prstGeom prst="rect">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G</a:t>
            </a:r>
          </a:p>
        </p:txBody>
      </p:sp>
      <p:sp>
        <p:nvSpPr>
          <p:cNvPr id="19" name="Rectangle 18">
            <a:extLst>
              <a:ext uri="{FF2B5EF4-FFF2-40B4-BE49-F238E27FC236}">
                <a16:creationId xmlns:a16="http://schemas.microsoft.com/office/drawing/2014/main" id="{AD8BD53E-C67D-83F5-5315-6DCEEDE2AAE1}"/>
              </a:ext>
            </a:extLst>
          </p:cNvPr>
          <p:cNvSpPr/>
          <p:nvPr/>
        </p:nvSpPr>
        <p:spPr>
          <a:xfrm>
            <a:off x="3966058" y="5583376"/>
            <a:ext cx="914400" cy="914400"/>
          </a:xfrm>
          <a:prstGeom prst="rect">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Ó</a:t>
            </a:r>
          </a:p>
        </p:txBody>
      </p:sp>
      <p:sp>
        <p:nvSpPr>
          <p:cNvPr id="20" name="Rectangle 19">
            <a:extLst>
              <a:ext uri="{FF2B5EF4-FFF2-40B4-BE49-F238E27FC236}">
                <a16:creationId xmlns:a16="http://schemas.microsoft.com/office/drawing/2014/main" id="{6F0853AA-C582-3358-6AA8-B1DC1BEDA4F1}"/>
              </a:ext>
            </a:extLst>
          </p:cNvPr>
          <p:cNvSpPr/>
          <p:nvPr/>
        </p:nvSpPr>
        <p:spPr>
          <a:xfrm>
            <a:off x="5319063" y="5585141"/>
            <a:ext cx="914400" cy="914400"/>
          </a:xfrm>
          <a:prstGeom prst="rect">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N</a:t>
            </a:r>
          </a:p>
        </p:txBody>
      </p:sp>
      <p:pic>
        <p:nvPicPr>
          <p:cNvPr id="22" name="Picture 21">
            <a:extLst>
              <a:ext uri="{FF2B5EF4-FFF2-40B4-BE49-F238E27FC236}">
                <a16:creationId xmlns:a16="http://schemas.microsoft.com/office/drawing/2014/main" id="{17608D84-C4DB-0A62-FCA4-BF1BCE2B09C7}"/>
              </a:ext>
            </a:extLst>
          </p:cNvPr>
          <p:cNvPicPr>
            <a:picLocks noChangeAspect="1"/>
          </p:cNvPicPr>
          <p:nvPr/>
        </p:nvPicPr>
        <p:blipFill>
          <a:blip r:embed="rId8" cstate="hqprint">
            <a:extLst>
              <a:ext uri="{BEBA8EAE-BF5A-486C-A8C5-ECC9F3942E4B}">
                <a14:imgProps xmlns:a14="http://schemas.microsoft.com/office/drawing/2010/main">
                  <a14:imgLayer r:embed="rId9">
                    <a14:imgEffect>
                      <a14:backgroundRemoval t="7195" b="93735" l="9934" r="89980">
                        <a14:foregroundMark x1="33295" y1="23767" x2="37107" y2="28496"/>
                        <a14:foregroundMark x1="37107" y1="11601" x2="43488" y2="25263"/>
                        <a14:foregroundMark x1="45798" y1="7801" x2="48109" y2="17664"/>
                        <a14:foregroundMark x1="36962" y1="7195" x2="40081" y2="8529"/>
                        <a14:foregroundMark x1="52325" y1="93735" x2="54086" y2="79466"/>
                        <a14:foregroundMark x1="49870" y1="80437" x2="53682" y2="85166"/>
                        <a14:backgroundMark x1="21195" y1="36500" x2="24054" y2="53597"/>
                        <a14:backgroundMark x1="73636" y1="15764" x2="79613" y2="38763"/>
                      </a14:backgroundRemoval>
                    </a14:imgEffect>
                  </a14:imgLayer>
                </a14:imgProps>
              </a:ext>
              <a:ext uri="{28A0092B-C50C-407E-A947-70E740481C1C}">
                <a14:useLocalDpi xmlns:a14="http://schemas.microsoft.com/office/drawing/2010/main" val="0"/>
              </a:ext>
            </a:extLst>
          </a:blip>
          <a:stretch>
            <a:fillRect/>
          </a:stretch>
        </p:blipFill>
        <p:spPr>
          <a:xfrm rot="18759534">
            <a:off x="7987904" y="-346110"/>
            <a:ext cx="6301809" cy="4502218"/>
          </a:xfrm>
          <a:prstGeom prst="rect">
            <a:avLst/>
          </a:prstGeom>
        </p:spPr>
      </p:pic>
      <p:sp>
        <p:nvSpPr>
          <p:cNvPr id="2" name="Rectangle 1">
            <a:extLst>
              <a:ext uri="{FF2B5EF4-FFF2-40B4-BE49-F238E27FC236}">
                <a16:creationId xmlns:a16="http://schemas.microsoft.com/office/drawing/2014/main" id="{74CB0B24-C498-D879-A61A-B358A6705BC8}"/>
              </a:ext>
            </a:extLst>
          </p:cNvPr>
          <p:cNvSpPr/>
          <p:nvPr/>
        </p:nvSpPr>
        <p:spPr>
          <a:xfrm>
            <a:off x="2631185" y="5569777"/>
            <a:ext cx="914400" cy="914400"/>
          </a:xfrm>
          <a:prstGeom prst="rect">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634C949B-EB5F-4BC3-A937-94E80A8D4329}"/>
              </a:ext>
            </a:extLst>
          </p:cNvPr>
          <p:cNvSpPr/>
          <p:nvPr/>
        </p:nvSpPr>
        <p:spPr>
          <a:xfrm>
            <a:off x="2613053" y="5563422"/>
            <a:ext cx="914400" cy="914400"/>
          </a:xfrm>
          <a:prstGeom prst="rect">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B</a:t>
            </a:r>
          </a:p>
        </p:txBody>
      </p:sp>
    </p:spTree>
    <p:extLst>
      <p:ext uri="{BB962C8B-B14F-4D97-AF65-F5344CB8AC3E}">
        <p14:creationId xmlns:p14="http://schemas.microsoft.com/office/powerpoint/2010/main" val="11704115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 calcmode="lin" valueType="num">
                                      <p:cBhvr>
                                        <p:cTn id="15" dur="500" fill="hold"/>
                                        <p:tgtEl>
                                          <p:spTgt spid="4"/>
                                        </p:tgtEl>
                                        <p:attrNameLst>
                                          <p:attrName>style.rotation</p:attrName>
                                        </p:attrNameLst>
                                      </p:cBhvr>
                                      <p:tavLst>
                                        <p:tav tm="0">
                                          <p:val>
                                            <p:fltVal val="360"/>
                                          </p:val>
                                        </p:tav>
                                        <p:tav tm="100000">
                                          <p:val>
                                            <p:fltVal val="0"/>
                                          </p:val>
                                        </p:tav>
                                      </p:tavLst>
                                    </p:anim>
                                    <p:animEffect transition="in" filter="fade">
                                      <p:cBhvr>
                                        <p:cTn id="16" dur="500"/>
                                        <p:tgtEl>
                                          <p:spTgt spid="4"/>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fltVal val="0"/>
                                          </p:val>
                                        </p:tav>
                                        <p:tav tm="100000">
                                          <p:val>
                                            <p:strVal val="#ppt_h"/>
                                          </p:val>
                                        </p:tav>
                                      </p:tavLst>
                                    </p:anim>
                                    <p:anim calcmode="lin" valueType="num">
                                      <p:cBhvr>
                                        <p:cTn id="21" dur="500" fill="hold"/>
                                        <p:tgtEl>
                                          <p:spTgt spid="22"/>
                                        </p:tgtEl>
                                        <p:attrNameLst>
                                          <p:attrName>style.rotation</p:attrName>
                                        </p:attrNameLst>
                                      </p:cBhvr>
                                      <p:tavLst>
                                        <p:tav tm="0">
                                          <p:val>
                                            <p:fltVal val="360"/>
                                          </p:val>
                                        </p:tav>
                                        <p:tav tm="100000">
                                          <p:val>
                                            <p:fltVal val="0"/>
                                          </p:val>
                                        </p:tav>
                                      </p:tavLst>
                                    </p:anim>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down)">
                                      <p:cBhvr>
                                        <p:cTn id="34" dur="500"/>
                                        <p:tgtEl>
                                          <p:spTgt spid="6"/>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down)">
                                      <p:cBhvr>
                                        <p:cTn id="40" dur="500"/>
                                        <p:tgtEl>
                                          <p:spTgt spid="10"/>
                                        </p:tgtEl>
                                      </p:cBhvr>
                                    </p:animEffect>
                                  </p:childTnLst>
                                </p:cTn>
                              </p:par>
                              <p:par>
                                <p:cTn id="41" presetID="22" presetClass="entr" presetSubtype="4"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down)">
                                      <p:cBhvr>
                                        <p:cTn id="43" dur="5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3"/>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14"/>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2"/>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19"/>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20"/>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18"/>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17"/>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5" grpId="0"/>
      <p:bldP spid="8" grpId="0" animBg="1"/>
      <p:bldP spid="10" grpId="0"/>
      <p:bldP spid="12" grpId="0" animBg="1"/>
      <p:bldP spid="13" grpId="0" animBg="1"/>
      <p:bldP spid="14" grpId="0" animBg="1"/>
      <p:bldP spid="15" grpId="0" animBg="1"/>
      <p:bldP spid="16" grpId="0" animBg="1"/>
      <p:bldP spid="17" grpId="0" animBg="1"/>
      <p:bldP spid="18" grpId="0" animBg="1"/>
      <p:bldP spid="19" grpId="0" animBg="1"/>
      <p:bldP spid="20" grpId="0" animBg="1"/>
      <p:bldP spid="2"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A577A51-E9F9-363C-DA5D-70E3AAC19C0F}"/>
              </a:ext>
            </a:extLst>
          </p:cNvPr>
          <p:cNvSpPr/>
          <p:nvPr/>
        </p:nvSpPr>
        <p:spPr>
          <a:xfrm>
            <a:off x="9291078" y="5562549"/>
            <a:ext cx="914400" cy="914400"/>
          </a:xfrm>
          <a:prstGeom prst="rect">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24B57663-1850-B640-D48A-BC9431BE6726}"/>
              </a:ext>
            </a:extLst>
          </p:cNvPr>
          <p:cNvSpPr/>
          <p:nvPr/>
        </p:nvSpPr>
        <p:spPr>
          <a:xfrm>
            <a:off x="1780108" y="3115130"/>
            <a:ext cx="8839200" cy="2151689"/>
          </a:xfrm>
          <a:prstGeom prst="roundRect">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pic>
        <p:nvPicPr>
          <p:cNvPr id="4" name="Picture 23">
            <a:extLst>
              <a:ext uri="{FF2B5EF4-FFF2-40B4-BE49-F238E27FC236}">
                <a16:creationId xmlns:a16="http://schemas.microsoft.com/office/drawing/2014/main" id="{DEF437DD-FB89-90B2-C59F-DC264DC71B7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362200" y="152400"/>
            <a:ext cx="7239000" cy="1752600"/>
          </a:xfrm>
          <a:prstGeom prst="rect">
            <a:avLst/>
          </a:prstGeom>
        </p:spPr>
      </p:pic>
      <p:sp>
        <p:nvSpPr>
          <p:cNvPr id="5" name="TextBox 4">
            <a:extLst>
              <a:ext uri="{FF2B5EF4-FFF2-40B4-BE49-F238E27FC236}">
                <a16:creationId xmlns:a16="http://schemas.microsoft.com/office/drawing/2014/main" id="{6BB6DA2D-2AB4-F2BF-C32E-563AFC5AEA41}"/>
              </a:ext>
            </a:extLst>
          </p:cNvPr>
          <p:cNvSpPr txBox="1"/>
          <p:nvPr/>
        </p:nvSpPr>
        <p:spPr>
          <a:xfrm>
            <a:off x="2883352" y="685800"/>
            <a:ext cx="5956824" cy="830997"/>
          </a:xfrm>
          <a:prstGeom prst="rect">
            <a:avLst/>
          </a:prstGeom>
          <a:noFill/>
          <a:ln>
            <a:noFill/>
          </a:ln>
        </p:spPr>
        <p:txBody>
          <a:bodyPr wrap="none" lIns="0" tIns="0" rIns="0" bIns="0" rtlCol="0">
            <a:spAutoFit/>
            <a:scene3d>
              <a:camera prst="orthographicFront"/>
              <a:lightRig rig="threePt" dir="t"/>
            </a:scene3d>
            <a:sp3d extrusionH="57150">
              <a:bevelT w="25400" h="25400" prst="softRound"/>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solidFill>
                    <a:prstClr val="black"/>
                  </a:solidFill>
                </a:ln>
                <a:gradFill>
                  <a:gsLst>
                    <a:gs pos="28746">
                      <a:srgbClr val="DBF2FA"/>
                    </a:gs>
                    <a:gs pos="48000">
                      <a:srgbClr val="4FC1E9">
                        <a:lumMod val="75000"/>
                      </a:srgbClr>
                    </a:gs>
                    <a:gs pos="0">
                      <a:srgbClr val="4FC1E9">
                        <a:lumMod val="5000"/>
                        <a:lumOff val="95000"/>
                      </a:srgbClr>
                    </a:gs>
                    <a:gs pos="74000">
                      <a:srgbClr val="4FC1E9">
                        <a:lumMod val="45000"/>
                        <a:lumOff val="55000"/>
                      </a:srgbClr>
                    </a:gs>
                    <a:gs pos="83000">
                      <a:srgbClr val="4FC1E9">
                        <a:lumMod val="45000"/>
                        <a:lumOff val="55000"/>
                      </a:srgbClr>
                    </a:gs>
                    <a:gs pos="100000">
                      <a:srgbClr val="4FC1E9">
                        <a:lumMod val="30000"/>
                        <a:lumOff val="70000"/>
                      </a:srgbClr>
                    </a:gs>
                  </a:gsLst>
                  <a:lin ang="5400000" scaled="1"/>
                </a:gradFill>
                <a:effectLst>
                  <a:glow rad="228600">
                    <a:srgbClr val="FFBD45">
                      <a:lumMod val="60000"/>
                      <a:lumOff val="40000"/>
                      <a:alpha val="40000"/>
                    </a:srgbClr>
                  </a:glow>
                </a:effectLst>
                <a:uLnTx/>
                <a:uFillTx/>
                <a:latin typeface="Calibri" panose="020F0502020204030204" pitchFamily="34" charset="0"/>
                <a:cs typeface="Calibri" panose="020F0502020204030204" pitchFamily="34" charset="0"/>
              </a:rPr>
              <a:t>ĐUỔI HÌNH BẮT CHỮ</a:t>
            </a:r>
          </a:p>
        </p:txBody>
      </p:sp>
      <p:pic>
        <p:nvPicPr>
          <p:cNvPr id="6" name="Picture 2">
            <a:extLst>
              <a:ext uri="{FF2B5EF4-FFF2-40B4-BE49-F238E27FC236}">
                <a16:creationId xmlns:a16="http://schemas.microsoft.com/office/drawing/2014/main" id="{3B660DAE-5EFA-9258-D3DC-1F1FEF386B9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059367" y="3418088"/>
            <a:ext cx="1643074" cy="1632804"/>
          </a:xfrm>
          <a:prstGeom prst="rect">
            <a:avLst/>
          </a:prstGeom>
        </p:spPr>
      </p:pic>
      <p:sp>
        <p:nvSpPr>
          <p:cNvPr id="8" name="Arrow: Pentagon 7">
            <a:extLst>
              <a:ext uri="{FF2B5EF4-FFF2-40B4-BE49-F238E27FC236}">
                <a16:creationId xmlns:a16="http://schemas.microsoft.com/office/drawing/2014/main" id="{7D1DD20B-F227-3CF8-E04F-2165ECA12A8A}"/>
              </a:ext>
            </a:extLst>
          </p:cNvPr>
          <p:cNvSpPr/>
          <p:nvPr/>
        </p:nvSpPr>
        <p:spPr>
          <a:xfrm>
            <a:off x="0" y="1905000"/>
            <a:ext cx="7894174" cy="990600"/>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Đây là môn thể thao nào?</a:t>
            </a:r>
          </a:p>
        </p:txBody>
      </p:sp>
      <p:sp>
        <p:nvSpPr>
          <p:cNvPr id="10" name="TextBox 9">
            <a:extLst>
              <a:ext uri="{FF2B5EF4-FFF2-40B4-BE49-F238E27FC236}">
                <a16:creationId xmlns:a16="http://schemas.microsoft.com/office/drawing/2014/main" id="{02D93DDC-47A2-05E4-550A-D8E66E8EA231}"/>
              </a:ext>
            </a:extLst>
          </p:cNvPr>
          <p:cNvSpPr txBox="1"/>
          <p:nvPr/>
        </p:nvSpPr>
        <p:spPr>
          <a:xfrm>
            <a:off x="5981700" y="3810000"/>
            <a:ext cx="383118" cy="923330"/>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a:t>
            </a:r>
          </a:p>
        </p:txBody>
      </p:sp>
      <p:sp>
        <p:nvSpPr>
          <p:cNvPr id="12" name="Rectangle 11">
            <a:extLst>
              <a:ext uri="{FF2B5EF4-FFF2-40B4-BE49-F238E27FC236}">
                <a16:creationId xmlns:a16="http://schemas.microsoft.com/office/drawing/2014/main" id="{4E8DA396-BFCA-94EB-0A4D-E6FF0F4847F8}"/>
              </a:ext>
            </a:extLst>
          </p:cNvPr>
          <p:cNvSpPr/>
          <p:nvPr/>
        </p:nvSpPr>
        <p:spPr>
          <a:xfrm>
            <a:off x="8014187" y="5562549"/>
            <a:ext cx="914400" cy="914400"/>
          </a:xfrm>
          <a:prstGeom prst="rect">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E2A3F912-1877-FB12-9C00-28517ADDB9C9}"/>
              </a:ext>
            </a:extLst>
          </p:cNvPr>
          <p:cNvSpPr/>
          <p:nvPr/>
        </p:nvSpPr>
        <p:spPr>
          <a:xfrm>
            <a:off x="6661182" y="5562549"/>
            <a:ext cx="914400" cy="914400"/>
          </a:xfrm>
          <a:prstGeom prst="rect">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2D2902DA-48AF-6A79-58D0-15A106FDB720}"/>
              </a:ext>
            </a:extLst>
          </p:cNvPr>
          <p:cNvSpPr/>
          <p:nvPr/>
        </p:nvSpPr>
        <p:spPr>
          <a:xfrm>
            <a:off x="3955172" y="5562549"/>
            <a:ext cx="914400" cy="914400"/>
          </a:xfrm>
          <a:prstGeom prst="rect">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347A629A-639C-52E2-492B-6FB9A6614BFB}"/>
              </a:ext>
            </a:extLst>
          </p:cNvPr>
          <p:cNvSpPr/>
          <p:nvPr/>
        </p:nvSpPr>
        <p:spPr>
          <a:xfrm>
            <a:off x="5308177" y="5564314"/>
            <a:ext cx="914400" cy="914400"/>
          </a:xfrm>
          <a:prstGeom prst="rect">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6" name="Rectangle 15">
            <a:extLst>
              <a:ext uri="{FF2B5EF4-FFF2-40B4-BE49-F238E27FC236}">
                <a16:creationId xmlns:a16="http://schemas.microsoft.com/office/drawing/2014/main" id="{ADC96E25-84B6-49B6-B5A7-29B588368853}"/>
              </a:ext>
            </a:extLst>
          </p:cNvPr>
          <p:cNvSpPr/>
          <p:nvPr/>
        </p:nvSpPr>
        <p:spPr>
          <a:xfrm>
            <a:off x="9314061" y="5538885"/>
            <a:ext cx="914400" cy="914400"/>
          </a:xfrm>
          <a:prstGeom prst="rect">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Ổ</a:t>
            </a:r>
          </a:p>
        </p:txBody>
      </p:sp>
      <p:sp>
        <p:nvSpPr>
          <p:cNvPr id="17" name="Rectangle 16">
            <a:extLst>
              <a:ext uri="{FF2B5EF4-FFF2-40B4-BE49-F238E27FC236}">
                <a16:creationId xmlns:a16="http://schemas.microsoft.com/office/drawing/2014/main" id="{D4DD3F90-AE7A-A679-CBE8-5FEA431C884E}"/>
              </a:ext>
            </a:extLst>
          </p:cNvPr>
          <p:cNvSpPr/>
          <p:nvPr/>
        </p:nvSpPr>
        <p:spPr>
          <a:xfrm>
            <a:off x="8066537" y="5558839"/>
            <a:ext cx="914400" cy="914400"/>
          </a:xfrm>
          <a:prstGeom prst="rect">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R</a:t>
            </a:r>
          </a:p>
        </p:txBody>
      </p:sp>
      <p:sp>
        <p:nvSpPr>
          <p:cNvPr id="18" name="Rectangle 17">
            <a:extLst>
              <a:ext uri="{FF2B5EF4-FFF2-40B4-BE49-F238E27FC236}">
                <a16:creationId xmlns:a16="http://schemas.microsoft.com/office/drawing/2014/main" id="{3A45BA29-C04D-ED7E-32E7-412B19074D62}"/>
              </a:ext>
            </a:extLst>
          </p:cNvPr>
          <p:cNvSpPr/>
          <p:nvPr/>
        </p:nvSpPr>
        <p:spPr>
          <a:xfrm>
            <a:off x="6713532" y="5558839"/>
            <a:ext cx="914400" cy="914400"/>
          </a:xfrm>
          <a:prstGeom prst="rect">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G</a:t>
            </a:r>
          </a:p>
        </p:txBody>
      </p:sp>
      <p:sp>
        <p:nvSpPr>
          <p:cNvPr id="19" name="Rectangle 18">
            <a:extLst>
              <a:ext uri="{FF2B5EF4-FFF2-40B4-BE49-F238E27FC236}">
                <a16:creationId xmlns:a16="http://schemas.microsoft.com/office/drawing/2014/main" id="{AD8BD53E-C67D-83F5-5315-6DCEEDE2AAE1}"/>
              </a:ext>
            </a:extLst>
          </p:cNvPr>
          <p:cNvSpPr/>
          <p:nvPr/>
        </p:nvSpPr>
        <p:spPr>
          <a:xfrm>
            <a:off x="4007522" y="5558839"/>
            <a:ext cx="914400" cy="914400"/>
          </a:xfrm>
          <a:prstGeom prst="rect">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Ó</a:t>
            </a:r>
          </a:p>
        </p:txBody>
      </p:sp>
      <p:sp>
        <p:nvSpPr>
          <p:cNvPr id="20" name="Rectangle 19">
            <a:extLst>
              <a:ext uri="{FF2B5EF4-FFF2-40B4-BE49-F238E27FC236}">
                <a16:creationId xmlns:a16="http://schemas.microsoft.com/office/drawing/2014/main" id="{6F0853AA-C582-3358-6AA8-B1DC1BEDA4F1}"/>
              </a:ext>
            </a:extLst>
          </p:cNvPr>
          <p:cNvSpPr/>
          <p:nvPr/>
        </p:nvSpPr>
        <p:spPr>
          <a:xfrm>
            <a:off x="5360527" y="5560604"/>
            <a:ext cx="914400" cy="914400"/>
          </a:xfrm>
          <a:prstGeom prst="rect">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N</a:t>
            </a:r>
          </a:p>
        </p:txBody>
      </p:sp>
      <p:pic>
        <p:nvPicPr>
          <p:cNvPr id="22" name="Picture 21">
            <a:extLst>
              <a:ext uri="{FF2B5EF4-FFF2-40B4-BE49-F238E27FC236}">
                <a16:creationId xmlns:a16="http://schemas.microsoft.com/office/drawing/2014/main" id="{17608D84-C4DB-0A62-FCA4-BF1BCE2B09C7}"/>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7195" b="93735" l="9934" r="89980">
                        <a14:foregroundMark x1="33295" y1="23767" x2="37107" y2="28496"/>
                        <a14:foregroundMark x1="37107" y1="11601" x2="43488" y2="25263"/>
                        <a14:foregroundMark x1="45798" y1="7801" x2="48109" y2="17664"/>
                        <a14:foregroundMark x1="36962" y1="7195" x2="40081" y2="8529"/>
                        <a14:foregroundMark x1="52325" y1="93735" x2="54086" y2="79466"/>
                        <a14:foregroundMark x1="49870" y1="80437" x2="53682" y2="85166"/>
                        <a14:backgroundMark x1="21195" y1="36500" x2="24054" y2="53597"/>
                        <a14:backgroundMark x1="73636" y1="15764" x2="79613" y2="38763"/>
                      </a14:backgroundRemoval>
                    </a14:imgEffect>
                  </a14:imgLayer>
                </a14:imgProps>
              </a:ext>
              <a:ext uri="{28A0092B-C50C-407E-A947-70E740481C1C}">
                <a14:useLocalDpi xmlns:a14="http://schemas.microsoft.com/office/drawing/2010/main" val="0"/>
              </a:ext>
            </a:extLst>
          </a:blip>
          <a:stretch>
            <a:fillRect/>
          </a:stretch>
        </p:blipFill>
        <p:spPr>
          <a:xfrm rot="18759534">
            <a:off x="7987904" y="-346110"/>
            <a:ext cx="6301809" cy="4502218"/>
          </a:xfrm>
          <a:prstGeom prst="rect">
            <a:avLst/>
          </a:prstGeom>
        </p:spPr>
      </p:pic>
      <p:pic>
        <p:nvPicPr>
          <p:cNvPr id="21" name="Picture 4">
            <a:extLst>
              <a:ext uri="{FF2B5EF4-FFF2-40B4-BE49-F238E27FC236}">
                <a16:creationId xmlns:a16="http://schemas.microsoft.com/office/drawing/2014/main" id="{3F3947E7-5F22-CDD4-AD28-476868393D9C}"/>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422154" y="3510530"/>
            <a:ext cx="2223812" cy="1342626"/>
          </a:xfrm>
          <a:prstGeom prst="rect">
            <a:avLst/>
          </a:prstGeom>
        </p:spPr>
      </p:pic>
      <p:sp>
        <p:nvSpPr>
          <p:cNvPr id="2" name="Rectangle 1">
            <a:extLst>
              <a:ext uri="{FF2B5EF4-FFF2-40B4-BE49-F238E27FC236}">
                <a16:creationId xmlns:a16="http://schemas.microsoft.com/office/drawing/2014/main" id="{158C6477-C774-CDD3-1E2E-6C9CF14C53C2}"/>
              </a:ext>
            </a:extLst>
          </p:cNvPr>
          <p:cNvSpPr/>
          <p:nvPr/>
        </p:nvSpPr>
        <p:spPr>
          <a:xfrm>
            <a:off x="2676288" y="5562549"/>
            <a:ext cx="914400" cy="914400"/>
          </a:xfrm>
          <a:prstGeom prst="rect">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634C949B-EB5F-4BC3-A937-94E80A8D4329}"/>
              </a:ext>
            </a:extLst>
          </p:cNvPr>
          <p:cNvSpPr/>
          <p:nvPr/>
        </p:nvSpPr>
        <p:spPr>
          <a:xfrm>
            <a:off x="2654517" y="5538885"/>
            <a:ext cx="914400" cy="914400"/>
          </a:xfrm>
          <a:prstGeom prst="rect">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B</a:t>
            </a:r>
          </a:p>
        </p:txBody>
      </p:sp>
    </p:spTree>
    <p:extLst>
      <p:ext uri="{BB962C8B-B14F-4D97-AF65-F5344CB8AC3E}">
        <p14:creationId xmlns:p14="http://schemas.microsoft.com/office/powerpoint/2010/main" val="33936941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ox(in)">
                                      <p:cBhvr>
                                        <p:cTn id="29" dur="2000"/>
                                        <p:tgtEl>
                                          <p:spTgt spid="3"/>
                                        </p:tgtEl>
                                      </p:cBhvr>
                                    </p:animEffect>
                                  </p:childTnLst>
                                </p:cTn>
                              </p:par>
                              <p:par>
                                <p:cTn id="30" presetID="4" presetClass="entr" presetSubtype="16"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ox(in)">
                                      <p:cBhvr>
                                        <p:cTn id="32" dur="2000"/>
                                        <p:tgtEl>
                                          <p:spTgt spid="12"/>
                                        </p:tgtEl>
                                      </p:cBhvr>
                                    </p:animEffect>
                                  </p:childTnLst>
                                </p:cTn>
                              </p:par>
                              <p:par>
                                <p:cTn id="33" presetID="4" presetClass="entr" presetSubtype="16"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ox(in)">
                                      <p:cBhvr>
                                        <p:cTn id="35" dur="2000"/>
                                        <p:tgtEl>
                                          <p:spTgt spid="13"/>
                                        </p:tgtEl>
                                      </p:cBhvr>
                                    </p:animEffect>
                                  </p:childTnLst>
                                </p:cTn>
                              </p:par>
                              <p:par>
                                <p:cTn id="36" presetID="4" presetClass="entr" presetSubtype="16"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ox(in)">
                                      <p:cBhvr>
                                        <p:cTn id="38" dur="2000"/>
                                        <p:tgtEl>
                                          <p:spTgt spid="15"/>
                                        </p:tgtEl>
                                      </p:cBhvr>
                                    </p:animEffect>
                                  </p:childTnLst>
                                </p:cTn>
                              </p:par>
                              <p:par>
                                <p:cTn id="39" presetID="4" presetClass="entr" presetSubtype="16"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ox(in)">
                                      <p:cBhvr>
                                        <p:cTn id="41" dur="2000"/>
                                        <p:tgtEl>
                                          <p:spTgt spid="14"/>
                                        </p:tgtEl>
                                      </p:cBhvr>
                                    </p:animEffect>
                                  </p:childTnLst>
                                </p:cTn>
                              </p:par>
                              <p:par>
                                <p:cTn id="42" presetID="4" presetClass="entr" presetSubtype="16" fill="hold" grpId="0" nodeType="with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box(in)">
                                      <p:cBhvr>
                                        <p:cTn id="44" dur="20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down)">
                                      <p:cBhvr>
                                        <p:cTn id="49" dur="500"/>
                                        <p:tgtEl>
                                          <p:spTgt spid="11"/>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down)">
                                      <p:cBhvr>
                                        <p:cTn id="52" dur="500"/>
                                        <p:tgtEl>
                                          <p:spTgt spid="19"/>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ipe(down)">
                                      <p:cBhvr>
                                        <p:cTn id="55" dur="500"/>
                                        <p:tgtEl>
                                          <p:spTgt spid="20"/>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wipe(down)">
                                      <p:cBhvr>
                                        <p:cTn id="58" dur="500"/>
                                        <p:tgtEl>
                                          <p:spTgt spid="18"/>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wipe(down)">
                                      <p:cBhvr>
                                        <p:cTn id="61" dur="500"/>
                                        <p:tgtEl>
                                          <p:spTgt spid="17"/>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wipe(down)">
                                      <p:cBhvr>
                                        <p:cTn id="6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p:bldP spid="12" grpId="0" animBg="1"/>
      <p:bldP spid="13" grpId="0" animBg="1"/>
      <p:bldP spid="14" grpId="0" animBg="1"/>
      <p:bldP spid="15" grpId="0" animBg="1"/>
      <p:bldP spid="16" grpId="0" animBg="1"/>
      <p:bldP spid="17" grpId="0" animBg="1"/>
      <p:bldP spid="18" grpId="0" animBg="1"/>
      <p:bldP spid="19" grpId="0" animBg="1"/>
      <p:bldP spid="20" grpId="0" animBg="1"/>
      <p:bldP spid="2"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24B57663-1850-B640-D48A-BC9431BE6726}"/>
              </a:ext>
            </a:extLst>
          </p:cNvPr>
          <p:cNvSpPr/>
          <p:nvPr/>
        </p:nvSpPr>
        <p:spPr>
          <a:xfrm>
            <a:off x="1780108" y="3115130"/>
            <a:ext cx="8839200" cy="2151689"/>
          </a:xfrm>
          <a:prstGeom prst="roundRect">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pic>
        <p:nvPicPr>
          <p:cNvPr id="4" name="Picture 23">
            <a:extLst>
              <a:ext uri="{FF2B5EF4-FFF2-40B4-BE49-F238E27FC236}">
                <a16:creationId xmlns:a16="http://schemas.microsoft.com/office/drawing/2014/main" id="{DEF437DD-FB89-90B2-C59F-DC264DC71B7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362200" y="152400"/>
            <a:ext cx="7239000" cy="1752600"/>
          </a:xfrm>
          <a:prstGeom prst="rect">
            <a:avLst/>
          </a:prstGeom>
        </p:spPr>
      </p:pic>
      <p:sp>
        <p:nvSpPr>
          <p:cNvPr id="5" name="TextBox 4">
            <a:extLst>
              <a:ext uri="{FF2B5EF4-FFF2-40B4-BE49-F238E27FC236}">
                <a16:creationId xmlns:a16="http://schemas.microsoft.com/office/drawing/2014/main" id="{6BB6DA2D-2AB4-F2BF-C32E-563AFC5AEA41}"/>
              </a:ext>
            </a:extLst>
          </p:cNvPr>
          <p:cNvSpPr txBox="1"/>
          <p:nvPr/>
        </p:nvSpPr>
        <p:spPr>
          <a:xfrm>
            <a:off x="2883352" y="685800"/>
            <a:ext cx="5956824" cy="830997"/>
          </a:xfrm>
          <a:prstGeom prst="rect">
            <a:avLst/>
          </a:prstGeom>
          <a:noFill/>
          <a:ln>
            <a:noFill/>
          </a:ln>
        </p:spPr>
        <p:txBody>
          <a:bodyPr wrap="none" lIns="0" tIns="0" rIns="0" bIns="0" rtlCol="0">
            <a:spAutoFit/>
            <a:scene3d>
              <a:camera prst="orthographicFront"/>
              <a:lightRig rig="threePt" dir="t"/>
            </a:scene3d>
            <a:sp3d extrusionH="57150">
              <a:bevelT w="25400" h="25400" prst="softRound"/>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solidFill>
                    <a:prstClr val="black"/>
                  </a:solidFill>
                </a:ln>
                <a:gradFill>
                  <a:gsLst>
                    <a:gs pos="28746">
                      <a:srgbClr val="DBF2FA"/>
                    </a:gs>
                    <a:gs pos="48000">
                      <a:srgbClr val="4FC1E9">
                        <a:lumMod val="75000"/>
                      </a:srgbClr>
                    </a:gs>
                    <a:gs pos="0">
                      <a:srgbClr val="4FC1E9">
                        <a:lumMod val="5000"/>
                        <a:lumOff val="95000"/>
                      </a:srgbClr>
                    </a:gs>
                    <a:gs pos="74000">
                      <a:srgbClr val="4FC1E9">
                        <a:lumMod val="45000"/>
                        <a:lumOff val="55000"/>
                      </a:srgbClr>
                    </a:gs>
                    <a:gs pos="83000">
                      <a:srgbClr val="4FC1E9">
                        <a:lumMod val="45000"/>
                        <a:lumOff val="55000"/>
                      </a:srgbClr>
                    </a:gs>
                    <a:gs pos="100000">
                      <a:srgbClr val="4FC1E9">
                        <a:lumMod val="30000"/>
                        <a:lumOff val="70000"/>
                      </a:srgbClr>
                    </a:gs>
                  </a:gsLst>
                  <a:lin ang="5400000" scaled="1"/>
                </a:gradFill>
                <a:effectLst>
                  <a:glow rad="228600">
                    <a:srgbClr val="FFBD45">
                      <a:lumMod val="60000"/>
                      <a:lumOff val="40000"/>
                      <a:alpha val="40000"/>
                    </a:srgbClr>
                  </a:glow>
                </a:effectLst>
                <a:uLnTx/>
                <a:uFillTx/>
                <a:latin typeface="Calibri" panose="020F0502020204030204" pitchFamily="34" charset="0"/>
                <a:cs typeface="Calibri" panose="020F0502020204030204" pitchFamily="34" charset="0"/>
              </a:rPr>
              <a:t>ĐUỔI HÌNH BẮT CHỮ</a:t>
            </a:r>
          </a:p>
        </p:txBody>
      </p:sp>
      <p:sp>
        <p:nvSpPr>
          <p:cNvPr id="8" name="Arrow: Pentagon 7">
            <a:extLst>
              <a:ext uri="{FF2B5EF4-FFF2-40B4-BE49-F238E27FC236}">
                <a16:creationId xmlns:a16="http://schemas.microsoft.com/office/drawing/2014/main" id="{7D1DD20B-F227-3CF8-E04F-2165ECA12A8A}"/>
              </a:ext>
            </a:extLst>
          </p:cNvPr>
          <p:cNvSpPr/>
          <p:nvPr/>
        </p:nvSpPr>
        <p:spPr>
          <a:xfrm>
            <a:off x="0" y="1905000"/>
            <a:ext cx="7894174" cy="990600"/>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Đây là môn thể thao nào?</a:t>
            </a:r>
          </a:p>
        </p:txBody>
      </p:sp>
      <p:sp>
        <p:nvSpPr>
          <p:cNvPr id="10" name="TextBox 9">
            <a:extLst>
              <a:ext uri="{FF2B5EF4-FFF2-40B4-BE49-F238E27FC236}">
                <a16:creationId xmlns:a16="http://schemas.microsoft.com/office/drawing/2014/main" id="{02D93DDC-47A2-05E4-550A-D8E66E8EA231}"/>
              </a:ext>
            </a:extLst>
          </p:cNvPr>
          <p:cNvSpPr txBox="1"/>
          <p:nvPr/>
        </p:nvSpPr>
        <p:spPr>
          <a:xfrm>
            <a:off x="5981700" y="3810000"/>
            <a:ext cx="383118" cy="923330"/>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a:t>
            </a:r>
          </a:p>
        </p:txBody>
      </p:sp>
      <p:sp>
        <p:nvSpPr>
          <p:cNvPr id="12" name="Rectangle 11">
            <a:extLst>
              <a:ext uri="{FF2B5EF4-FFF2-40B4-BE49-F238E27FC236}">
                <a16:creationId xmlns:a16="http://schemas.microsoft.com/office/drawing/2014/main" id="{4E8DA396-BFCA-94EB-0A4D-E6FF0F4847F8}"/>
              </a:ext>
            </a:extLst>
          </p:cNvPr>
          <p:cNvSpPr/>
          <p:nvPr/>
        </p:nvSpPr>
        <p:spPr>
          <a:xfrm>
            <a:off x="7366581" y="5562549"/>
            <a:ext cx="914400" cy="914400"/>
          </a:xfrm>
          <a:prstGeom prst="rect">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E2A3F912-1877-FB12-9C00-28517ADDB9C9}"/>
              </a:ext>
            </a:extLst>
          </p:cNvPr>
          <p:cNvSpPr/>
          <p:nvPr/>
        </p:nvSpPr>
        <p:spPr>
          <a:xfrm>
            <a:off x="6013576" y="5562549"/>
            <a:ext cx="914400" cy="914400"/>
          </a:xfrm>
          <a:prstGeom prst="rect">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2D2902DA-48AF-6A79-58D0-15A106FDB720}"/>
              </a:ext>
            </a:extLst>
          </p:cNvPr>
          <p:cNvSpPr/>
          <p:nvPr/>
        </p:nvSpPr>
        <p:spPr>
          <a:xfrm>
            <a:off x="3307566" y="5562549"/>
            <a:ext cx="914400" cy="914400"/>
          </a:xfrm>
          <a:prstGeom prst="rect">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347A629A-639C-52E2-492B-6FB9A6614BFB}"/>
              </a:ext>
            </a:extLst>
          </p:cNvPr>
          <p:cNvSpPr/>
          <p:nvPr/>
        </p:nvSpPr>
        <p:spPr>
          <a:xfrm>
            <a:off x="4660571" y="5564314"/>
            <a:ext cx="914400" cy="914400"/>
          </a:xfrm>
          <a:prstGeom prst="rect">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17608D84-C4DB-0A62-FCA4-BF1BCE2B09C7}"/>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7195" b="93735" l="9934" r="89980">
                        <a14:foregroundMark x1="33295" y1="23767" x2="37107" y2="28496"/>
                        <a14:foregroundMark x1="37107" y1="11601" x2="43488" y2="25263"/>
                        <a14:foregroundMark x1="45798" y1="7801" x2="48109" y2="17664"/>
                        <a14:foregroundMark x1="36962" y1="7195" x2="40081" y2="8529"/>
                        <a14:foregroundMark x1="52325" y1="93735" x2="54086" y2="79466"/>
                        <a14:foregroundMark x1="49870" y1="80437" x2="53682" y2="85166"/>
                        <a14:backgroundMark x1="21195" y1="36500" x2="24054" y2="53597"/>
                        <a14:backgroundMark x1="73636" y1="15764" x2="79613" y2="38763"/>
                      </a14:backgroundRemoval>
                    </a14:imgEffect>
                  </a14:imgLayer>
                </a14:imgProps>
              </a:ext>
              <a:ext uri="{28A0092B-C50C-407E-A947-70E740481C1C}">
                <a14:useLocalDpi xmlns:a14="http://schemas.microsoft.com/office/drawing/2010/main" val="0"/>
              </a:ext>
            </a:extLst>
          </a:blip>
          <a:stretch>
            <a:fillRect/>
          </a:stretch>
        </p:blipFill>
        <p:spPr>
          <a:xfrm rot="18759534">
            <a:off x="7987904" y="-346110"/>
            <a:ext cx="6301809" cy="4502218"/>
          </a:xfrm>
          <a:prstGeom prst="rect">
            <a:avLst/>
          </a:prstGeom>
        </p:spPr>
      </p:pic>
      <p:pic>
        <p:nvPicPr>
          <p:cNvPr id="7" name="Picture 2">
            <a:extLst>
              <a:ext uri="{FF2B5EF4-FFF2-40B4-BE49-F238E27FC236}">
                <a16:creationId xmlns:a16="http://schemas.microsoft.com/office/drawing/2014/main" id="{28D5BE40-E9EF-8B47-C46E-E4F3C764ACCB}"/>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819899" y="3374572"/>
            <a:ext cx="1643074" cy="1632804"/>
          </a:xfrm>
          <a:prstGeom prst="rect">
            <a:avLst/>
          </a:prstGeom>
        </p:spPr>
      </p:pic>
      <p:pic>
        <p:nvPicPr>
          <p:cNvPr id="23" name="Picture 8">
            <a:extLst>
              <a:ext uri="{FF2B5EF4-FFF2-40B4-BE49-F238E27FC236}">
                <a16:creationId xmlns:a16="http://schemas.microsoft.com/office/drawing/2014/main" id="{53CBBC0D-BFA6-EFF4-CDF2-6D0E170F6C7D}"/>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512569" y="3374572"/>
            <a:ext cx="2069222" cy="1632804"/>
          </a:xfrm>
          <a:prstGeom prst="rect">
            <a:avLst/>
          </a:prstGeom>
        </p:spPr>
      </p:pic>
      <p:sp>
        <p:nvSpPr>
          <p:cNvPr id="2" name="Rectangle 1">
            <a:extLst>
              <a:ext uri="{FF2B5EF4-FFF2-40B4-BE49-F238E27FC236}">
                <a16:creationId xmlns:a16="http://schemas.microsoft.com/office/drawing/2014/main" id="{730AFE91-04F8-696C-99C3-DB34F4D88B4B}"/>
              </a:ext>
            </a:extLst>
          </p:cNvPr>
          <p:cNvSpPr/>
          <p:nvPr/>
        </p:nvSpPr>
        <p:spPr>
          <a:xfrm>
            <a:off x="8658476" y="5562549"/>
            <a:ext cx="914400" cy="914400"/>
          </a:xfrm>
          <a:prstGeom prst="rect">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3C04D477-9979-4F9C-3B9C-AB1BA73500DC}"/>
              </a:ext>
            </a:extLst>
          </p:cNvPr>
          <p:cNvSpPr/>
          <p:nvPr/>
        </p:nvSpPr>
        <p:spPr>
          <a:xfrm>
            <a:off x="1954561" y="5535387"/>
            <a:ext cx="914400" cy="914400"/>
          </a:xfrm>
          <a:prstGeom prst="rect">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CABBD404-40D9-789A-6F6C-D9781A103719}"/>
              </a:ext>
            </a:extLst>
          </p:cNvPr>
          <p:cNvSpPr/>
          <p:nvPr/>
        </p:nvSpPr>
        <p:spPr>
          <a:xfrm>
            <a:off x="9960259" y="5548993"/>
            <a:ext cx="914400" cy="914400"/>
          </a:xfrm>
          <a:prstGeom prst="rect">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634C949B-EB5F-4BC3-A937-94E80A8D4329}"/>
              </a:ext>
            </a:extLst>
          </p:cNvPr>
          <p:cNvSpPr/>
          <p:nvPr/>
        </p:nvSpPr>
        <p:spPr>
          <a:xfrm>
            <a:off x="1904296" y="5528189"/>
            <a:ext cx="914400" cy="914400"/>
          </a:xfrm>
          <a:prstGeom prst="rect">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B</a:t>
            </a:r>
          </a:p>
        </p:txBody>
      </p:sp>
      <p:sp>
        <p:nvSpPr>
          <p:cNvPr id="16" name="Rectangle 15">
            <a:extLst>
              <a:ext uri="{FF2B5EF4-FFF2-40B4-BE49-F238E27FC236}">
                <a16:creationId xmlns:a16="http://schemas.microsoft.com/office/drawing/2014/main" id="{ADC96E25-84B6-49B6-B5A7-29B588368853}"/>
              </a:ext>
            </a:extLst>
          </p:cNvPr>
          <p:cNvSpPr/>
          <p:nvPr/>
        </p:nvSpPr>
        <p:spPr>
          <a:xfrm>
            <a:off x="8636535" y="5528189"/>
            <a:ext cx="914400" cy="914400"/>
          </a:xfrm>
          <a:prstGeom prst="rect">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À</a:t>
            </a:r>
          </a:p>
        </p:txBody>
      </p:sp>
      <p:sp>
        <p:nvSpPr>
          <p:cNvPr id="17" name="Rectangle 16">
            <a:extLst>
              <a:ext uri="{FF2B5EF4-FFF2-40B4-BE49-F238E27FC236}">
                <a16:creationId xmlns:a16="http://schemas.microsoft.com/office/drawing/2014/main" id="{D4DD3F90-AE7A-A679-CBE8-5FEA431C884E}"/>
              </a:ext>
            </a:extLst>
          </p:cNvPr>
          <p:cNvSpPr/>
          <p:nvPr/>
        </p:nvSpPr>
        <p:spPr>
          <a:xfrm>
            <a:off x="7316316" y="5548143"/>
            <a:ext cx="914400" cy="914400"/>
          </a:xfrm>
          <a:prstGeom prst="rect">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B</a:t>
            </a:r>
          </a:p>
        </p:txBody>
      </p:sp>
      <p:sp>
        <p:nvSpPr>
          <p:cNvPr id="18" name="Rectangle 17">
            <a:extLst>
              <a:ext uri="{FF2B5EF4-FFF2-40B4-BE49-F238E27FC236}">
                <a16:creationId xmlns:a16="http://schemas.microsoft.com/office/drawing/2014/main" id="{3A45BA29-C04D-ED7E-32E7-412B19074D62}"/>
              </a:ext>
            </a:extLst>
          </p:cNvPr>
          <p:cNvSpPr/>
          <p:nvPr/>
        </p:nvSpPr>
        <p:spPr>
          <a:xfrm>
            <a:off x="5963311" y="5548143"/>
            <a:ext cx="914400" cy="914400"/>
          </a:xfrm>
          <a:prstGeom prst="rect">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G</a:t>
            </a:r>
          </a:p>
        </p:txBody>
      </p:sp>
      <p:sp>
        <p:nvSpPr>
          <p:cNvPr id="19" name="Rectangle 18">
            <a:extLst>
              <a:ext uri="{FF2B5EF4-FFF2-40B4-BE49-F238E27FC236}">
                <a16:creationId xmlns:a16="http://schemas.microsoft.com/office/drawing/2014/main" id="{AD8BD53E-C67D-83F5-5315-6DCEEDE2AAE1}"/>
              </a:ext>
            </a:extLst>
          </p:cNvPr>
          <p:cNvSpPr/>
          <p:nvPr/>
        </p:nvSpPr>
        <p:spPr>
          <a:xfrm>
            <a:off x="3257301" y="5548143"/>
            <a:ext cx="914400" cy="914400"/>
          </a:xfrm>
          <a:prstGeom prst="rect">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Ó</a:t>
            </a:r>
          </a:p>
        </p:txBody>
      </p:sp>
      <p:sp>
        <p:nvSpPr>
          <p:cNvPr id="20" name="Rectangle 19">
            <a:extLst>
              <a:ext uri="{FF2B5EF4-FFF2-40B4-BE49-F238E27FC236}">
                <a16:creationId xmlns:a16="http://schemas.microsoft.com/office/drawing/2014/main" id="{6F0853AA-C582-3358-6AA8-B1DC1BEDA4F1}"/>
              </a:ext>
            </a:extLst>
          </p:cNvPr>
          <p:cNvSpPr/>
          <p:nvPr/>
        </p:nvSpPr>
        <p:spPr>
          <a:xfrm>
            <a:off x="4610306" y="5549908"/>
            <a:ext cx="914400" cy="914400"/>
          </a:xfrm>
          <a:prstGeom prst="rect">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N</a:t>
            </a:r>
          </a:p>
        </p:txBody>
      </p:sp>
      <p:sp>
        <p:nvSpPr>
          <p:cNvPr id="24" name="Rectangle 23">
            <a:extLst>
              <a:ext uri="{FF2B5EF4-FFF2-40B4-BE49-F238E27FC236}">
                <a16:creationId xmlns:a16="http://schemas.microsoft.com/office/drawing/2014/main" id="{7CAE3544-47F9-C222-28EB-5A60069F0DAC}"/>
              </a:ext>
            </a:extLst>
          </p:cNvPr>
          <p:cNvSpPr/>
          <p:nvPr/>
        </p:nvSpPr>
        <p:spPr>
          <a:xfrm>
            <a:off x="9960259" y="5535387"/>
            <a:ext cx="914400" cy="914400"/>
          </a:xfrm>
          <a:prstGeom prst="rect">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N</a:t>
            </a:r>
          </a:p>
        </p:txBody>
      </p:sp>
    </p:spTree>
    <p:extLst>
      <p:ext uri="{BB962C8B-B14F-4D97-AF65-F5344CB8AC3E}">
        <p14:creationId xmlns:p14="http://schemas.microsoft.com/office/powerpoint/2010/main" val="3895715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fill="hold"/>
                                        <p:tgtEl>
                                          <p:spTgt spid="23"/>
                                        </p:tgtEl>
                                        <p:attrNameLst>
                                          <p:attrName>ppt_w</p:attrName>
                                        </p:attrNameLst>
                                      </p:cBhvr>
                                      <p:tavLst>
                                        <p:tav tm="0">
                                          <p:val>
                                            <p:fltVal val="0"/>
                                          </p:val>
                                        </p:tav>
                                        <p:tav tm="100000">
                                          <p:val>
                                            <p:strVal val="#ppt_w"/>
                                          </p:val>
                                        </p:tav>
                                      </p:tavLst>
                                    </p:anim>
                                    <p:anim calcmode="lin" valueType="num">
                                      <p:cBhvr>
                                        <p:cTn id="23" dur="500" fill="hold"/>
                                        <p:tgtEl>
                                          <p:spTgt spid="23"/>
                                        </p:tgtEl>
                                        <p:attrNameLst>
                                          <p:attrName>ppt_h</p:attrName>
                                        </p:attrNameLst>
                                      </p:cBhvr>
                                      <p:tavLst>
                                        <p:tav tm="0">
                                          <p:val>
                                            <p:fltVal val="0"/>
                                          </p:val>
                                        </p:tav>
                                        <p:tav tm="100000">
                                          <p:val>
                                            <p:strVal val="#ppt_h"/>
                                          </p:val>
                                        </p:tav>
                                      </p:tavLst>
                                    </p:anim>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additive="base">
                                        <p:cTn id="53" dur="500" fill="hold"/>
                                        <p:tgtEl>
                                          <p:spTgt spid="20"/>
                                        </p:tgtEl>
                                        <p:attrNameLst>
                                          <p:attrName>ppt_x</p:attrName>
                                        </p:attrNameLst>
                                      </p:cBhvr>
                                      <p:tavLst>
                                        <p:tav tm="0">
                                          <p:val>
                                            <p:strVal val="#ppt_x"/>
                                          </p:val>
                                        </p:tav>
                                        <p:tav tm="100000">
                                          <p:val>
                                            <p:strVal val="#ppt_x"/>
                                          </p:val>
                                        </p:tav>
                                      </p:tavLst>
                                    </p:anim>
                                    <p:anim calcmode="lin" valueType="num">
                                      <p:cBhvr additive="base">
                                        <p:cTn id="54" dur="500" fill="hold"/>
                                        <p:tgtEl>
                                          <p:spTgt spid="20"/>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additive="base">
                                        <p:cTn id="57" dur="500" fill="hold"/>
                                        <p:tgtEl>
                                          <p:spTgt spid="18"/>
                                        </p:tgtEl>
                                        <p:attrNameLst>
                                          <p:attrName>ppt_x</p:attrName>
                                        </p:attrNameLst>
                                      </p:cBhvr>
                                      <p:tavLst>
                                        <p:tav tm="0">
                                          <p:val>
                                            <p:strVal val="#ppt_x"/>
                                          </p:val>
                                        </p:tav>
                                        <p:tav tm="100000">
                                          <p:val>
                                            <p:strVal val="#ppt_x"/>
                                          </p:val>
                                        </p:tav>
                                      </p:tavLst>
                                    </p:anim>
                                    <p:anim calcmode="lin" valueType="num">
                                      <p:cBhvr additive="base">
                                        <p:cTn id="58" dur="500" fill="hold"/>
                                        <p:tgtEl>
                                          <p:spTgt spid="18"/>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ppt_x"/>
                                          </p:val>
                                        </p:tav>
                                        <p:tav tm="100000">
                                          <p:val>
                                            <p:strVal val="#ppt_x"/>
                                          </p:val>
                                        </p:tav>
                                      </p:tavLst>
                                    </p:anim>
                                    <p:anim calcmode="lin" valueType="num">
                                      <p:cBhvr additive="base">
                                        <p:cTn id="62" dur="500" fill="hold"/>
                                        <p:tgtEl>
                                          <p:spTgt spid="17"/>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6"/>
                                        </p:tgtEl>
                                        <p:attrNameLst>
                                          <p:attrName>style.visibility</p:attrName>
                                        </p:attrNameLst>
                                      </p:cBhvr>
                                      <p:to>
                                        <p:strVal val="visible"/>
                                      </p:to>
                                    </p:set>
                                    <p:anim calcmode="lin" valueType="num">
                                      <p:cBhvr additive="base">
                                        <p:cTn id="65" dur="500" fill="hold"/>
                                        <p:tgtEl>
                                          <p:spTgt spid="16"/>
                                        </p:tgtEl>
                                        <p:attrNameLst>
                                          <p:attrName>ppt_x</p:attrName>
                                        </p:attrNameLst>
                                      </p:cBhvr>
                                      <p:tavLst>
                                        <p:tav tm="0">
                                          <p:val>
                                            <p:strVal val="#ppt_x"/>
                                          </p:val>
                                        </p:tav>
                                        <p:tav tm="100000">
                                          <p:val>
                                            <p:strVal val="#ppt_x"/>
                                          </p:val>
                                        </p:tav>
                                      </p:tavLst>
                                    </p:anim>
                                    <p:anim calcmode="lin" valueType="num">
                                      <p:cBhvr additive="base">
                                        <p:cTn id="66" dur="500" fill="hold"/>
                                        <p:tgtEl>
                                          <p:spTgt spid="16"/>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24"/>
                                        </p:tgtEl>
                                        <p:attrNameLst>
                                          <p:attrName>style.visibility</p:attrName>
                                        </p:attrNameLst>
                                      </p:cBhvr>
                                      <p:to>
                                        <p:strVal val="visible"/>
                                      </p:to>
                                    </p:set>
                                    <p:anim calcmode="lin" valueType="num">
                                      <p:cBhvr additive="base">
                                        <p:cTn id="69" dur="500" fill="hold"/>
                                        <p:tgtEl>
                                          <p:spTgt spid="24"/>
                                        </p:tgtEl>
                                        <p:attrNameLst>
                                          <p:attrName>ppt_x</p:attrName>
                                        </p:attrNameLst>
                                      </p:cBhvr>
                                      <p:tavLst>
                                        <p:tav tm="0">
                                          <p:val>
                                            <p:strVal val="#ppt_x"/>
                                          </p:val>
                                        </p:tav>
                                        <p:tav tm="100000">
                                          <p:val>
                                            <p:strVal val="#ppt_x"/>
                                          </p:val>
                                        </p:tav>
                                      </p:tavLst>
                                    </p:anim>
                                    <p:anim calcmode="lin" valueType="num">
                                      <p:cBhvr additive="base">
                                        <p:cTn id="7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2" grpId="0" animBg="1"/>
      <p:bldP spid="13" grpId="0" animBg="1"/>
      <p:bldP spid="14" grpId="0" animBg="1"/>
      <p:bldP spid="15" grpId="0" animBg="1"/>
      <p:bldP spid="2" grpId="0" animBg="1"/>
      <p:bldP spid="3" grpId="0" animBg="1"/>
      <p:bldP spid="6" grpId="0" animBg="1"/>
      <p:bldP spid="11" grpId="0" animBg="1"/>
      <p:bldP spid="16" grpId="0" animBg="1"/>
      <p:bldP spid="17" grpId="0" animBg="1"/>
      <p:bldP spid="18" grpId="0" animBg="1"/>
      <p:bldP spid="19" grpId="0" animBg="1"/>
      <p:bldP spid="20" grpId="0" animBg="1"/>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3">
            <a:extLst>
              <a:ext uri="{FF2B5EF4-FFF2-40B4-BE49-F238E27FC236}">
                <a16:creationId xmlns:a16="http://schemas.microsoft.com/office/drawing/2014/main" id="{C6BC564A-811C-D562-21C9-DE62C342E93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47800" y="0"/>
            <a:ext cx="9372600" cy="4343400"/>
          </a:xfrm>
          <a:prstGeom prst="rect">
            <a:avLst/>
          </a:prstGeom>
        </p:spPr>
      </p:pic>
      <p:pic>
        <p:nvPicPr>
          <p:cNvPr id="28" name="Picture 27">
            <a:extLst>
              <a:ext uri="{FF2B5EF4-FFF2-40B4-BE49-F238E27FC236}">
                <a16:creationId xmlns:a16="http://schemas.microsoft.com/office/drawing/2014/main" id="{A6FEF73F-408A-894F-8AF4-D40980B9E275}"/>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242584" y="2359722"/>
            <a:ext cx="2949416" cy="4528854"/>
          </a:xfrm>
          <a:prstGeom prst="rect">
            <a:avLst/>
          </a:prstGeom>
        </p:spPr>
      </p:pic>
      <p:pic>
        <p:nvPicPr>
          <p:cNvPr id="29" name="Picture 25">
            <a:extLst>
              <a:ext uri="{FF2B5EF4-FFF2-40B4-BE49-F238E27FC236}">
                <a16:creationId xmlns:a16="http://schemas.microsoft.com/office/drawing/2014/main" id="{62D83D99-9F3C-AACC-B3AA-0A9D5D397D5E}"/>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40057" y="2527677"/>
            <a:ext cx="3034951" cy="4343401"/>
          </a:xfrm>
          <a:prstGeom prst="rect">
            <a:avLst/>
          </a:prstGeom>
        </p:spPr>
      </p:pic>
      <p:pic>
        <p:nvPicPr>
          <p:cNvPr id="2" name="Picture 1">
            <a:extLst>
              <a:ext uri="{FF2B5EF4-FFF2-40B4-BE49-F238E27FC236}">
                <a16:creationId xmlns:a16="http://schemas.microsoft.com/office/drawing/2014/main" id="{0045887D-92F3-37CB-50ED-877E0D50D109}"/>
              </a:ext>
            </a:extLst>
          </p:cNvPr>
          <p:cNvPicPr>
            <a:picLocks noChangeAspect="1"/>
          </p:cNvPicPr>
          <p:nvPr/>
        </p:nvPicPr>
        <p:blipFill>
          <a:blip r:embed="rId8"/>
          <a:stretch>
            <a:fillRect/>
          </a:stretch>
        </p:blipFill>
        <p:spPr>
          <a:xfrm>
            <a:off x="2396872" y="1290301"/>
            <a:ext cx="7614564" cy="1956986"/>
          </a:xfrm>
          <a:prstGeom prst="rect">
            <a:avLst/>
          </a:prstGeom>
        </p:spPr>
      </p:pic>
    </p:spTree>
    <p:extLst>
      <p:ext uri="{BB962C8B-B14F-4D97-AF65-F5344CB8AC3E}">
        <p14:creationId xmlns:p14="http://schemas.microsoft.com/office/powerpoint/2010/main" val="2242647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1000" fill="hold"/>
                                        <p:tgtEl>
                                          <p:spTgt spid="28"/>
                                        </p:tgtEl>
                                        <p:attrNameLst>
                                          <p:attrName>ppt_w</p:attrName>
                                        </p:attrNameLst>
                                      </p:cBhvr>
                                      <p:tavLst>
                                        <p:tav tm="0">
                                          <p:val>
                                            <p:fltVal val="0"/>
                                          </p:val>
                                        </p:tav>
                                        <p:tav tm="100000">
                                          <p:val>
                                            <p:strVal val="#ppt_w"/>
                                          </p:val>
                                        </p:tav>
                                      </p:tavLst>
                                    </p:anim>
                                    <p:anim calcmode="lin" valueType="num">
                                      <p:cBhvr>
                                        <p:cTn id="8" dur="1000" fill="hold"/>
                                        <p:tgtEl>
                                          <p:spTgt spid="28"/>
                                        </p:tgtEl>
                                        <p:attrNameLst>
                                          <p:attrName>ppt_h</p:attrName>
                                        </p:attrNameLst>
                                      </p:cBhvr>
                                      <p:tavLst>
                                        <p:tav tm="0">
                                          <p:val>
                                            <p:fltVal val="0"/>
                                          </p:val>
                                        </p:tav>
                                        <p:tav tm="100000">
                                          <p:val>
                                            <p:strVal val="#ppt_h"/>
                                          </p:val>
                                        </p:tav>
                                      </p:tavLst>
                                    </p:anim>
                                    <p:anim calcmode="lin" valueType="num">
                                      <p:cBhvr>
                                        <p:cTn id="9" dur="1000" fill="hold"/>
                                        <p:tgtEl>
                                          <p:spTgt spid="28"/>
                                        </p:tgtEl>
                                        <p:attrNameLst>
                                          <p:attrName>style.rotation</p:attrName>
                                        </p:attrNameLst>
                                      </p:cBhvr>
                                      <p:tavLst>
                                        <p:tav tm="0">
                                          <p:val>
                                            <p:fltVal val="90"/>
                                          </p:val>
                                        </p:tav>
                                        <p:tav tm="100000">
                                          <p:val>
                                            <p:fltVal val="0"/>
                                          </p:val>
                                        </p:tav>
                                      </p:tavLst>
                                    </p:anim>
                                    <p:animEffect transition="in" filter="fade">
                                      <p:cBhvr>
                                        <p:cTn id="10" dur="1000"/>
                                        <p:tgtEl>
                                          <p:spTgt spid="28"/>
                                        </p:tgtEl>
                                      </p:cBhvr>
                                    </p:animEffect>
                                  </p:childTnLst>
                                </p:cTn>
                              </p:par>
                              <p:par>
                                <p:cTn id="11" presetID="3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p:cTn id="13" dur="1000" fill="hold"/>
                                        <p:tgtEl>
                                          <p:spTgt spid="29"/>
                                        </p:tgtEl>
                                        <p:attrNameLst>
                                          <p:attrName>ppt_w</p:attrName>
                                        </p:attrNameLst>
                                      </p:cBhvr>
                                      <p:tavLst>
                                        <p:tav tm="0">
                                          <p:val>
                                            <p:fltVal val="0"/>
                                          </p:val>
                                        </p:tav>
                                        <p:tav tm="100000">
                                          <p:val>
                                            <p:strVal val="#ppt_w"/>
                                          </p:val>
                                        </p:tav>
                                      </p:tavLst>
                                    </p:anim>
                                    <p:anim calcmode="lin" valueType="num">
                                      <p:cBhvr>
                                        <p:cTn id="14" dur="1000" fill="hold"/>
                                        <p:tgtEl>
                                          <p:spTgt spid="29"/>
                                        </p:tgtEl>
                                        <p:attrNameLst>
                                          <p:attrName>ppt_h</p:attrName>
                                        </p:attrNameLst>
                                      </p:cBhvr>
                                      <p:tavLst>
                                        <p:tav tm="0">
                                          <p:val>
                                            <p:fltVal val="0"/>
                                          </p:val>
                                        </p:tav>
                                        <p:tav tm="100000">
                                          <p:val>
                                            <p:strVal val="#ppt_h"/>
                                          </p:val>
                                        </p:tav>
                                      </p:tavLst>
                                    </p:anim>
                                    <p:anim calcmode="lin" valueType="num">
                                      <p:cBhvr>
                                        <p:cTn id="15" dur="1000" fill="hold"/>
                                        <p:tgtEl>
                                          <p:spTgt spid="29"/>
                                        </p:tgtEl>
                                        <p:attrNameLst>
                                          <p:attrName>style.rotation</p:attrName>
                                        </p:attrNameLst>
                                      </p:cBhvr>
                                      <p:tavLst>
                                        <p:tav tm="0">
                                          <p:val>
                                            <p:fltVal val="90"/>
                                          </p:val>
                                        </p:tav>
                                        <p:tav tm="100000">
                                          <p:val>
                                            <p:fltVal val="0"/>
                                          </p:val>
                                        </p:tav>
                                      </p:tavLst>
                                    </p:anim>
                                    <p:animEffect transition="in" filter="fade">
                                      <p:cBhvr>
                                        <p:cTn id="16" dur="10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1">
            <a:extLst>
              <a:ext uri="{FF2B5EF4-FFF2-40B4-BE49-F238E27FC236}">
                <a16:creationId xmlns:a16="http://schemas.microsoft.com/office/drawing/2014/main" id="{5E3AA3AC-AF56-86DF-879F-786706C3FA89}"/>
              </a:ext>
            </a:extLst>
          </p:cNvPr>
          <p:cNvSpPr/>
          <p:nvPr/>
        </p:nvSpPr>
        <p:spPr>
          <a:xfrm>
            <a:off x="464331" y="429943"/>
            <a:ext cx="11263337" cy="6246160"/>
          </a:xfrm>
          <a:prstGeom prst="roundRect">
            <a:avLst/>
          </a:prstGeom>
          <a:solidFill>
            <a:sysClr val="window" lastClr="FFFFFF"/>
          </a:solidFill>
          <a:ln w="12700" cap="flat" cmpd="sng" algn="ctr">
            <a:noFill/>
            <a:prstDash val="solid"/>
            <a:miter lim="800000"/>
          </a:ln>
          <a:effectLst>
            <a:outerShdw blurRad="127000" algn="ctr" rotWithShape="0">
              <a:prstClr val="black">
                <a:alpha val="7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 name="Rectangle: Rounded Corners 4">
            <a:extLst>
              <a:ext uri="{FF2B5EF4-FFF2-40B4-BE49-F238E27FC236}">
                <a16:creationId xmlns:a16="http://schemas.microsoft.com/office/drawing/2014/main" id="{719B94A3-871B-8D81-AFA9-3BE267711ABA}"/>
              </a:ext>
            </a:extLst>
          </p:cNvPr>
          <p:cNvSpPr/>
          <p:nvPr/>
        </p:nvSpPr>
        <p:spPr>
          <a:xfrm>
            <a:off x="1469921" y="324462"/>
            <a:ext cx="9827344" cy="1130711"/>
          </a:xfrm>
          <a:custGeom>
            <a:avLst/>
            <a:gdLst>
              <a:gd name="connsiteX0" fmla="*/ 0 w 9827344"/>
              <a:gd name="connsiteY0" fmla="*/ 188456 h 1130711"/>
              <a:gd name="connsiteX1" fmla="*/ 188456 w 9827344"/>
              <a:gd name="connsiteY1" fmla="*/ 0 h 1130711"/>
              <a:gd name="connsiteX2" fmla="*/ 9638888 w 9827344"/>
              <a:gd name="connsiteY2" fmla="*/ 0 h 1130711"/>
              <a:gd name="connsiteX3" fmla="*/ 9827344 w 9827344"/>
              <a:gd name="connsiteY3" fmla="*/ 188456 h 1130711"/>
              <a:gd name="connsiteX4" fmla="*/ 9827344 w 9827344"/>
              <a:gd name="connsiteY4" fmla="*/ 942255 h 1130711"/>
              <a:gd name="connsiteX5" fmla="*/ 9638888 w 9827344"/>
              <a:gd name="connsiteY5" fmla="*/ 1130711 h 1130711"/>
              <a:gd name="connsiteX6" fmla="*/ 188456 w 9827344"/>
              <a:gd name="connsiteY6" fmla="*/ 1130711 h 1130711"/>
              <a:gd name="connsiteX7" fmla="*/ 0 w 9827344"/>
              <a:gd name="connsiteY7" fmla="*/ 942255 h 1130711"/>
              <a:gd name="connsiteX8" fmla="*/ 0 w 9827344"/>
              <a:gd name="connsiteY8" fmla="*/ 188456 h 1130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7344" h="1130711" fill="none" extrusionOk="0">
                <a:moveTo>
                  <a:pt x="0" y="188456"/>
                </a:moveTo>
                <a:cubicBezTo>
                  <a:pt x="-1391" y="74731"/>
                  <a:pt x="92751" y="6110"/>
                  <a:pt x="188456" y="0"/>
                </a:cubicBezTo>
                <a:cubicBezTo>
                  <a:pt x="2291368" y="125183"/>
                  <a:pt x="5656554" y="116654"/>
                  <a:pt x="9638888" y="0"/>
                </a:cubicBezTo>
                <a:cubicBezTo>
                  <a:pt x="9744773" y="413"/>
                  <a:pt x="9838442" y="77453"/>
                  <a:pt x="9827344" y="188456"/>
                </a:cubicBezTo>
                <a:cubicBezTo>
                  <a:pt x="9872738" y="522110"/>
                  <a:pt x="9800967" y="792177"/>
                  <a:pt x="9827344" y="942255"/>
                </a:cubicBezTo>
                <a:cubicBezTo>
                  <a:pt x="9822378" y="1050338"/>
                  <a:pt x="9749459" y="1125111"/>
                  <a:pt x="9638888" y="1130711"/>
                </a:cubicBezTo>
                <a:cubicBezTo>
                  <a:pt x="7961292" y="1015853"/>
                  <a:pt x="3673598" y="978634"/>
                  <a:pt x="188456" y="1130711"/>
                </a:cubicBezTo>
                <a:cubicBezTo>
                  <a:pt x="81562" y="1150242"/>
                  <a:pt x="3208" y="1055271"/>
                  <a:pt x="0" y="942255"/>
                </a:cubicBezTo>
                <a:cubicBezTo>
                  <a:pt x="4311" y="794684"/>
                  <a:pt x="52956" y="284449"/>
                  <a:pt x="0" y="188456"/>
                </a:cubicBezTo>
                <a:close/>
              </a:path>
              <a:path w="9827344" h="1130711" stroke="0" extrusionOk="0">
                <a:moveTo>
                  <a:pt x="0" y="188456"/>
                </a:moveTo>
                <a:cubicBezTo>
                  <a:pt x="-5549" y="74790"/>
                  <a:pt x="81024" y="-14571"/>
                  <a:pt x="188456" y="0"/>
                </a:cubicBezTo>
                <a:cubicBezTo>
                  <a:pt x="2803047" y="113521"/>
                  <a:pt x="8399379" y="20216"/>
                  <a:pt x="9638888" y="0"/>
                </a:cubicBezTo>
                <a:cubicBezTo>
                  <a:pt x="9745824" y="12583"/>
                  <a:pt x="9834987" y="100167"/>
                  <a:pt x="9827344" y="188456"/>
                </a:cubicBezTo>
                <a:cubicBezTo>
                  <a:pt x="9846700" y="466428"/>
                  <a:pt x="9768458" y="734432"/>
                  <a:pt x="9827344" y="942255"/>
                </a:cubicBezTo>
                <a:cubicBezTo>
                  <a:pt x="9827742" y="1044187"/>
                  <a:pt x="9758682" y="1136337"/>
                  <a:pt x="9638888" y="1130711"/>
                </a:cubicBezTo>
                <a:cubicBezTo>
                  <a:pt x="8644979" y="1172732"/>
                  <a:pt x="2614593" y="1114521"/>
                  <a:pt x="188456" y="1130711"/>
                </a:cubicBezTo>
                <a:cubicBezTo>
                  <a:pt x="75981" y="1127391"/>
                  <a:pt x="-123" y="1045027"/>
                  <a:pt x="0" y="942255"/>
                </a:cubicBezTo>
                <a:cubicBezTo>
                  <a:pt x="58935" y="622034"/>
                  <a:pt x="41495" y="372240"/>
                  <a:pt x="0" y="188456"/>
                </a:cubicBezTo>
                <a:close/>
              </a:path>
            </a:pathLst>
          </a:custGeom>
          <a:solidFill>
            <a:sysClr val="window" lastClr="FFFFFF"/>
          </a:solidFill>
          <a:ln w="38100" cap="flat" cmpd="sng" algn="ctr">
            <a:solidFill>
              <a:srgbClr val="2C6AA5"/>
            </a:solidFill>
            <a:prstDash val="solid"/>
            <a:miter lim="800000"/>
            <a:extLst>
              <a:ext uri="{C807C97D-BFC1-408E-A445-0C87EB9F89A2}">
                <ask:lineSketchStyleProps xmlns:ask="http://schemas.microsoft.com/office/drawing/2018/sketchyshapes" sd="3297954062">
                  <a:prstGeom prst="roundRect">
                    <a:avLst/>
                  </a:prstGeom>
                  <ask:type>
                    <ask:lineSketchCurved/>
                  </ask:type>
                </ask:lineSketchStyleProps>
              </a:ext>
            </a:extLst>
          </a:ln>
          <a:effectLst/>
        </p:spPr>
        <p:txBody>
          <a:bodyPr rtlCol="0" anchor="ctr"/>
          <a:lstStyle/>
          <a:p>
            <a:pPr lvl="0" algn="ctr">
              <a:defRPr/>
            </a:pPr>
            <a:r>
              <a:rPr lang="en-US" sz="4400" b="1" kern="0" dirty="0" err="1">
                <a:solidFill>
                  <a:srgbClr val="FF0000"/>
                </a:solidFill>
                <a:latin typeface="Calibri" panose="020F0502020204030204" pitchFamily="34" charset="0"/>
                <a:cs typeface="Calibri" panose="020F0502020204030204" pitchFamily="34" charset="0"/>
              </a:rPr>
              <a:t>Đọc</a:t>
            </a:r>
            <a:r>
              <a:rPr lang="en-US" sz="4400" b="1" kern="0" dirty="0">
                <a:solidFill>
                  <a:srgbClr val="FF0000"/>
                </a:solidFill>
                <a:latin typeface="Calibri" panose="020F0502020204030204" pitchFamily="34" charset="0"/>
                <a:cs typeface="Calibri" panose="020F0502020204030204" pitchFamily="34" charset="0"/>
              </a:rPr>
              <a:t> </a:t>
            </a:r>
            <a:r>
              <a:rPr lang="en-US" sz="4400" b="1" kern="0" dirty="0" err="1">
                <a:solidFill>
                  <a:srgbClr val="FF0000"/>
                </a:solidFill>
                <a:latin typeface="Calibri" panose="020F0502020204030204" pitchFamily="34" charset="0"/>
                <a:cs typeface="Calibri" panose="020F0502020204030204" pitchFamily="34" charset="0"/>
              </a:rPr>
              <a:t>một</a:t>
            </a:r>
            <a:r>
              <a:rPr lang="en-US" sz="4400" b="1" kern="0" dirty="0">
                <a:solidFill>
                  <a:srgbClr val="FF0000"/>
                </a:solidFill>
                <a:latin typeface="Calibri" panose="020F0502020204030204" pitchFamily="34" charset="0"/>
                <a:cs typeface="Calibri" panose="020F0502020204030204" pitchFamily="34" charset="0"/>
              </a:rPr>
              <a:t> </a:t>
            </a:r>
            <a:r>
              <a:rPr lang="en-US" sz="4400" b="1" kern="0" dirty="0" err="1">
                <a:solidFill>
                  <a:srgbClr val="FF0000"/>
                </a:solidFill>
                <a:latin typeface="Calibri" panose="020F0502020204030204" pitchFamily="34" charset="0"/>
                <a:cs typeface="Calibri" panose="020F0502020204030204" pitchFamily="34" charset="0"/>
              </a:rPr>
              <a:t>bài</a:t>
            </a:r>
            <a:r>
              <a:rPr lang="en-US" sz="4400" b="1" kern="0" dirty="0">
                <a:solidFill>
                  <a:srgbClr val="FF0000"/>
                </a:solidFill>
                <a:latin typeface="Calibri" panose="020F0502020204030204" pitchFamily="34" charset="0"/>
                <a:cs typeface="Calibri" panose="020F0502020204030204" pitchFamily="34" charset="0"/>
              </a:rPr>
              <a:t> </a:t>
            </a:r>
            <a:r>
              <a:rPr lang="en-US" sz="4400" b="1" kern="0" dirty="0" err="1">
                <a:solidFill>
                  <a:srgbClr val="FF0000"/>
                </a:solidFill>
                <a:latin typeface="Calibri" panose="020F0502020204030204" pitchFamily="34" charset="0"/>
                <a:cs typeface="Calibri" panose="020F0502020204030204" pitchFamily="34" charset="0"/>
              </a:rPr>
              <a:t>viết</a:t>
            </a:r>
            <a:r>
              <a:rPr lang="en-US" sz="4400" b="1" kern="0" dirty="0">
                <a:solidFill>
                  <a:srgbClr val="FF0000"/>
                </a:solidFill>
                <a:latin typeface="Calibri" panose="020F0502020204030204" pitchFamily="34" charset="0"/>
                <a:cs typeface="Calibri" panose="020F0502020204030204" pitchFamily="34" charset="0"/>
              </a:rPr>
              <a:t> </a:t>
            </a:r>
            <a:r>
              <a:rPr lang="en-US" sz="4400" b="1" kern="0" dirty="0" err="1">
                <a:solidFill>
                  <a:srgbClr val="FF0000"/>
                </a:solidFill>
                <a:latin typeface="Calibri" panose="020F0502020204030204" pitchFamily="34" charset="0"/>
                <a:cs typeface="Calibri" panose="020F0502020204030204" pitchFamily="34" charset="0"/>
              </a:rPr>
              <a:t>về</a:t>
            </a:r>
            <a:r>
              <a:rPr lang="en-US" sz="4400" b="1" kern="0" dirty="0">
                <a:solidFill>
                  <a:srgbClr val="FF0000"/>
                </a:solidFill>
                <a:latin typeface="Calibri" panose="020F0502020204030204" pitchFamily="34" charset="0"/>
                <a:cs typeface="Calibri" panose="020F0502020204030204" pitchFamily="34" charset="0"/>
              </a:rPr>
              <a:t> </a:t>
            </a:r>
            <a:r>
              <a:rPr lang="en-US" sz="4400" b="1" kern="0" dirty="0" err="1">
                <a:solidFill>
                  <a:srgbClr val="FF0000"/>
                </a:solidFill>
                <a:latin typeface="Calibri" panose="020F0502020204030204" pitchFamily="34" charset="0"/>
                <a:cs typeface="Calibri" panose="020F0502020204030204" pitchFamily="34" charset="0"/>
              </a:rPr>
              <a:t>hoạt</a:t>
            </a:r>
            <a:r>
              <a:rPr lang="en-US" sz="4400" b="1" kern="0" dirty="0">
                <a:solidFill>
                  <a:srgbClr val="FF0000"/>
                </a:solidFill>
                <a:latin typeface="Calibri" panose="020F0502020204030204" pitchFamily="34" charset="0"/>
                <a:cs typeface="Calibri" panose="020F0502020204030204" pitchFamily="34" charset="0"/>
              </a:rPr>
              <a:t> </a:t>
            </a:r>
            <a:r>
              <a:rPr lang="en-US" sz="4400" b="1" kern="0" dirty="0" err="1">
                <a:solidFill>
                  <a:srgbClr val="FF0000"/>
                </a:solidFill>
                <a:latin typeface="Calibri" panose="020F0502020204030204" pitchFamily="34" charset="0"/>
                <a:cs typeface="Calibri" panose="020F0502020204030204" pitchFamily="34" charset="0"/>
              </a:rPr>
              <a:t>động</a:t>
            </a:r>
            <a:r>
              <a:rPr lang="en-US" sz="4400" b="1" kern="0" dirty="0">
                <a:solidFill>
                  <a:srgbClr val="FF0000"/>
                </a:solidFill>
                <a:latin typeface="Calibri" panose="020F0502020204030204" pitchFamily="34" charset="0"/>
                <a:cs typeface="Calibri" panose="020F0502020204030204" pitchFamily="34" charset="0"/>
              </a:rPr>
              <a:t> </a:t>
            </a:r>
            <a:r>
              <a:rPr lang="en-US" sz="4400" b="1" kern="0" dirty="0" err="1">
                <a:solidFill>
                  <a:srgbClr val="FF0000"/>
                </a:solidFill>
                <a:latin typeface="Calibri" panose="020F0502020204030204" pitchFamily="34" charset="0"/>
                <a:cs typeface="Calibri" panose="020F0502020204030204" pitchFamily="34" charset="0"/>
              </a:rPr>
              <a:t>thể</a:t>
            </a:r>
            <a:r>
              <a:rPr lang="en-US" sz="4400" b="1" kern="0" dirty="0">
                <a:solidFill>
                  <a:srgbClr val="FF0000"/>
                </a:solidFill>
                <a:latin typeface="Calibri" panose="020F0502020204030204" pitchFamily="34" charset="0"/>
                <a:cs typeface="Calibri" panose="020F0502020204030204" pitchFamily="34" charset="0"/>
              </a:rPr>
              <a:t> thao</a:t>
            </a:r>
          </a:p>
        </p:txBody>
      </p:sp>
      <p:pic>
        <p:nvPicPr>
          <p:cNvPr id="7" name="Hình ảnh 11">
            <a:extLst>
              <a:ext uri="{FF2B5EF4-FFF2-40B4-BE49-F238E27FC236}">
                <a16:creationId xmlns:a16="http://schemas.microsoft.com/office/drawing/2014/main" id="{2E836ADE-4621-2371-5329-EB1FD8B4D1FF}"/>
              </a:ext>
            </a:extLst>
          </p:cNvPr>
          <p:cNvPicPr>
            <a:picLocks noChangeAspect="1"/>
          </p:cNvPicPr>
          <p:nvPr/>
        </p:nvPicPr>
        <p:blipFill>
          <a:blip r:embed="rId2"/>
          <a:stretch>
            <a:fillRect/>
          </a:stretch>
        </p:blipFill>
        <p:spPr>
          <a:xfrm>
            <a:off x="464331" y="196644"/>
            <a:ext cx="1827613" cy="1720645"/>
          </a:xfrm>
          <a:prstGeom prst="rect">
            <a:avLst/>
          </a:prstGeom>
        </p:spPr>
      </p:pic>
      <p:pic>
        <p:nvPicPr>
          <p:cNvPr id="2" name="Picture 2">
            <a:extLst>
              <a:ext uri="{FF2B5EF4-FFF2-40B4-BE49-F238E27FC236}">
                <a16:creationId xmlns:a16="http://schemas.microsoft.com/office/drawing/2014/main" id="{C73BE8B1-9E25-B656-295A-41ADF2A25E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586" t="11508" r="27821" b="13492"/>
          <a:stretch/>
        </p:blipFill>
        <p:spPr bwMode="auto">
          <a:xfrm>
            <a:off x="3234813" y="1306962"/>
            <a:ext cx="5732206" cy="5274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5360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1074" y="-4791"/>
            <a:ext cx="11589852" cy="6906388"/>
          </a:xfrm>
          <a:prstGeom prst="rect">
            <a:avLst/>
          </a:prstGeom>
        </p:spPr>
      </p:pic>
      <p:sp>
        <p:nvSpPr>
          <p:cNvPr id="3" name="Rectangle 2"/>
          <p:cNvSpPr/>
          <p:nvPr/>
        </p:nvSpPr>
        <p:spPr>
          <a:xfrm>
            <a:off x="301075" y="2221724"/>
            <a:ext cx="11589851" cy="6825458"/>
          </a:xfrm>
          <a:prstGeom prst="rect">
            <a:avLst/>
          </a:prstGeom>
        </p:spPr>
        <p:txBody>
          <a:bodyPr wrap="square">
            <a:spAutoFit/>
          </a:bodyPr>
          <a:lstStyle/>
          <a:p>
            <a:pPr algn="just" defTabSz="1179949">
              <a:lnSpc>
                <a:spcPct val="150000"/>
              </a:lnSpc>
            </a:pPr>
            <a:r>
              <a:rPr lang="en-US" sz="2957"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957"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Chiều 20.10, tại TP.Tuy Hòa (tỉnh Phú Yên) đã diễn ra Lễ khai mạc VCK Giải bóng đá Nhi đồng toàn quốc Cúp Kun Siêu Phàm 2020. Giải đấu có sự góp mặt của 16 đội. </a:t>
            </a:r>
          </a:p>
          <a:p>
            <a:pPr algn="just" defTabSz="1179949">
              <a:lnSpc>
                <a:spcPct val="150000"/>
              </a:lnSpc>
            </a:pPr>
            <a:r>
              <a:rPr lang="en-US" sz="2957"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957"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Sân chơi thể thao này dành cho lứa tuổi U.11</a:t>
            </a:r>
            <a:r>
              <a:rPr lang="en-US" sz="2957"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r>
              <a:rPr lang="vi-VN" sz="2957"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Trong khuôn khổ lễ khai mạc, với tinh thần ''Hướng tới miền Trung’’, BTC Giải cùng các đội bóng và khán giả đã chung tay quyên góp ủng hộ đồng bào miền Trung đang bị thiệt hại bởi lũ lụt nghiêm trọng.</a:t>
            </a:r>
            <a:endParaRPr lang="en-US" sz="2957"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algn="just" defTabSz="1179949">
              <a:lnSpc>
                <a:spcPct val="150000"/>
              </a:lnSpc>
            </a:pPr>
            <a:r>
              <a:rPr lang="en-US" sz="2957"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endParaRPr lang="vi-VN" sz="2957"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algn="just" defTabSz="1179949">
              <a:lnSpc>
                <a:spcPct val="150000"/>
              </a:lnSpc>
            </a:pPr>
            <a:endParaRPr lang="vi-VN" sz="2957"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algn="just" defTabSz="1179949">
              <a:lnSpc>
                <a:spcPct val="150000"/>
              </a:lnSpc>
            </a:pPr>
            <a:endParaRPr lang="vi-VN" sz="2957"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480144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1074" y="-4791"/>
            <a:ext cx="11589852" cy="6906388"/>
          </a:xfrm>
          <a:prstGeom prst="rect">
            <a:avLst/>
          </a:prstGeom>
        </p:spPr>
      </p:pic>
      <p:sp>
        <p:nvSpPr>
          <p:cNvPr id="2" name="Rectangle 1"/>
          <p:cNvSpPr/>
          <p:nvPr/>
        </p:nvSpPr>
        <p:spPr>
          <a:xfrm>
            <a:off x="381559" y="2463179"/>
            <a:ext cx="11348397" cy="4777590"/>
          </a:xfrm>
          <a:prstGeom prst="rect">
            <a:avLst/>
          </a:prstGeom>
        </p:spPr>
        <p:txBody>
          <a:bodyPr wrap="square">
            <a:spAutoFit/>
          </a:bodyPr>
          <a:lstStyle/>
          <a:p>
            <a:pPr algn="just" defTabSz="1179949">
              <a:lnSpc>
                <a:spcPct val="150000"/>
              </a:lnSpc>
            </a:pPr>
            <a:r>
              <a:rPr lang="en-US" sz="2957"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957"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VCK Giải bóng đá Nhi đồng toàn quốc Cúp Kun Siêu Phàm 2020 có sự tranh tài của 16 đội bóng xuất sắc đã vượt qua vòng loại, gồm:</a:t>
            </a:r>
            <a:r>
              <a:rPr lang="en-US" sz="2957"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957"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Phú Thọ, Thái Nguyên, Gia Bảo Hải Dương, Hà Giang, Vietfootball Academy, SHB Đà Nẵng, Hà Tĩnh, Sông Lam Nghệ An, Hưng Yên, PSFC SCHOOL Gia Lai, Kon Tum, Bình Dương, Văn Tâm Đồng Nai, Thăng Long FC, Thanh Khiết Quận 8 và chủ nhà Phú Yên.</a:t>
            </a:r>
            <a:endParaRPr lang="en-US" sz="2957"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defTabSz="1179949">
              <a:lnSpc>
                <a:spcPct val="150000"/>
              </a:lnSpc>
            </a:pPr>
            <a:endParaRPr lang="en-US" sz="2957"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14486032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TotalTime>
  <Words>321</Words>
  <Application>Microsoft Office PowerPoint</Application>
  <PresentationFormat>Widescreen</PresentationFormat>
  <Paragraphs>39</Paragraphs>
  <Slides>14</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14</vt:i4>
      </vt:variant>
    </vt:vector>
  </HeadingPairs>
  <TitlesOfParts>
    <vt:vector size="23" baseType="lpstr">
      <vt:lpstr>#9Slide02 Noi dung dai</vt:lpstr>
      <vt:lpstr>等线</vt:lpstr>
      <vt:lpstr>Arial</vt:lpstr>
      <vt:lpstr>Arial-Rounded</vt:lpstr>
      <vt:lpstr>Calibri</vt:lpstr>
      <vt:lpstr>iCiel Crocante</vt:lpstr>
      <vt:lpstr>iCiel Nabila</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5</cp:revision>
  <dcterms:created xsi:type="dcterms:W3CDTF">2024-05-22T02:02:16Z</dcterms:created>
  <dcterms:modified xsi:type="dcterms:W3CDTF">2024-09-08T07:53:39Z</dcterms:modified>
</cp:coreProperties>
</file>