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9" r:id="rId2"/>
  </p:sldMasterIdLst>
  <p:notesMasterIdLst>
    <p:notesMasterId r:id="rId13"/>
  </p:notesMasterIdLst>
  <p:sldIdLst>
    <p:sldId id="327" r:id="rId3"/>
    <p:sldId id="329" r:id="rId4"/>
    <p:sldId id="283" r:id="rId5"/>
    <p:sldId id="284" r:id="rId6"/>
    <p:sldId id="328" r:id="rId7"/>
    <p:sldId id="285" r:id="rId8"/>
    <p:sldId id="288" r:id="rId9"/>
    <p:sldId id="286" r:id="rId10"/>
    <p:sldId id="294" r:id="rId11"/>
    <p:sldId id="32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27/08/2025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2927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8927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16156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3833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3485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5894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4165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5337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4883C-F0F6-46FF-AA5D-4549AFCE475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F7D5201-E980-4567-8A79-FC35DCD23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11370E-C16E-472B-9B6F-60CED65B0678}"/>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68BCB903-94B5-4367-B471-8AC485AB5C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B9E017-3C00-4428-B175-8EB0D9B8A415}"/>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37615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698B3F-8EFD-41B6-AC0D-EA140811449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1A0F5E-3164-4548-A4ED-E79CCC95AE2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ED75CB9-E065-42C4-9C53-FB6BEB79A7D8}"/>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D3D46A2C-D039-478A-8249-23E83C989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7472E45-877F-4B30-B4AB-DE145C012B02}"/>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2435473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516E05-EDB7-48C3-8171-6CF6AA9A6D0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F98EE4E-F1C1-4BE2-B465-D50B8A94BA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B3016C3-18B4-42D3-917E-EF60BC123679}"/>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1704B450-01BA-4DB8-83E2-5B1AE6DA24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329038-9E20-4EF0-816C-FBE5662FFE01}"/>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10113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61E6C5-6638-4AFE-9FC1-2C9C3A1839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238" t="86689"/>
          <a:stretch/>
        </p:blipFill>
        <p:spPr>
          <a:xfrm flipH="1" flipV="1">
            <a:off x="6981" y="0"/>
            <a:ext cx="9480698" cy="935665"/>
          </a:xfrm>
          <a:prstGeom prst="rect">
            <a:avLst/>
          </a:prstGeom>
        </p:spPr>
      </p:pic>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71000"/>
            <a:ext cx="12192000" cy="7029000"/>
          </a:xfrm>
          <a:prstGeom prst="rect">
            <a:avLst/>
          </a:prstGeom>
        </p:spPr>
      </p:pic>
      <p:sp>
        <p:nvSpPr>
          <p:cNvPr id="9" name="任意多边形 8"/>
          <p:cNvSpPr/>
          <p:nvPr userDrawn="1"/>
        </p:nvSpPr>
        <p:spPr>
          <a:xfrm>
            <a:off x="413461" y="0"/>
            <a:ext cx="11372059" cy="6768548"/>
          </a:xfrm>
          <a:custGeom>
            <a:avLst/>
            <a:gdLst>
              <a:gd name="connsiteX0" fmla="*/ 462275 w 11379040"/>
              <a:gd name="connsiteY0" fmla="*/ 1089360 h 6165392"/>
              <a:gd name="connsiteX1" fmla="*/ 2355244 w 11379040"/>
              <a:gd name="connsiteY1" fmla="*/ 239129 h 6165392"/>
              <a:gd name="connsiteX2" fmla="*/ 5756170 w 11379040"/>
              <a:gd name="connsiteY2" fmla="*/ 367466 h 6165392"/>
              <a:gd name="connsiteX3" fmla="*/ 10039412 w 11379040"/>
              <a:gd name="connsiteY3" fmla="*/ 14539 h 6165392"/>
              <a:gd name="connsiteX4" fmla="*/ 11098191 w 11379040"/>
              <a:gd name="connsiteY4" fmla="*/ 944981 h 6165392"/>
              <a:gd name="connsiteX5" fmla="*/ 11130275 w 11379040"/>
              <a:gd name="connsiteY5" fmla="*/ 2886076 h 6165392"/>
              <a:gd name="connsiteX6" fmla="*/ 11370907 w 11379040"/>
              <a:gd name="connsiteY6" fmla="*/ 4843213 h 6165392"/>
              <a:gd name="connsiteX7" fmla="*/ 10793391 w 11379040"/>
              <a:gd name="connsiteY7" fmla="*/ 6110539 h 6165392"/>
              <a:gd name="connsiteX8" fmla="*/ 8050191 w 11379040"/>
              <a:gd name="connsiteY8" fmla="*/ 5950118 h 6165392"/>
              <a:gd name="connsiteX9" fmla="*/ 6879118 w 11379040"/>
              <a:gd name="connsiteY9" fmla="*/ 6078455 h 6165392"/>
              <a:gd name="connsiteX10" fmla="*/ 5996802 w 11379040"/>
              <a:gd name="connsiteY10" fmla="*/ 5757613 h 6165392"/>
              <a:gd name="connsiteX11" fmla="*/ 2820465 w 11379040"/>
              <a:gd name="connsiteY11" fmla="*/ 6126581 h 6165392"/>
              <a:gd name="connsiteX12" fmla="*/ 285812 w 11379040"/>
              <a:gd name="connsiteY12" fmla="*/ 5837824 h 6165392"/>
              <a:gd name="connsiteX13" fmla="*/ 45181 w 11379040"/>
              <a:gd name="connsiteY13" fmla="*/ 3960897 h 6165392"/>
              <a:gd name="connsiteX14" fmla="*/ 45181 w 11379040"/>
              <a:gd name="connsiteY14" fmla="*/ 2051887 h 6165392"/>
              <a:gd name="connsiteX15" fmla="*/ 462275 w 11379040"/>
              <a:gd name="connsiteY15" fmla="*/ 1089360 h 6165392"/>
              <a:gd name="connsiteX0" fmla="*/ 310915 w 11372059"/>
              <a:gd name="connsiteY0" fmla="*/ 351423 h 6165392"/>
              <a:gd name="connsiteX1" fmla="*/ 2348263 w 11372059"/>
              <a:gd name="connsiteY1" fmla="*/ 239129 h 6165392"/>
              <a:gd name="connsiteX2" fmla="*/ 5749189 w 11372059"/>
              <a:gd name="connsiteY2" fmla="*/ 367466 h 6165392"/>
              <a:gd name="connsiteX3" fmla="*/ 10032431 w 11372059"/>
              <a:gd name="connsiteY3" fmla="*/ 14539 h 6165392"/>
              <a:gd name="connsiteX4" fmla="*/ 11091210 w 11372059"/>
              <a:gd name="connsiteY4" fmla="*/ 944981 h 6165392"/>
              <a:gd name="connsiteX5" fmla="*/ 11123294 w 11372059"/>
              <a:gd name="connsiteY5" fmla="*/ 2886076 h 6165392"/>
              <a:gd name="connsiteX6" fmla="*/ 11363926 w 11372059"/>
              <a:gd name="connsiteY6" fmla="*/ 4843213 h 6165392"/>
              <a:gd name="connsiteX7" fmla="*/ 10786410 w 11372059"/>
              <a:gd name="connsiteY7" fmla="*/ 6110539 h 6165392"/>
              <a:gd name="connsiteX8" fmla="*/ 8043210 w 11372059"/>
              <a:gd name="connsiteY8" fmla="*/ 5950118 h 6165392"/>
              <a:gd name="connsiteX9" fmla="*/ 6872137 w 11372059"/>
              <a:gd name="connsiteY9" fmla="*/ 6078455 h 6165392"/>
              <a:gd name="connsiteX10" fmla="*/ 5989821 w 11372059"/>
              <a:gd name="connsiteY10" fmla="*/ 5757613 h 6165392"/>
              <a:gd name="connsiteX11" fmla="*/ 2813484 w 11372059"/>
              <a:gd name="connsiteY11" fmla="*/ 6126581 h 6165392"/>
              <a:gd name="connsiteX12" fmla="*/ 278831 w 11372059"/>
              <a:gd name="connsiteY12" fmla="*/ 5837824 h 6165392"/>
              <a:gd name="connsiteX13" fmla="*/ 38200 w 11372059"/>
              <a:gd name="connsiteY13" fmla="*/ 3960897 h 6165392"/>
              <a:gd name="connsiteX14" fmla="*/ 38200 w 11372059"/>
              <a:gd name="connsiteY14" fmla="*/ 2051887 h 6165392"/>
              <a:gd name="connsiteX15" fmla="*/ 310915 w 11372059"/>
              <a:gd name="connsiteY15" fmla="*/ 351423 h 6165392"/>
              <a:gd name="connsiteX0" fmla="*/ 310915 w 11372059"/>
              <a:gd name="connsiteY0" fmla="*/ 351741 h 6165710"/>
              <a:gd name="connsiteX1" fmla="*/ 2235968 w 11372059"/>
              <a:gd name="connsiteY1" fmla="*/ 303615 h 6165710"/>
              <a:gd name="connsiteX2" fmla="*/ 5749189 w 11372059"/>
              <a:gd name="connsiteY2" fmla="*/ 367784 h 6165710"/>
              <a:gd name="connsiteX3" fmla="*/ 10032431 w 11372059"/>
              <a:gd name="connsiteY3" fmla="*/ 14857 h 6165710"/>
              <a:gd name="connsiteX4" fmla="*/ 11091210 w 11372059"/>
              <a:gd name="connsiteY4" fmla="*/ 945299 h 6165710"/>
              <a:gd name="connsiteX5" fmla="*/ 11123294 w 11372059"/>
              <a:gd name="connsiteY5" fmla="*/ 2886394 h 6165710"/>
              <a:gd name="connsiteX6" fmla="*/ 11363926 w 11372059"/>
              <a:gd name="connsiteY6" fmla="*/ 4843531 h 6165710"/>
              <a:gd name="connsiteX7" fmla="*/ 10786410 w 11372059"/>
              <a:gd name="connsiteY7" fmla="*/ 6110857 h 6165710"/>
              <a:gd name="connsiteX8" fmla="*/ 8043210 w 11372059"/>
              <a:gd name="connsiteY8" fmla="*/ 5950436 h 6165710"/>
              <a:gd name="connsiteX9" fmla="*/ 6872137 w 11372059"/>
              <a:gd name="connsiteY9" fmla="*/ 6078773 h 6165710"/>
              <a:gd name="connsiteX10" fmla="*/ 5989821 w 11372059"/>
              <a:gd name="connsiteY10" fmla="*/ 5757931 h 6165710"/>
              <a:gd name="connsiteX11" fmla="*/ 2813484 w 11372059"/>
              <a:gd name="connsiteY11" fmla="*/ 6126899 h 6165710"/>
              <a:gd name="connsiteX12" fmla="*/ 278831 w 11372059"/>
              <a:gd name="connsiteY12" fmla="*/ 5838142 h 6165710"/>
              <a:gd name="connsiteX13" fmla="*/ 38200 w 11372059"/>
              <a:gd name="connsiteY13" fmla="*/ 3961215 h 6165710"/>
              <a:gd name="connsiteX14" fmla="*/ 38200 w 11372059"/>
              <a:gd name="connsiteY14" fmla="*/ 2052205 h 6165710"/>
              <a:gd name="connsiteX15" fmla="*/ 310915 w 11372059"/>
              <a:gd name="connsiteY15" fmla="*/ 351741 h 6165710"/>
              <a:gd name="connsiteX0" fmla="*/ 310915 w 11372059"/>
              <a:gd name="connsiteY0" fmla="*/ 351741 h 6165710"/>
              <a:gd name="connsiteX1" fmla="*/ 2235968 w 11372059"/>
              <a:gd name="connsiteY1" fmla="*/ 303615 h 6165710"/>
              <a:gd name="connsiteX2" fmla="*/ 5749189 w 11372059"/>
              <a:gd name="connsiteY2" fmla="*/ 367784 h 6165710"/>
              <a:gd name="connsiteX3" fmla="*/ 10032431 w 11372059"/>
              <a:gd name="connsiteY3" fmla="*/ 14857 h 6165710"/>
              <a:gd name="connsiteX4" fmla="*/ 11091210 w 11372059"/>
              <a:gd name="connsiteY4" fmla="*/ 945299 h 6165710"/>
              <a:gd name="connsiteX5" fmla="*/ 11123294 w 11372059"/>
              <a:gd name="connsiteY5" fmla="*/ 2886394 h 6165710"/>
              <a:gd name="connsiteX6" fmla="*/ 11363926 w 11372059"/>
              <a:gd name="connsiteY6" fmla="*/ 4843531 h 6165710"/>
              <a:gd name="connsiteX7" fmla="*/ 10786410 w 11372059"/>
              <a:gd name="connsiteY7" fmla="*/ 6110857 h 6165710"/>
              <a:gd name="connsiteX8" fmla="*/ 8043210 w 11372059"/>
              <a:gd name="connsiteY8" fmla="*/ 5950436 h 6165710"/>
              <a:gd name="connsiteX9" fmla="*/ 6872137 w 11372059"/>
              <a:gd name="connsiteY9" fmla="*/ 6078773 h 6165710"/>
              <a:gd name="connsiteX10" fmla="*/ 5989821 w 11372059"/>
              <a:gd name="connsiteY10" fmla="*/ 5757931 h 6165710"/>
              <a:gd name="connsiteX11" fmla="*/ 2813484 w 11372059"/>
              <a:gd name="connsiteY11" fmla="*/ 6126899 h 6165710"/>
              <a:gd name="connsiteX12" fmla="*/ 278831 w 11372059"/>
              <a:gd name="connsiteY12" fmla="*/ 5838142 h 6165710"/>
              <a:gd name="connsiteX13" fmla="*/ 38200 w 11372059"/>
              <a:gd name="connsiteY13" fmla="*/ 3961215 h 6165710"/>
              <a:gd name="connsiteX14" fmla="*/ 38200 w 11372059"/>
              <a:gd name="connsiteY14" fmla="*/ 2052205 h 6165710"/>
              <a:gd name="connsiteX15" fmla="*/ 310915 w 11372059"/>
              <a:gd name="connsiteY15" fmla="*/ 351741 h 61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72059" h="6165710">
                <a:moveTo>
                  <a:pt x="310915" y="351741"/>
                </a:moveTo>
                <a:cubicBezTo>
                  <a:pt x="677210" y="60309"/>
                  <a:pt x="1377716" y="413236"/>
                  <a:pt x="2235968" y="303615"/>
                </a:cubicBezTo>
                <a:cubicBezTo>
                  <a:pt x="3094220" y="193994"/>
                  <a:pt x="4449779" y="415910"/>
                  <a:pt x="5749189" y="367784"/>
                </a:cubicBezTo>
                <a:cubicBezTo>
                  <a:pt x="7048599" y="319658"/>
                  <a:pt x="9142094" y="-81395"/>
                  <a:pt x="10032431" y="14857"/>
                </a:cubicBezTo>
                <a:cubicBezTo>
                  <a:pt x="10922768" y="111109"/>
                  <a:pt x="10909400" y="466710"/>
                  <a:pt x="11091210" y="945299"/>
                </a:cubicBezTo>
                <a:cubicBezTo>
                  <a:pt x="11273020" y="1423888"/>
                  <a:pt x="11077841" y="2236689"/>
                  <a:pt x="11123294" y="2886394"/>
                </a:cubicBezTo>
                <a:cubicBezTo>
                  <a:pt x="11168747" y="3536099"/>
                  <a:pt x="11420073" y="4306120"/>
                  <a:pt x="11363926" y="4843531"/>
                </a:cubicBezTo>
                <a:cubicBezTo>
                  <a:pt x="11307779" y="5380942"/>
                  <a:pt x="11339863" y="5926373"/>
                  <a:pt x="10786410" y="6110857"/>
                </a:cubicBezTo>
                <a:cubicBezTo>
                  <a:pt x="10232957" y="6295341"/>
                  <a:pt x="8695589" y="5955783"/>
                  <a:pt x="8043210" y="5950436"/>
                </a:cubicBezTo>
                <a:cubicBezTo>
                  <a:pt x="7390831" y="5945089"/>
                  <a:pt x="7214368" y="6110857"/>
                  <a:pt x="6872137" y="6078773"/>
                </a:cubicBezTo>
                <a:cubicBezTo>
                  <a:pt x="6529906" y="6046689"/>
                  <a:pt x="6666263" y="5749910"/>
                  <a:pt x="5989821" y="5757931"/>
                </a:cubicBezTo>
                <a:cubicBezTo>
                  <a:pt x="5313379" y="5765952"/>
                  <a:pt x="3765316" y="6113531"/>
                  <a:pt x="2813484" y="6126899"/>
                </a:cubicBezTo>
                <a:cubicBezTo>
                  <a:pt x="1861652" y="6140267"/>
                  <a:pt x="741378" y="6199089"/>
                  <a:pt x="278831" y="5838142"/>
                </a:cubicBezTo>
                <a:cubicBezTo>
                  <a:pt x="-183716" y="5477195"/>
                  <a:pt x="78305" y="4592204"/>
                  <a:pt x="38200" y="3961215"/>
                </a:cubicBezTo>
                <a:cubicBezTo>
                  <a:pt x="-1905" y="3330226"/>
                  <a:pt x="-7252" y="2653784"/>
                  <a:pt x="38200" y="2052205"/>
                </a:cubicBezTo>
                <a:cubicBezTo>
                  <a:pt x="83652" y="1450626"/>
                  <a:pt x="-55380" y="643173"/>
                  <a:pt x="310915" y="351741"/>
                </a:cubicBezTo>
                <a:close/>
              </a:path>
            </a:pathLst>
          </a:custGeom>
          <a:solidFill>
            <a:schemeClr val="bg1"/>
          </a:solidFill>
          <a:ln w="57150">
            <a:solidFill>
              <a:srgbClr val="EE8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21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2025/8/27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3212267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823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210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C5FEA0-FE07-4EF1-8ACF-F1F00C5EAA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DFF3FF-CFB6-4C87-80A6-87735C22313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B0D6F36-8A2D-4E30-896F-C422E63DB923}"/>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186E7C39-AC72-464C-8B9D-371DC02E35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1A21B1-3A44-4E03-B7CF-BAF1FDE6E86B}"/>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426976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8AA0E-D2CD-4427-8202-17692C3178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B851AA4-A8E3-4582-9FE3-3408E42E2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5CBA8B6-C511-47CD-8CB0-67F0E6BDE715}"/>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F2D2F48F-8067-4183-8E5F-D8EEA19B3C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19635-5514-485E-B86C-BFAF5C52E18A}"/>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62103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8513BC-61A6-4529-9ED2-C70AF3B73A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664262-EB66-41B6-872B-39B75D9CF1F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91D938C-2E82-437E-86D2-69618583EF0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FED10E1-462F-4350-95D2-AA954722A404}"/>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50BC7434-89ED-4BD6-BD80-2513012F71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4897F7-0002-42B0-9C76-44EF2FBC2C77}"/>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83725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4C21F-3EAE-49D0-9EEE-B079921801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15ABAA-7166-4B66-9B9C-F1D22061E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302806-507E-4F11-909A-E8ECBBC7556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6D0ED1-F7BD-4B11-A9C2-882DAB29B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6EF3E59-ECD1-4A5A-8063-3569ADF806C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8E0052F-C021-41E5-923B-6CBB27E140A3}"/>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8" name="页脚占位符 7">
            <a:extLst>
              <a:ext uri="{FF2B5EF4-FFF2-40B4-BE49-F238E27FC236}">
                <a16:creationId xmlns:a16="http://schemas.microsoft.com/office/drawing/2014/main" id="{A0792B64-5345-4CED-B383-D60943E10ED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6E33298-3B01-4204-B0DE-83E60EFC753C}"/>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58723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17EF19-1366-4976-BD84-CBE374428C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06123-A906-4ECA-BEE8-7607941C0F71}"/>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4" name="页脚占位符 3">
            <a:extLst>
              <a:ext uri="{FF2B5EF4-FFF2-40B4-BE49-F238E27FC236}">
                <a16:creationId xmlns:a16="http://schemas.microsoft.com/office/drawing/2014/main" id="{78A6BED0-02B8-4FE6-BE3F-576383EE8B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97DC8CC-FD55-4F1F-9A1B-0460DDFB9C4E}"/>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68459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F35EC9-C5DC-45B2-90E1-AD85BA4D588F}"/>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3" name="页脚占位符 2">
            <a:extLst>
              <a:ext uri="{FF2B5EF4-FFF2-40B4-BE49-F238E27FC236}">
                <a16:creationId xmlns:a16="http://schemas.microsoft.com/office/drawing/2014/main" id="{E13414CD-C1D8-44D5-A4A0-D2EAC68A2D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AE3FDD-9B74-447C-88AE-F8F5C15CA05A}"/>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280764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1CA7D1-F8BF-46D5-9FA4-9547BECCE8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8D5FD4-54ED-4DA9-8E24-9F8AE7251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37890A7-E7D0-4704-B390-E248E64D5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E5CA05B-7E6D-4F5D-95A5-8B00F5CF78FD}"/>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81ADC540-AF07-4D4B-8EB2-D219936C75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9069C7-3CD4-4347-B1DF-F253065916B2}"/>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3103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2A9EC-80EA-4ACC-9795-81C98F7EC2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A9EBA07-0543-4B46-8ADF-E9B4D6CD7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E61487F-B15E-4E55-8271-6D0FC16F9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2C6CFBC-C2FB-4AA8-8532-510D1685EDFC}"/>
              </a:ext>
            </a:extLst>
          </p:cNvPr>
          <p:cNvSpPr>
            <a:spLocks noGrp="1"/>
          </p:cNvSpPr>
          <p:nvPr>
            <p:ph type="dt" sz="half" idx="10"/>
          </p:nvPr>
        </p:nvSpPr>
        <p:spPr/>
        <p:txBody>
          <a:bodyPr/>
          <a:lstStyle/>
          <a:p>
            <a:fld id="{840B44E9-C830-4D77-A085-E8D1F865C8EC}"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9701F5EC-EA10-4557-A227-9A7426346F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7229F5-C343-4F37-85C9-691EDD14FCA0}"/>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59188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35531E-490F-44C5-BFA5-513251480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0796AFE-4972-42F5-9B2F-71000F7FDD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E3E8B09-F2DF-425A-9023-02C37CD6C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840B44E9-C830-4D77-A085-E8D1F865C8EC}" type="datetimeFigureOut">
              <a:rPr lang="zh-CN" altLang="en-US" smtClean="0"/>
              <a:pPr/>
              <a:t>2025/8/27</a:t>
            </a:fld>
            <a:endParaRPr lang="zh-CN" altLang="en-US" dirty="0"/>
          </a:p>
        </p:txBody>
      </p:sp>
      <p:sp>
        <p:nvSpPr>
          <p:cNvPr id="5" name="页脚占位符 4">
            <a:extLst>
              <a:ext uri="{FF2B5EF4-FFF2-40B4-BE49-F238E27FC236}">
                <a16:creationId xmlns:a16="http://schemas.microsoft.com/office/drawing/2014/main" id="{C712306B-260C-446E-89DC-B56DA26ED5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BABFAF07-454A-4EE3-9552-EBBC23D70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3CBCA708-68CA-41DA-BB82-BEC4B167079B}" type="slidenum">
              <a:rPr lang="zh-CN" altLang="en-US" smtClean="0"/>
              <a:pPr/>
              <a:t>‹#›</a:t>
            </a:fld>
            <a:endParaRPr lang="zh-CN" altLang="en-US" dirty="0"/>
          </a:p>
        </p:txBody>
      </p:sp>
    </p:spTree>
    <p:extLst>
      <p:ext uri="{BB962C8B-B14F-4D97-AF65-F5344CB8AC3E}">
        <p14:creationId xmlns:p14="http://schemas.microsoft.com/office/powerpoint/2010/main" val="42459025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Shape&#10;&#10;Description automatically generated with medium confidence">
            <a:extLst>
              <a:ext uri="{FF2B5EF4-FFF2-40B4-BE49-F238E27FC236}">
                <a16:creationId xmlns:a16="http://schemas.microsoft.com/office/drawing/2014/main" id="{25414B29-FCB3-4961-BCCE-9AE70F1914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61052" y="245166"/>
            <a:ext cx="1002726" cy="1002726"/>
          </a:xfrm>
          <a:prstGeom prst="rect">
            <a:avLst/>
          </a:prstGeom>
        </p:spPr>
      </p:pic>
    </p:spTree>
    <p:extLst>
      <p:ext uri="{BB962C8B-B14F-4D97-AF65-F5344CB8AC3E}">
        <p14:creationId xmlns:p14="http://schemas.microsoft.com/office/powerpoint/2010/main" val="3706659356"/>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7.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E443FE-31BB-F026-9913-4B3FAC2F7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920" y="716039"/>
            <a:ext cx="7200000" cy="5547841"/>
          </a:xfrm>
          <a:prstGeom prst="rect">
            <a:avLst/>
          </a:prstGeom>
        </p:spPr>
      </p:pic>
    </p:spTree>
    <p:extLst>
      <p:ext uri="{BB962C8B-B14F-4D97-AF65-F5344CB8AC3E}">
        <p14:creationId xmlns:p14="http://schemas.microsoft.com/office/powerpoint/2010/main" val="206372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DE398C-F02A-4015-BECB-8B43927C5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2F874A27-B036-4123-8835-29DD03AC6F8B}"/>
              </a:ext>
            </a:extLst>
          </p:cNvPr>
          <p:cNvPicPr>
            <a:picLocks noChangeAspect="1"/>
          </p:cNvPicPr>
          <p:nvPr/>
        </p:nvPicPr>
        <p:blipFill>
          <a:blip r:embed="rId4"/>
          <a:stretch>
            <a:fillRect/>
          </a:stretch>
        </p:blipFill>
        <p:spPr>
          <a:xfrm>
            <a:off x="453841" y="1255166"/>
            <a:ext cx="7169517" cy="3999323"/>
          </a:xfrm>
          <a:prstGeom prst="rect">
            <a:avLst/>
          </a:prstGeom>
        </p:spPr>
      </p:pic>
      <p:sp>
        <p:nvSpPr>
          <p:cNvPr id="11" name="TextBox 10">
            <a:extLst>
              <a:ext uri="{FF2B5EF4-FFF2-40B4-BE49-F238E27FC236}">
                <a16:creationId xmlns:a16="http://schemas.microsoft.com/office/drawing/2014/main" id="{E6FFFA5F-B7B5-498A-B85F-687D14342B0D}"/>
              </a:ext>
            </a:extLst>
          </p:cNvPr>
          <p:cNvSpPr txBox="1"/>
          <p:nvPr/>
        </p:nvSpPr>
        <p:spPr>
          <a:xfrm>
            <a:off x="1953986" y="6509655"/>
            <a:ext cx="6825342" cy="369332"/>
          </a:xfrm>
          <a:prstGeom prst="rect">
            <a:avLst/>
          </a:prstGeom>
          <a:noFill/>
        </p:spPr>
        <p:txBody>
          <a:bodyPr wrap="square">
            <a:spAutoFit/>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369792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i Đến Trường  Nhóm Hoa Tay  Nhạc Thiếu Nhi Sôi Động Remix_720pFH">
            <a:hlinkClick r:id="" action="ppaction://media"/>
            <a:extLst>
              <a:ext uri="{FF2B5EF4-FFF2-40B4-BE49-F238E27FC236}">
                <a16:creationId xmlns:a16="http://schemas.microsoft.com/office/drawing/2014/main" id="{80A52B11-E8E5-66C1-69D3-75B61993E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769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DE398C-F02A-4015-BECB-8B43927C5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TextBox 24">
            <a:extLst>
              <a:ext uri="{FF2B5EF4-FFF2-40B4-BE49-F238E27FC236}">
                <a16:creationId xmlns:a16="http://schemas.microsoft.com/office/drawing/2014/main" id="{565C161C-C2C8-4FC6-A14C-AC096313C112}"/>
              </a:ext>
            </a:extLst>
          </p:cNvPr>
          <p:cNvSpPr txBox="1"/>
          <p:nvPr/>
        </p:nvSpPr>
        <p:spPr>
          <a:xfrm>
            <a:off x="812227" y="121897"/>
            <a:ext cx="7171205" cy="62998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p:txBody>
      </p:sp>
      <p:pic>
        <p:nvPicPr>
          <p:cNvPr id="26" name="Picture 25">
            <a:extLst>
              <a:ext uri="{FF2B5EF4-FFF2-40B4-BE49-F238E27FC236}">
                <a16:creationId xmlns:a16="http://schemas.microsoft.com/office/drawing/2014/main" id="{24005CBB-22AA-41CD-AAFA-E444297F31A8}"/>
              </a:ext>
            </a:extLst>
          </p:cNvPr>
          <p:cNvPicPr>
            <a:picLocks noChangeAspect="1"/>
          </p:cNvPicPr>
          <p:nvPr/>
        </p:nvPicPr>
        <p:blipFill>
          <a:blip r:embed="rId4"/>
          <a:stretch>
            <a:fillRect/>
          </a:stretch>
        </p:blipFill>
        <p:spPr>
          <a:xfrm>
            <a:off x="209655" y="871620"/>
            <a:ext cx="8047417" cy="749873"/>
          </a:xfrm>
          <a:prstGeom prst="rect">
            <a:avLst/>
          </a:prstGeom>
        </p:spPr>
      </p:pic>
      <p:pic>
        <p:nvPicPr>
          <p:cNvPr id="27" name="Picture 26">
            <a:extLst>
              <a:ext uri="{FF2B5EF4-FFF2-40B4-BE49-F238E27FC236}">
                <a16:creationId xmlns:a16="http://schemas.microsoft.com/office/drawing/2014/main" id="{680BCBFF-3B98-462B-B781-93D07CE90B40}"/>
              </a:ext>
            </a:extLst>
          </p:cNvPr>
          <p:cNvPicPr>
            <a:picLocks noChangeAspect="1"/>
          </p:cNvPicPr>
          <p:nvPr/>
        </p:nvPicPr>
        <p:blipFill>
          <a:blip r:embed="rId5"/>
          <a:stretch>
            <a:fillRect/>
          </a:stretch>
        </p:blipFill>
        <p:spPr>
          <a:xfrm>
            <a:off x="45048" y="1741235"/>
            <a:ext cx="8212024" cy="2749534"/>
          </a:xfrm>
          <a:prstGeom prst="rect">
            <a:avLst/>
          </a:prstGeom>
        </p:spPr>
      </p:pic>
    </p:spTree>
    <p:extLst>
      <p:ext uri="{BB962C8B-B14F-4D97-AF65-F5344CB8AC3E}">
        <p14:creationId xmlns:p14="http://schemas.microsoft.com/office/powerpoint/2010/main" val="187102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A_库_文本框 5">
            <a:extLst>
              <a:ext uri="{FF2B5EF4-FFF2-40B4-BE49-F238E27FC236}">
                <a16:creationId xmlns:a16="http://schemas.microsoft.com/office/drawing/2014/main" id="{648FC006-9004-4076-9C94-A7B94E80F25A}"/>
              </a:ext>
            </a:extLst>
          </p:cNvPr>
          <p:cNvSpPr txBox="1"/>
          <p:nvPr>
            <p:custDataLst>
              <p:tags r:id="rId1"/>
            </p:custDataLst>
          </p:nvPr>
        </p:nvSpPr>
        <p:spPr>
          <a:xfrm>
            <a:off x="8570831" y="1191554"/>
            <a:ext cx="1093569"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15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 name="Picture 3">
            <a:extLst>
              <a:ext uri="{FF2B5EF4-FFF2-40B4-BE49-F238E27FC236}">
                <a16:creationId xmlns:a16="http://schemas.microsoft.com/office/drawing/2014/main" id="{AE06357E-43F2-4D75-BF53-1519E468F8B3}"/>
              </a:ext>
            </a:extLst>
          </p:cNvPr>
          <p:cNvPicPr>
            <a:picLocks noChangeAspect="1"/>
          </p:cNvPicPr>
          <p:nvPr/>
        </p:nvPicPr>
        <p:blipFill>
          <a:blip r:embed="rId5"/>
          <a:stretch>
            <a:fillRect/>
          </a:stretch>
        </p:blipFill>
        <p:spPr>
          <a:xfrm>
            <a:off x="5514844" y="2095751"/>
            <a:ext cx="6779340" cy="3115326"/>
          </a:xfrm>
          <a:prstGeom prst="rect">
            <a:avLst/>
          </a:prstGeom>
        </p:spPr>
      </p:pic>
    </p:spTree>
    <p:extLst>
      <p:ext uri="{BB962C8B-B14F-4D97-AF65-F5344CB8AC3E}">
        <p14:creationId xmlns:p14="http://schemas.microsoft.com/office/powerpoint/2010/main" val="35037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1"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6" presetClass="emph" presetSubtype="0" accel="30000" decel="26000" autoRev="1" fill="hold" grpId="2" nodeType="withEffect">
                                  <p:stCondLst>
                                    <p:cond delay="1900"/>
                                  </p:stCondLst>
                                  <p:childTnLst>
                                    <p:animScale>
                                      <p:cBhvr>
                                        <p:cTn id="14" dur="500" fill="hold"/>
                                        <p:tgtEl>
                                          <p:spTgt spid="6"/>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6" grpId="1" autoUpdateAnimBg="0"/>
      <p:bldP spid="6" grpId="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BB5A0C-A3FA-0E17-F21B-32831B07381A}"/>
              </a:ext>
            </a:extLst>
          </p:cNvPr>
          <p:cNvSpPr/>
          <p:nvPr/>
        </p:nvSpPr>
        <p:spPr>
          <a:xfrm>
            <a:off x="641131" y="2596932"/>
            <a:ext cx="3907002" cy="4261068"/>
          </a:xfrm>
          <a:custGeom>
            <a:avLst/>
            <a:gdLst/>
            <a:ahLst/>
            <a:cxnLst/>
            <a:rect l="l" t="t" r="r" b="b"/>
            <a:pathLst>
              <a:path w="7019163" h="8229600">
                <a:moveTo>
                  <a:pt x="0" y="0"/>
                </a:moveTo>
                <a:lnTo>
                  <a:pt x="7019163" y="0"/>
                </a:lnTo>
                <a:lnTo>
                  <a:pt x="7019163"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7704572A-FCBC-E27F-F279-F3D3010EE718}"/>
              </a:ext>
            </a:extLst>
          </p:cNvPr>
          <p:cNvPicPr>
            <a:picLocks noChangeAspect="1"/>
          </p:cNvPicPr>
          <p:nvPr/>
        </p:nvPicPr>
        <p:blipFill>
          <a:blip r:embed="rId4"/>
          <a:stretch>
            <a:fillRect/>
          </a:stretch>
        </p:blipFill>
        <p:spPr>
          <a:xfrm>
            <a:off x="3535352" y="811624"/>
            <a:ext cx="7559695" cy="2060627"/>
          </a:xfrm>
          <a:prstGeom prst="rect">
            <a:avLst/>
          </a:prstGeom>
        </p:spPr>
      </p:pic>
      <p:sp>
        <p:nvSpPr>
          <p:cNvPr id="8" name="Freeform 2">
            <a:extLst>
              <a:ext uri="{FF2B5EF4-FFF2-40B4-BE49-F238E27FC236}">
                <a16:creationId xmlns:a16="http://schemas.microsoft.com/office/drawing/2014/main" id="{09FE3FA1-D90E-5779-6D5C-C27F2C26FD6A}"/>
              </a:ext>
            </a:extLst>
          </p:cNvPr>
          <p:cNvSpPr/>
          <p:nvPr/>
        </p:nvSpPr>
        <p:spPr>
          <a:xfrm>
            <a:off x="7220606" y="3195144"/>
            <a:ext cx="4251435" cy="3662855"/>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039550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31">
            <a:extLst>
              <a:ext uri="{FF2B5EF4-FFF2-40B4-BE49-F238E27FC236}">
                <a16:creationId xmlns:a16="http://schemas.microsoft.com/office/drawing/2014/main" id="{93550A53-FB31-468F-B527-EED8AF79658E}"/>
              </a:ext>
            </a:extLst>
          </p:cNvPr>
          <p:cNvSpPr/>
          <p:nvPr/>
        </p:nvSpPr>
        <p:spPr>
          <a:xfrm>
            <a:off x="620834" y="1502230"/>
            <a:ext cx="6955623" cy="492034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E9847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8" name="图片 4">
            <a:extLst>
              <a:ext uri="{FF2B5EF4-FFF2-40B4-BE49-F238E27FC236}">
                <a16:creationId xmlns:a16="http://schemas.microsoft.com/office/drawing/2014/main" id="{21B58E71-29FA-42BA-9A26-B72CAFA7D8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98644">
            <a:off x="-78520" y="883274"/>
            <a:ext cx="2514869" cy="1237912"/>
          </a:xfrm>
          <a:prstGeom prst="rect">
            <a:avLst/>
          </a:prstGeom>
        </p:spPr>
      </p:pic>
      <p:sp>
        <p:nvSpPr>
          <p:cNvPr id="4" name="TextBox 3">
            <a:extLst>
              <a:ext uri="{FF2B5EF4-FFF2-40B4-BE49-F238E27FC236}">
                <a16:creationId xmlns:a16="http://schemas.microsoft.com/office/drawing/2014/main" id="{CE95379B-9716-47D6-B9C7-7446C87F0FBE}"/>
              </a:ext>
            </a:extLst>
          </p:cNvPr>
          <p:cNvSpPr txBox="1"/>
          <p:nvPr/>
        </p:nvSpPr>
        <p:spPr>
          <a:xfrm>
            <a:off x="727398" y="2106815"/>
            <a:ext cx="6574972" cy="3785652"/>
          </a:xfrm>
          <a:prstGeom prst="rect">
            <a:avLst/>
          </a:prstGeom>
          <a:noFill/>
        </p:spPr>
        <p:txBody>
          <a:bodyPr wrap="square" rtlCol="0">
            <a:spAutoFit/>
          </a:bodyPr>
          <a:lstStyle/>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Hai bạn sắm vai chụp ảnh cho nhau.</a:t>
            </a:r>
          </a:p>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Mỗi bạn sửa soạn quần áo, đầu tóc để bạn bên cạnh làm động tác chụp ảnh mình bằng cách đặt ngón tay trỏ và ngón tay cái ghép vào nhau thành hình vuông mô phỏng chiếc máy ảnh.</a:t>
            </a:r>
          </a:p>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Mỗi lần chụp, HS hô: “Chuẩn bị! Cười! Xoạch!”. </a:t>
            </a:r>
            <a:endParaRPr lang="en-US" sz="3000" dirty="0">
              <a:solidFill>
                <a:srgbClr val="002060"/>
              </a:solidFill>
              <a:effectLst/>
              <a:latin typeface="+mj-l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99176B4-9FAB-4BAF-A2FC-9CE5A69D70AD}"/>
              </a:ext>
            </a:extLst>
          </p:cNvPr>
          <p:cNvPicPr>
            <a:picLocks noChangeAspect="1"/>
          </p:cNvPicPr>
          <p:nvPr/>
        </p:nvPicPr>
        <p:blipFill>
          <a:blip r:embed="rId4"/>
          <a:stretch>
            <a:fillRect/>
          </a:stretch>
        </p:blipFill>
        <p:spPr>
          <a:xfrm>
            <a:off x="7467600" y="2209800"/>
            <a:ext cx="4143818" cy="3069771"/>
          </a:xfrm>
          <a:prstGeom prst="ellipse">
            <a:avLst/>
          </a:prstGeom>
          <a:ln>
            <a:noFill/>
          </a:ln>
          <a:effectLst>
            <a:softEdge rad="112500"/>
          </a:effectLst>
        </p:spPr>
      </p:pic>
    </p:spTree>
    <p:extLst>
      <p:ext uri="{BB962C8B-B14F-4D97-AF65-F5344CB8AC3E}">
        <p14:creationId xmlns:p14="http://schemas.microsoft.com/office/powerpoint/2010/main" val="304910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33311" y="1763829"/>
            <a:ext cx="4159607" cy="46422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reeform 8"/>
          <p:cNvSpPr/>
          <p:nvPr/>
        </p:nvSpPr>
        <p:spPr>
          <a:xfrm>
            <a:off x="1045029" y="1981200"/>
            <a:ext cx="8360227" cy="4076233"/>
          </a:xfrm>
          <a:custGeom>
            <a:avLst/>
            <a:gdLst>
              <a:gd name="connsiteX0" fmla="*/ 0 w 4370425"/>
              <a:gd name="connsiteY0" fmla="*/ 2185166 h 4370331"/>
              <a:gd name="connsiteX1" fmla="*/ 2185213 w 4370425"/>
              <a:gd name="connsiteY1" fmla="*/ 0 h 4370331"/>
              <a:gd name="connsiteX2" fmla="*/ 4370426 w 4370425"/>
              <a:gd name="connsiteY2" fmla="*/ 2185166 h 4370331"/>
              <a:gd name="connsiteX3" fmla="*/ 2185213 w 4370425"/>
              <a:gd name="connsiteY3" fmla="*/ 4370332 h 4370331"/>
              <a:gd name="connsiteX4" fmla="*/ 0 w 4370425"/>
              <a:gd name="connsiteY4" fmla="*/ 2185166 h 4370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0425" h="4370331">
                <a:moveTo>
                  <a:pt x="0" y="2185166"/>
                </a:moveTo>
                <a:cubicBezTo>
                  <a:pt x="0" y="978332"/>
                  <a:pt x="978353" y="0"/>
                  <a:pt x="2185213" y="0"/>
                </a:cubicBezTo>
                <a:cubicBezTo>
                  <a:pt x="3392073" y="0"/>
                  <a:pt x="4370426" y="978332"/>
                  <a:pt x="4370426" y="2185166"/>
                </a:cubicBezTo>
                <a:cubicBezTo>
                  <a:pt x="4370426" y="3392000"/>
                  <a:pt x="3392073" y="4370332"/>
                  <a:pt x="2185213" y="4370332"/>
                </a:cubicBezTo>
                <a:cubicBezTo>
                  <a:pt x="978353" y="4370332"/>
                  <a:pt x="0" y="3392000"/>
                  <a:pt x="0" y="2185166"/>
                </a:cubicBezTo>
                <a:close/>
              </a:path>
            </a:pathLst>
          </a:custGeom>
          <a:solidFill>
            <a:srgbClr val="FFFF00">
              <a:alpha val="6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7684" tIns="887670" rIns="887684" bIns="88767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 name="Picture 20">
            <a:extLst>
              <a:ext uri="{FF2B5EF4-FFF2-40B4-BE49-F238E27FC236}">
                <a16:creationId xmlns:a16="http://schemas.microsoft.com/office/drawing/2014/main" id="{A1E9F6BC-885C-4422-83FE-7DE90A446485}"/>
              </a:ext>
            </a:extLst>
          </p:cNvPr>
          <p:cNvPicPr>
            <a:picLocks noChangeAspect="1"/>
          </p:cNvPicPr>
          <p:nvPr/>
        </p:nvPicPr>
        <p:blipFill>
          <a:blip r:embed="rId4"/>
          <a:stretch>
            <a:fillRect/>
          </a:stretch>
        </p:blipFill>
        <p:spPr>
          <a:xfrm>
            <a:off x="4034086" y="428689"/>
            <a:ext cx="3688400" cy="1335140"/>
          </a:xfrm>
          <a:prstGeom prst="rect">
            <a:avLst/>
          </a:prstGeom>
        </p:spPr>
      </p:pic>
      <p:sp>
        <p:nvSpPr>
          <p:cNvPr id="22" name="TextBox 21">
            <a:extLst>
              <a:ext uri="{FF2B5EF4-FFF2-40B4-BE49-F238E27FC236}">
                <a16:creationId xmlns:a16="http://schemas.microsoft.com/office/drawing/2014/main" id="{823FC601-35C8-43D6-AC5D-CAAD3C480E29}"/>
              </a:ext>
            </a:extLst>
          </p:cNvPr>
          <p:cNvSpPr txBox="1"/>
          <p:nvPr/>
        </p:nvSpPr>
        <p:spPr>
          <a:xfrm>
            <a:off x="1616528" y="3049820"/>
            <a:ext cx="7217228" cy="1938992"/>
          </a:xfrm>
          <a:prstGeom prst="rect">
            <a:avLst/>
          </a:prstGeom>
          <a:noFill/>
        </p:spPr>
        <p:txBody>
          <a:bodyPr wrap="square" rtlCol="0">
            <a:spAutoFit/>
          </a:bodyPr>
          <a:lstStyle/>
          <a:p>
            <a:pPr algn="ct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ảnh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tươi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vui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thân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thiện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của</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là</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ảnh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chúng</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ta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luôn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muốn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lưu</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1645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010152-BD4A-4711-B532-BEE27332B1C8}"/>
              </a:ext>
            </a:extLst>
          </p:cNvPr>
          <p:cNvSpPr/>
          <p:nvPr/>
        </p:nvSpPr>
        <p:spPr>
          <a:xfrm>
            <a:off x="1023257" y="555171"/>
            <a:ext cx="9851572" cy="751115"/>
          </a:xfrm>
          <a:custGeom>
            <a:avLst/>
            <a:gdLst>
              <a:gd name="connsiteX0" fmla="*/ 0 w 9851572"/>
              <a:gd name="connsiteY0" fmla="*/ 125188 h 751115"/>
              <a:gd name="connsiteX1" fmla="*/ 125188 w 9851572"/>
              <a:gd name="connsiteY1" fmla="*/ 0 h 751115"/>
              <a:gd name="connsiteX2" fmla="*/ 401928 w 9851572"/>
              <a:gd name="connsiteY2" fmla="*/ 0 h 751115"/>
              <a:gd name="connsiteX3" fmla="*/ 774681 w 9851572"/>
              <a:gd name="connsiteY3" fmla="*/ 0 h 751115"/>
              <a:gd name="connsiteX4" fmla="*/ 1339457 w 9851572"/>
              <a:gd name="connsiteY4" fmla="*/ 0 h 751115"/>
              <a:gd name="connsiteX5" fmla="*/ 2096257 w 9851572"/>
              <a:gd name="connsiteY5" fmla="*/ 0 h 751115"/>
              <a:gd name="connsiteX6" fmla="*/ 2757045 w 9851572"/>
              <a:gd name="connsiteY6" fmla="*/ 0 h 751115"/>
              <a:gd name="connsiteX7" fmla="*/ 3417833 w 9851572"/>
              <a:gd name="connsiteY7" fmla="*/ 0 h 751115"/>
              <a:gd name="connsiteX8" fmla="*/ 3982610 w 9851572"/>
              <a:gd name="connsiteY8" fmla="*/ 0 h 751115"/>
              <a:gd name="connsiteX9" fmla="*/ 4643398 w 9851572"/>
              <a:gd name="connsiteY9" fmla="*/ 0 h 751115"/>
              <a:gd name="connsiteX10" fmla="*/ 5304186 w 9851572"/>
              <a:gd name="connsiteY10" fmla="*/ 0 h 751115"/>
              <a:gd name="connsiteX11" fmla="*/ 5676938 w 9851572"/>
              <a:gd name="connsiteY11" fmla="*/ 0 h 751115"/>
              <a:gd name="connsiteX12" fmla="*/ 6049691 w 9851572"/>
              <a:gd name="connsiteY12" fmla="*/ 0 h 751115"/>
              <a:gd name="connsiteX13" fmla="*/ 6806491 w 9851572"/>
              <a:gd name="connsiteY13" fmla="*/ 0 h 751115"/>
              <a:gd name="connsiteX14" fmla="*/ 7275255 w 9851572"/>
              <a:gd name="connsiteY14" fmla="*/ 0 h 751115"/>
              <a:gd name="connsiteX15" fmla="*/ 8032055 w 9851572"/>
              <a:gd name="connsiteY15" fmla="*/ 0 h 751115"/>
              <a:gd name="connsiteX16" fmla="*/ 8788855 w 9851572"/>
              <a:gd name="connsiteY16" fmla="*/ 0 h 751115"/>
              <a:gd name="connsiteX17" fmla="*/ 9726384 w 9851572"/>
              <a:gd name="connsiteY17" fmla="*/ 0 h 751115"/>
              <a:gd name="connsiteX18" fmla="*/ 9851572 w 9851572"/>
              <a:gd name="connsiteY18" fmla="*/ 125188 h 751115"/>
              <a:gd name="connsiteX19" fmla="*/ 9851572 w 9851572"/>
              <a:gd name="connsiteY19" fmla="*/ 625927 h 751115"/>
              <a:gd name="connsiteX20" fmla="*/ 9726384 w 9851572"/>
              <a:gd name="connsiteY20" fmla="*/ 751115 h 751115"/>
              <a:gd name="connsiteX21" fmla="*/ 9449644 w 9851572"/>
              <a:gd name="connsiteY21" fmla="*/ 751115 h 751115"/>
              <a:gd name="connsiteX22" fmla="*/ 8788855 w 9851572"/>
              <a:gd name="connsiteY22" fmla="*/ 751115 h 751115"/>
              <a:gd name="connsiteX23" fmla="*/ 8224079 w 9851572"/>
              <a:gd name="connsiteY23" fmla="*/ 751115 h 751115"/>
              <a:gd name="connsiteX24" fmla="*/ 7467279 w 9851572"/>
              <a:gd name="connsiteY24" fmla="*/ 751115 h 751115"/>
              <a:gd name="connsiteX25" fmla="*/ 6998515 w 9851572"/>
              <a:gd name="connsiteY25" fmla="*/ 751115 h 751115"/>
              <a:gd name="connsiteX26" fmla="*/ 6721774 w 9851572"/>
              <a:gd name="connsiteY26" fmla="*/ 751115 h 751115"/>
              <a:gd name="connsiteX27" fmla="*/ 6349022 w 9851572"/>
              <a:gd name="connsiteY27" fmla="*/ 751115 h 751115"/>
              <a:gd name="connsiteX28" fmla="*/ 5688234 w 9851572"/>
              <a:gd name="connsiteY28" fmla="*/ 751115 h 751115"/>
              <a:gd name="connsiteX29" fmla="*/ 5123458 w 9851572"/>
              <a:gd name="connsiteY29" fmla="*/ 751115 h 751115"/>
              <a:gd name="connsiteX30" fmla="*/ 4654693 w 9851572"/>
              <a:gd name="connsiteY30" fmla="*/ 751115 h 751115"/>
              <a:gd name="connsiteX31" fmla="*/ 3993905 w 9851572"/>
              <a:gd name="connsiteY31" fmla="*/ 751115 h 751115"/>
              <a:gd name="connsiteX32" fmla="*/ 3237105 w 9851572"/>
              <a:gd name="connsiteY32" fmla="*/ 751115 h 751115"/>
              <a:gd name="connsiteX33" fmla="*/ 2768341 w 9851572"/>
              <a:gd name="connsiteY33" fmla="*/ 751115 h 751115"/>
              <a:gd name="connsiteX34" fmla="*/ 2011541 w 9851572"/>
              <a:gd name="connsiteY34" fmla="*/ 751115 h 751115"/>
              <a:gd name="connsiteX35" fmla="*/ 1542776 w 9851572"/>
              <a:gd name="connsiteY35" fmla="*/ 751115 h 751115"/>
              <a:gd name="connsiteX36" fmla="*/ 1170024 w 9851572"/>
              <a:gd name="connsiteY36" fmla="*/ 751115 h 751115"/>
              <a:gd name="connsiteX37" fmla="*/ 125188 w 9851572"/>
              <a:gd name="connsiteY37" fmla="*/ 751115 h 751115"/>
              <a:gd name="connsiteX38" fmla="*/ 0 w 9851572"/>
              <a:gd name="connsiteY38" fmla="*/ 625927 h 751115"/>
              <a:gd name="connsiteX39" fmla="*/ 0 w 9851572"/>
              <a:gd name="connsiteY39" fmla="*/ 125188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51572" h="751115" fill="none" extrusionOk="0">
                <a:moveTo>
                  <a:pt x="0" y="125188"/>
                </a:moveTo>
                <a:cubicBezTo>
                  <a:pt x="8912" y="63022"/>
                  <a:pt x="62826" y="-19572"/>
                  <a:pt x="125188" y="0"/>
                </a:cubicBezTo>
                <a:cubicBezTo>
                  <a:pt x="186327" y="-26892"/>
                  <a:pt x="339401" y="10486"/>
                  <a:pt x="401928" y="0"/>
                </a:cubicBezTo>
                <a:cubicBezTo>
                  <a:pt x="464455" y="-10486"/>
                  <a:pt x="694086" y="42655"/>
                  <a:pt x="774681" y="0"/>
                </a:cubicBezTo>
                <a:cubicBezTo>
                  <a:pt x="855276" y="-42655"/>
                  <a:pt x="1192420" y="249"/>
                  <a:pt x="1339457" y="0"/>
                </a:cubicBezTo>
                <a:cubicBezTo>
                  <a:pt x="1486494" y="-249"/>
                  <a:pt x="1869909" y="83621"/>
                  <a:pt x="2096257" y="0"/>
                </a:cubicBezTo>
                <a:cubicBezTo>
                  <a:pt x="2322605" y="-83621"/>
                  <a:pt x="2463195" y="178"/>
                  <a:pt x="2757045" y="0"/>
                </a:cubicBezTo>
                <a:cubicBezTo>
                  <a:pt x="3050895" y="-178"/>
                  <a:pt x="3176855" y="53768"/>
                  <a:pt x="3417833" y="0"/>
                </a:cubicBezTo>
                <a:cubicBezTo>
                  <a:pt x="3658811" y="-53768"/>
                  <a:pt x="3791146" y="32113"/>
                  <a:pt x="3982610" y="0"/>
                </a:cubicBezTo>
                <a:cubicBezTo>
                  <a:pt x="4174074" y="-32113"/>
                  <a:pt x="4394461" y="53925"/>
                  <a:pt x="4643398" y="0"/>
                </a:cubicBezTo>
                <a:cubicBezTo>
                  <a:pt x="4892335" y="-53925"/>
                  <a:pt x="5060016" y="29884"/>
                  <a:pt x="5304186" y="0"/>
                </a:cubicBezTo>
                <a:cubicBezTo>
                  <a:pt x="5548356" y="-29884"/>
                  <a:pt x="5569208" y="18863"/>
                  <a:pt x="5676938" y="0"/>
                </a:cubicBezTo>
                <a:cubicBezTo>
                  <a:pt x="5784668" y="-18863"/>
                  <a:pt x="5928996" y="37096"/>
                  <a:pt x="6049691" y="0"/>
                </a:cubicBezTo>
                <a:cubicBezTo>
                  <a:pt x="6170386" y="-37096"/>
                  <a:pt x="6629427" y="4954"/>
                  <a:pt x="6806491" y="0"/>
                </a:cubicBezTo>
                <a:cubicBezTo>
                  <a:pt x="6983555" y="-4954"/>
                  <a:pt x="7057053" y="10420"/>
                  <a:pt x="7275255" y="0"/>
                </a:cubicBezTo>
                <a:cubicBezTo>
                  <a:pt x="7493457" y="-10420"/>
                  <a:pt x="7783726" y="64526"/>
                  <a:pt x="8032055" y="0"/>
                </a:cubicBezTo>
                <a:cubicBezTo>
                  <a:pt x="8280384" y="-64526"/>
                  <a:pt x="8494227" y="66862"/>
                  <a:pt x="8788855" y="0"/>
                </a:cubicBezTo>
                <a:cubicBezTo>
                  <a:pt x="9083483" y="-66862"/>
                  <a:pt x="9334859" y="73321"/>
                  <a:pt x="9726384" y="0"/>
                </a:cubicBezTo>
                <a:cubicBezTo>
                  <a:pt x="9790232" y="-13455"/>
                  <a:pt x="9846004" y="50994"/>
                  <a:pt x="9851572" y="125188"/>
                </a:cubicBezTo>
                <a:cubicBezTo>
                  <a:pt x="9866897" y="261198"/>
                  <a:pt x="9801243" y="480973"/>
                  <a:pt x="9851572" y="625927"/>
                </a:cubicBezTo>
                <a:cubicBezTo>
                  <a:pt x="9854918" y="696376"/>
                  <a:pt x="9793967" y="754195"/>
                  <a:pt x="9726384" y="751115"/>
                </a:cubicBezTo>
                <a:cubicBezTo>
                  <a:pt x="9623295" y="756012"/>
                  <a:pt x="9555504" y="747826"/>
                  <a:pt x="9449644" y="751115"/>
                </a:cubicBezTo>
                <a:cubicBezTo>
                  <a:pt x="9343784" y="754404"/>
                  <a:pt x="8991949" y="693258"/>
                  <a:pt x="8788855" y="751115"/>
                </a:cubicBezTo>
                <a:cubicBezTo>
                  <a:pt x="8585761" y="808972"/>
                  <a:pt x="8383977" y="737305"/>
                  <a:pt x="8224079" y="751115"/>
                </a:cubicBezTo>
                <a:cubicBezTo>
                  <a:pt x="8064181" y="764925"/>
                  <a:pt x="7623230" y="739439"/>
                  <a:pt x="7467279" y="751115"/>
                </a:cubicBezTo>
                <a:cubicBezTo>
                  <a:pt x="7311328" y="762791"/>
                  <a:pt x="7215963" y="711045"/>
                  <a:pt x="6998515" y="751115"/>
                </a:cubicBezTo>
                <a:cubicBezTo>
                  <a:pt x="6781067" y="791185"/>
                  <a:pt x="6818359" y="720885"/>
                  <a:pt x="6721774" y="751115"/>
                </a:cubicBezTo>
                <a:cubicBezTo>
                  <a:pt x="6625189" y="781345"/>
                  <a:pt x="6453220" y="716756"/>
                  <a:pt x="6349022" y="751115"/>
                </a:cubicBezTo>
                <a:cubicBezTo>
                  <a:pt x="6244824" y="785474"/>
                  <a:pt x="5853461" y="727484"/>
                  <a:pt x="5688234" y="751115"/>
                </a:cubicBezTo>
                <a:cubicBezTo>
                  <a:pt x="5523007" y="774746"/>
                  <a:pt x="5257523" y="710121"/>
                  <a:pt x="5123458" y="751115"/>
                </a:cubicBezTo>
                <a:cubicBezTo>
                  <a:pt x="4989393" y="792109"/>
                  <a:pt x="4749532" y="735129"/>
                  <a:pt x="4654693" y="751115"/>
                </a:cubicBezTo>
                <a:cubicBezTo>
                  <a:pt x="4559854" y="767101"/>
                  <a:pt x="4214640" y="725919"/>
                  <a:pt x="3993905" y="751115"/>
                </a:cubicBezTo>
                <a:cubicBezTo>
                  <a:pt x="3773170" y="776311"/>
                  <a:pt x="3489262" y="672959"/>
                  <a:pt x="3237105" y="751115"/>
                </a:cubicBezTo>
                <a:cubicBezTo>
                  <a:pt x="2984948" y="829271"/>
                  <a:pt x="2966621" y="740546"/>
                  <a:pt x="2768341" y="751115"/>
                </a:cubicBezTo>
                <a:cubicBezTo>
                  <a:pt x="2570061" y="761684"/>
                  <a:pt x="2170970" y="675675"/>
                  <a:pt x="2011541" y="751115"/>
                </a:cubicBezTo>
                <a:cubicBezTo>
                  <a:pt x="1852112" y="826555"/>
                  <a:pt x="1760002" y="733657"/>
                  <a:pt x="1542776" y="751115"/>
                </a:cubicBezTo>
                <a:cubicBezTo>
                  <a:pt x="1325551" y="768573"/>
                  <a:pt x="1276023" y="749243"/>
                  <a:pt x="1170024" y="751115"/>
                </a:cubicBezTo>
                <a:cubicBezTo>
                  <a:pt x="1064025" y="752987"/>
                  <a:pt x="357163" y="659334"/>
                  <a:pt x="125188" y="751115"/>
                </a:cubicBezTo>
                <a:cubicBezTo>
                  <a:pt x="58798" y="765359"/>
                  <a:pt x="1451" y="696878"/>
                  <a:pt x="0" y="625927"/>
                </a:cubicBezTo>
                <a:cubicBezTo>
                  <a:pt x="-11143" y="482120"/>
                  <a:pt x="39348" y="344937"/>
                  <a:pt x="0" y="125188"/>
                </a:cubicBezTo>
                <a:close/>
              </a:path>
              <a:path w="9851572" h="751115" stroke="0" extrusionOk="0">
                <a:moveTo>
                  <a:pt x="0" y="125188"/>
                </a:moveTo>
                <a:cubicBezTo>
                  <a:pt x="-16549" y="59716"/>
                  <a:pt x="53234" y="-9891"/>
                  <a:pt x="125188" y="0"/>
                </a:cubicBezTo>
                <a:cubicBezTo>
                  <a:pt x="367707" y="-3071"/>
                  <a:pt x="429974" y="13202"/>
                  <a:pt x="689964" y="0"/>
                </a:cubicBezTo>
                <a:cubicBezTo>
                  <a:pt x="949954" y="-13202"/>
                  <a:pt x="1042431" y="11504"/>
                  <a:pt x="1254740" y="0"/>
                </a:cubicBezTo>
                <a:cubicBezTo>
                  <a:pt x="1467049" y="-11504"/>
                  <a:pt x="1664624" y="12251"/>
                  <a:pt x="2011541" y="0"/>
                </a:cubicBezTo>
                <a:cubicBezTo>
                  <a:pt x="2358458" y="-12251"/>
                  <a:pt x="2370962" y="16151"/>
                  <a:pt x="2480305" y="0"/>
                </a:cubicBezTo>
                <a:cubicBezTo>
                  <a:pt x="2589648" y="-16151"/>
                  <a:pt x="3035607" y="79504"/>
                  <a:pt x="3237105" y="0"/>
                </a:cubicBezTo>
                <a:cubicBezTo>
                  <a:pt x="3438603" y="-79504"/>
                  <a:pt x="3720510" y="21715"/>
                  <a:pt x="3993905" y="0"/>
                </a:cubicBezTo>
                <a:cubicBezTo>
                  <a:pt x="4267300" y="-21715"/>
                  <a:pt x="4258871" y="13073"/>
                  <a:pt x="4462669" y="0"/>
                </a:cubicBezTo>
                <a:cubicBezTo>
                  <a:pt x="4666467" y="-13073"/>
                  <a:pt x="4738976" y="36005"/>
                  <a:pt x="4835422" y="0"/>
                </a:cubicBezTo>
                <a:cubicBezTo>
                  <a:pt x="4931868" y="-36005"/>
                  <a:pt x="5212391" y="25674"/>
                  <a:pt x="5400198" y="0"/>
                </a:cubicBezTo>
                <a:cubicBezTo>
                  <a:pt x="5588005" y="-25674"/>
                  <a:pt x="5841823" y="61971"/>
                  <a:pt x="6156998" y="0"/>
                </a:cubicBezTo>
                <a:cubicBezTo>
                  <a:pt x="6472173" y="-61971"/>
                  <a:pt x="6443425" y="28466"/>
                  <a:pt x="6625762" y="0"/>
                </a:cubicBezTo>
                <a:cubicBezTo>
                  <a:pt x="6808099" y="-28466"/>
                  <a:pt x="6948156" y="8028"/>
                  <a:pt x="7094527" y="0"/>
                </a:cubicBezTo>
                <a:cubicBezTo>
                  <a:pt x="7240898" y="-8028"/>
                  <a:pt x="7368735" y="19553"/>
                  <a:pt x="7467279" y="0"/>
                </a:cubicBezTo>
                <a:cubicBezTo>
                  <a:pt x="7565823" y="-19553"/>
                  <a:pt x="7796498" y="13720"/>
                  <a:pt x="7936043" y="0"/>
                </a:cubicBezTo>
                <a:cubicBezTo>
                  <a:pt x="8075588" y="-13720"/>
                  <a:pt x="8114359" y="4590"/>
                  <a:pt x="8212784" y="0"/>
                </a:cubicBezTo>
                <a:cubicBezTo>
                  <a:pt x="8311209" y="-4590"/>
                  <a:pt x="8546951" y="56667"/>
                  <a:pt x="8777560" y="0"/>
                </a:cubicBezTo>
                <a:cubicBezTo>
                  <a:pt x="9008169" y="-56667"/>
                  <a:pt x="9428174" y="64348"/>
                  <a:pt x="9726384" y="0"/>
                </a:cubicBezTo>
                <a:cubicBezTo>
                  <a:pt x="9805677" y="-14985"/>
                  <a:pt x="9852639" y="43911"/>
                  <a:pt x="9851572" y="125188"/>
                </a:cubicBezTo>
                <a:cubicBezTo>
                  <a:pt x="9902951" y="338786"/>
                  <a:pt x="9809751" y="434888"/>
                  <a:pt x="9851572" y="625927"/>
                </a:cubicBezTo>
                <a:cubicBezTo>
                  <a:pt x="9848365" y="702733"/>
                  <a:pt x="9799885" y="738771"/>
                  <a:pt x="9726384" y="751115"/>
                </a:cubicBezTo>
                <a:cubicBezTo>
                  <a:pt x="9646734" y="754657"/>
                  <a:pt x="9482764" y="707234"/>
                  <a:pt x="9353632" y="751115"/>
                </a:cubicBezTo>
                <a:cubicBezTo>
                  <a:pt x="9224500" y="794996"/>
                  <a:pt x="9118868" y="719601"/>
                  <a:pt x="8980879" y="751115"/>
                </a:cubicBezTo>
                <a:cubicBezTo>
                  <a:pt x="8842890" y="782629"/>
                  <a:pt x="8759727" y="740568"/>
                  <a:pt x="8704139" y="751115"/>
                </a:cubicBezTo>
                <a:cubicBezTo>
                  <a:pt x="8648551" y="761662"/>
                  <a:pt x="8245683" y="681345"/>
                  <a:pt x="8043351" y="751115"/>
                </a:cubicBezTo>
                <a:cubicBezTo>
                  <a:pt x="7841019" y="820885"/>
                  <a:pt x="7443871" y="704073"/>
                  <a:pt x="7286551" y="751115"/>
                </a:cubicBezTo>
                <a:cubicBezTo>
                  <a:pt x="7129231" y="798157"/>
                  <a:pt x="7088382" y="707237"/>
                  <a:pt x="6913798" y="751115"/>
                </a:cubicBezTo>
                <a:cubicBezTo>
                  <a:pt x="6739214" y="794993"/>
                  <a:pt x="6470760" y="716844"/>
                  <a:pt x="6349022" y="751115"/>
                </a:cubicBezTo>
                <a:cubicBezTo>
                  <a:pt x="6227284" y="785386"/>
                  <a:pt x="6024385" y="709143"/>
                  <a:pt x="5784246" y="751115"/>
                </a:cubicBezTo>
                <a:cubicBezTo>
                  <a:pt x="5544107" y="793087"/>
                  <a:pt x="5642339" y="741435"/>
                  <a:pt x="5507506" y="751115"/>
                </a:cubicBezTo>
                <a:cubicBezTo>
                  <a:pt x="5372673" y="760795"/>
                  <a:pt x="5117818" y="719376"/>
                  <a:pt x="4942729" y="751115"/>
                </a:cubicBezTo>
                <a:cubicBezTo>
                  <a:pt x="4767640" y="782854"/>
                  <a:pt x="4356535" y="685737"/>
                  <a:pt x="4185929" y="751115"/>
                </a:cubicBezTo>
                <a:cubicBezTo>
                  <a:pt x="4015323" y="816493"/>
                  <a:pt x="3898893" y="701076"/>
                  <a:pt x="3717165" y="751115"/>
                </a:cubicBezTo>
                <a:cubicBezTo>
                  <a:pt x="3535437" y="801154"/>
                  <a:pt x="3325702" y="693506"/>
                  <a:pt x="3152389" y="751115"/>
                </a:cubicBezTo>
                <a:cubicBezTo>
                  <a:pt x="2979076" y="808724"/>
                  <a:pt x="2948560" y="730878"/>
                  <a:pt x="2875648" y="751115"/>
                </a:cubicBezTo>
                <a:cubicBezTo>
                  <a:pt x="2802736" y="771352"/>
                  <a:pt x="2527040" y="691618"/>
                  <a:pt x="2310872" y="751115"/>
                </a:cubicBezTo>
                <a:cubicBezTo>
                  <a:pt x="2094704" y="810612"/>
                  <a:pt x="1875957" y="706169"/>
                  <a:pt x="1650084" y="751115"/>
                </a:cubicBezTo>
                <a:cubicBezTo>
                  <a:pt x="1424211" y="796061"/>
                  <a:pt x="1402633" y="720876"/>
                  <a:pt x="1181320" y="751115"/>
                </a:cubicBezTo>
                <a:cubicBezTo>
                  <a:pt x="960007" y="781354"/>
                  <a:pt x="1038353" y="722848"/>
                  <a:pt x="904579" y="751115"/>
                </a:cubicBezTo>
                <a:cubicBezTo>
                  <a:pt x="770805" y="779382"/>
                  <a:pt x="484384" y="695410"/>
                  <a:pt x="125188" y="751115"/>
                </a:cubicBezTo>
                <a:cubicBezTo>
                  <a:pt x="37294" y="750733"/>
                  <a:pt x="731" y="682722"/>
                  <a:pt x="0" y="625927"/>
                </a:cubicBezTo>
                <a:cubicBezTo>
                  <a:pt x="-22004" y="422124"/>
                  <a:pt x="7580" y="357276"/>
                  <a:pt x="0" y="125188"/>
                </a:cubicBezTo>
                <a:close/>
              </a:path>
            </a:pathLst>
          </a:custGeom>
          <a:solidFill>
            <a:schemeClr val="accent4">
              <a:lumMod val="20000"/>
              <a:lumOff val="80000"/>
            </a:schemeClr>
          </a:solidFill>
          <a:ln w="57150">
            <a:prstDash val="dash"/>
            <a:extLst>
              <a:ext uri="{C807C97D-BFC1-408E-A445-0C87EB9F89A2}">
                <ask:lineSketchStyleProps xmlns:ask="http://schemas.microsoft.com/office/drawing/2018/sketchyshapes" xmlns="" sd="22119309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735"/>
              </a:spcBef>
              <a:spcAft>
                <a:spcPts val="0"/>
              </a:spcAft>
            </a:pPr>
            <a:r>
              <a:rPr lang="en-US" sz="3200" b="1" dirty="0" err="1">
                <a:solidFill>
                  <a:srgbClr val="002060"/>
                </a:solidFill>
                <a:latin typeface="Arial" panose="020B0604020202020204" pitchFamily="34" charset="0"/>
                <a:ea typeface="Arial" panose="020B0604020202020204" pitchFamily="34" charset="0"/>
                <a:cs typeface="Arial" panose="020B0604020202020204" pitchFamily="34" charset="0"/>
              </a:rPr>
              <a:t>C</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ùng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nhớ</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lại</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hình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ảnh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mình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hằng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ngày</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chia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sẻ</a:t>
            </a:r>
            <a:endPar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4" name="椭圆 31">
            <a:extLst>
              <a:ext uri="{FF2B5EF4-FFF2-40B4-BE49-F238E27FC236}">
                <a16:creationId xmlns:a16="http://schemas.microsoft.com/office/drawing/2014/main" id="{7C993D41-D850-435B-B107-98FC93AA50DA}"/>
              </a:ext>
            </a:extLst>
          </p:cNvPr>
          <p:cNvSpPr/>
          <p:nvPr/>
        </p:nvSpPr>
        <p:spPr>
          <a:xfrm>
            <a:off x="631371" y="1937658"/>
            <a:ext cx="7347509" cy="39515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76200" cap="rnd">
            <a:solidFill>
              <a:srgbClr val="E9847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33" name="图片 4">
            <a:extLst>
              <a:ext uri="{FF2B5EF4-FFF2-40B4-BE49-F238E27FC236}">
                <a16:creationId xmlns:a16="http://schemas.microsoft.com/office/drawing/2014/main" id="{73F20B61-7A7E-4ACF-936E-E86C851CD2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98644">
            <a:off x="323903" y="1318702"/>
            <a:ext cx="2514869" cy="1237912"/>
          </a:xfrm>
          <a:prstGeom prst="rect">
            <a:avLst/>
          </a:prstGeom>
        </p:spPr>
      </p:pic>
      <p:sp>
        <p:nvSpPr>
          <p:cNvPr id="7" name="TextBox 6">
            <a:extLst>
              <a:ext uri="{FF2B5EF4-FFF2-40B4-BE49-F238E27FC236}">
                <a16:creationId xmlns:a16="http://schemas.microsoft.com/office/drawing/2014/main" id="{6521E07A-3D83-442D-906D-3BE36ED2083A}"/>
              </a:ext>
            </a:extLst>
          </p:cNvPr>
          <p:cNvSpPr txBox="1"/>
          <p:nvPr/>
        </p:nvSpPr>
        <p:spPr>
          <a:xfrm>
            <a:off x="1181099" y="2198374"/>
            <a:ext cx="6454880" cy="1200329"/>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Vẽ</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vào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tờ</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giấy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đánh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giá</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bản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thân</a:t>
            </a:r>
            <a:endParaRPr lang="en-US" sz="36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AF0CAF2-89D3-4B54-87B6-D07865223B37}"/>
              </a:ext>
            </a:extLst>
          </p:cNvPr>
          <p:cNvSpPr txBox="1"/>
          <p:nvPr/>
        </p:nvSpPr>
        <p:spPr>
          <a:xfrm>
            <a:off x="838200" y="3331029"/>
            <a:ext cx="7140679"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V</a:t>
            </a:r>
            <a:r>
              <a:rPr lang="vi-VN" sz="3200" dirty="0"/>
              <a:t>ui vẻ, thân thiện, hãy vẽ hình mặt cười</a:t>
            </a:r>
            <a:endParaRPr lang="en-US" sz="3200" dirty="0"/>
          </a:p>
          <a:p>
            <a:pPr marL="285750" indent="-285750" algn="just">
              <a:buFont typeface="Arial" panose="020B0604020202020204" pitchFamily="34" charset="0"/>
              <a:buChar char="•"/>
            </a:pPr>
            <a:r>
              <a:rPr lang="en-US" sz="3200" dirty="0"/>
              <a:t>C</a:t>
            </a:r>
            <a:r>
              <a:rPr lang="vi-VN" sz="3200" dirty="0"/>
              <a:t>hưa vui vẻ, thân thiện lắm, muốn thay đổi hình ảnh của mình trong mắt mọi người, hãy vẽ hình dấu cộng +.</a:t>
            </a:r>
            <a:endParaRPr lang="en-US" sz="3200" dirty="0"/>
          </a:p>
        </p:txBody>
      </p:sp>
      <p:pic>
        <p:nvPicPr>
          <p:cNvPr id="10" name="Picture 9" descr="Shape, circle&#10;&#10;Description automatically generated">
            <a:extLst>
              <a:ext uri="{FF2B5EF4-FFF2-40B4-BE49-F238E27FC236}">
                <a16:creationId xmlns:a16="http://schemas.microsoft.com/office/drawing/2014/main" id="{7422D1D5-1778-445D-95EC-9C75E2CDF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971" y="933271"/>
            <a:ext cx="3069772" cy="3069772"/>
          </a:xfrm>
          <a:prstGeom prst="rect">
            <a:avLst/>
          </a:prstGeom>
        </p:spPr>
      </p:pic>
      <p:pic>
        <p:nvPicPr>
          <p:cNvPr id="12" name="Picture 11" descr="Icon&#10;&#10;Description automatically generated">
            <a:extLst>
              <a:ext uri="{FF2B5EF4-FFF2-40B4-BE49-F238E27FC236}">
                <a16:creationId xmlns:a16="http://schemas.microsoft.com/office/drawing/2014/main" id="{7AFA780F-C1CD-474B-B454-D7C672A95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205" y="3918705"/>
            <a:ext cx="1747544" cy="1741413"/>
          </a:xfrm>
          <a:prstGeom prst="rect">
            <a:avLst/>
          </a:prstGeom>
        </p:spPr>
      </p:pic>
    </p:spTree>
    <p:extLst>
      <p:ext uri="{BB962C8B-B14F-4D97-AF65-F5344CB8AC3E}">
        <p14:creationId xmlns:p14="http://schemas.microsoft.com/office/powerpoint/2010/main" val="407559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wipe(down)">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3" name="TextBox 2">
            <a:extLst>
              <a:ext uri="{FF2B5EF4-FFF2-40B4-BE49-F238E27FC236}">
                <a16:creationId xmlns:a16="http://schemas.microsoft.com/office/drawing/2014/main" id="{618E453C-C991-4A0E-9821-E412A093E474}"/>
              </a:ext>
            </a:extLst>
          </p:cNvPr>
          <p:cNvSpPr txBox="1"/>
          <p:nvPr/>
        </p:nvSpPr>
        <p:spPr>
          <a:xfrm>
            <a:off x="2854960" y="1120676"/>
            <a:ext cx="6667564" cy="2308324"/>
          </a:xfrm>
          <a:prstGeom prst="rect">
            <a:avLst/>
          </a:prstGeom>
          <a:noFill/>
        </p:spPr>
        <p:txBody>
          <a:bodyPr wrap="square" rtlCol="0">
            <a:spAutoFit/>
          </a:bodyPr>
          <a:lstStyle/>
          <a:p>
            <a:pPr lvl="0" algn="ctr"/>
            <a:r>
              <a:rPr lang="vi-VN" sz="3600" b="1" dirty="0">
                <a:solidFill>
                  <a:srgbClr val="0070C0"/>
                </a:solidFill>
              </a:rPr>
              <a:t>Nếu muốn trở thành người vui vẻ và thân thiện, chúng ta có thể thử thay đổi bản thân mình. </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7">
      <a:dk1>
        <a:sysClr val="windowText" lastClr="000000"/>
      </a:dk1>
      <a:lt1>
        <a:sysClr val="window" lastClr="FFFFFF"/>
      </a:lt1>
      <a:dk2>
        <a:srgbClr val="676A55"/>
      </a:dk2>
      <a:lt2>
        <a:srgbClr val="EAEBDE"/>
      </a:lt2>
      <a:accent1>
        <a:srgbClr val="DFC1DE"/>
      </a:accent1>
      <a:accent2>
        <a:srgbClr val="D6A0DC"/>
      </a:accent2>
      <a:accent3>
        <a:srgbClr val="DEA2CD"/>
      </a:accent3>
      <a:accent4>
        <a:srgbClr val="DE88AD"/>
      </a:accent4>
      <a:accent5>
        <a:srgbClr val="C89BD1"/>
      </a:accent5>
      <a:accent6>
        <a:srgbClr val="DE88AD"/>
      </a:accent6>
      <a:hlink>
        <a:srgbClr val="DB5353"/>
      </a:hlink>
      <a:folHlink>
        <a:srgbClr val="903638"/>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192</Words>
  <Application>Microsoft Office PowerPoint</Application>
  <PresentationFormat>Widescreen</PresentationFormat>
  <Paragraphs>21</Paragraphs>
  <Slides>10</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微软雅黑</vt:lpstr>
      <vt:lpstr>Arial</vt:lpstr>
      <vt:lpstr>Calibri</vt:lpstr>
      <vt:lpstr>等线</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36</cp:revision>
  <dcterms:created xsi:type="dcterms:W3CDTF">2021-06-07T06:59:14Z</dcterms:created>
  <dcterms:modified xsi:type="dcterms:W3CDTF">2025-08-27T15:23:26Z</dcterms:modified>
</cp:coreProperties>
</file>