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</p:sldMasterIdLst>
  <p:notesMasterIdLst>
    <p:notesMasterId r:id="rId13"/>
  </p:notesMasterIdLst>
  <p:sldIdLst>
    <p:sldId id="295" r:id="rId3"/>
    <p:sldId id="287" r:id="rId4"/>
    <p:sldId id="322" r:id="rId5"/>
    <p:sldId id="324" r:id="rId6"/>
    <p:sldId id="325" r:id="rId7"/>
    <p:sldId id="289" r:id="rId8"/>
    <p:sldId id="290" r:id="rId9"/>
    <p:sldId id="323" r:id="rId10"/>
    <p:sldId id="293" r:id="rId11"/>
    <p:sldId id="3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27/08/2025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0FFDB-77B6-423D-9318-F4CD988A76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5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925DA-3DB1-4430-BDB9-3436B434C6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84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D0A73-BD1C-4216-819B-C2A516B940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8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1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D0A73-BD1C-4216-819B-C2A516B940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8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D0A73-BD1C-4216-819B-C2A516B940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8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0FFDB-77B6-423D-9318-F4CD988A76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989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F43D1-2F99-4BC2-82E3-E62160794E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95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0FFDB-77B6-423D-9318-F4CD988A76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37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microsoft.com/office/2007/relationships/hdphoto" Target="../media/hdphoto1.wdp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44883C-F0F6-46FF-AA5D-4549AFCE4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7D5201-E980-4567-8A79-FC35DCD23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11370E-C16E-472B-9B6F-60CED65B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4E9-C830-4D77-A085-E8D1F865C8EC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BCB903-94B5-4367-B471-8AC485AB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B9E017-3C00-4428-B175-8EB0D9B8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A708-68CA-41DA-BB82-BEC4B1670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98B3F-8EFD-41B6-AC0D-EA140811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1A0F5E-3164-4548-A4ED-E79CCC95A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D75CB9-E065-42C4-9C53-FB6BEB79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4E9-C830-4D77-A085-E8D1F865C8EC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D46A2C-D039-478A-8249-23E83C98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472E45-877F-4B30-B4AB-DE145C01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A708-68CA-41DA-BB82-BEC4B1670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4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516E05-EDB7-48C3-8171-6CF6AA9A6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98EE4E-F1C1-4BE2-B465-D50B8A94B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016C3-18B4-42D3-917E-EF60BC12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4E9-C830-4D77-A085-E8D1F865C8EC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04B450-01BA-4DB8-83E2-5B1AE6DA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329038-9E20-4EF0-816C-FBE5662F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A708-68CA-41DA-BB82-BEC4B1670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61E6C5-6638-4AFE-9FC1-2C9C3A183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8" t="86689"/>
          <a:stretch/>
        </p:blipFill>
        <p:spPr>
          <a:xfrm flipH="1" flipV="1">
            <a:off x="6981" y="0"/>
            <a:ext cx="9480698" cy="935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71000"/>
            <a:ext cx="12192000" cy="7029000"/>
          </a:xfrm>
          <a:prstGeom prst="rect">
            <a:avLst/>
          </a:prstGeom>
        </p:spPr>
      </p:pic>
      <p:sp>
        <p:nvSpPr>
          <p:cNvPr id="9" name="任意多边形 8"/>
          <p:cNvSpPr/>
          <p:nvPr userDrawn="1"/>
        </p:nvSpPr>
        <p:spPr>
          <a:xfrm>
            <a:off x="413461" y="0"/>
            <a:ext cx="11372059" cy="6768548"/>
          </a:xfrm>
          <a:custGeom>
            <a:avLst/>
            <a:gdLst>
              <a:gd name="connsiteX0" fmla="*/ 462275 w 11379040"/>
              <a:gd name="connsiteY0" fmla="*/ 1089360 h 6165392"/>
              <a:gd name="connsiteX1" fmla="*/ 2355244 w 11379040"/>
              <a:gd name="connsiteY1" fmla="*/ 239129 h 6165392"/>
              <a:gd name="connsiteX2" fmla="*/ 5756170 w 11379040"/>
              <a:gd name="connsiteY2" fmla="*/ 367466 h 6165392"/>
              <a:gd name="connsiteX3" fmla="*/ 10039412 w 11379040"/>
              <a:gd name="connsiteY3" fmla="*/ 14539 h 6165392"/>
              <a:gd name="connsiteX4" fmla="*/ 11098191 w 11379040"/>
              <a:gd name="connsiteY4" fmla="*/ 944981 h 6165392"/>
              <a:gd name="connsiteX5" fmla="*/ 11130275 w 11379040"/>
              <a:gd name="connsiteY5" fmla="*/ 2886076 h 6165392"/>
              <a:gd name="connsiteX6" fmla="*/ 11370907 w 11379040"/>
              <a:gd name="connsiteY6" fmla="*/ 4843213 h 6165392"/>
              <a:gd name="connsiteX7" fmla="*/ 10793391 w 11379040"/>
              <a:gd name="connsiteY7" fmla="*/ 6110539 h 6165392"/>
              <a:gd name="connsiteX8" fmla="*/ 8050191 w 11379040"/>
              <a:gd name="connsiteY8" fmla="*/ 5950118 h 6165392"/>
              <a:gd name="connsiteX9" fmla="*/ 6879118 w 11379040"/>
              <a:gd name="connsiteY9" fmla="*/ 6078455 h 6165392"/>
              <a:gd name="connsiteX10" fmla="*/ 5996802 w 11379040"/>
              <a:gd name="connsiteY10" fmla="*/ 5757613 h 6165392"/>
              <a:gd name="connsiteX11" fmla="*/ 2820465 w 11379040"/>
              <a:gd name="connsiteY11" fmla="*/ 6126581 h 6165392"/>
              <a:gd name="connsiteX12" fmla="*/ 285812 w 11379040"/>
              <a:gd name="connsiteY12" fmla="*/ 5837824 h 6165392"/>
              <a:gd name="connsiteX13" fmla="*/ 45181 w 11379040"/>
              <a:gd name="connsiteY13" fmla="*/ 3960897 h 6165392"/>
              <a:gd name="connsiteX14" fmla="*/ 45181 w 11379040"/>
              <a:gd name="connsiteY14" fmla="*/ 2051887 h 6165392"/>
              <a:gd name="connsiteX15" fmla="*/ 462275 w 11379040"/>
              <a:gd name="connsiteY15" fmla="*/ 1089360 h 6165392"/>
              <a:gd name="connsiteX0" fmla="*/ 310915 w 11372059"/>
              <a:gd name="connsiteY0" fmla="*/ 351423 h 6165392"/>
              <a:gd name="connsiteX1" fmla="*/ 2348263 w 11372059"/>
              <a:gd name="connsiteY1" fmla="*/ 239129 h 6165392"/>
              <a:gd name="connsiteX2" fmla="*/ 5749189 w 11372059"/>
              <a:gd name="connsiteY2" fmla="*/ 367466 h 6165392"/>
              <a:gd name="connsiteX3" fmla="*/ 10032431 w 11372059"/>
              <a:gd name="connsiteY3" fmla="*/ 14539 h 6165392"/>
              <a:gd name="connsiteX4" fmla="*/ 11091210 w 11372059"/>
              <a:gd name="connsiteY4" fmla="*/ 944981 h 6165392"/>
              <a:gd name="connsiteX5" fmla="*/ 11123294 w 11372059"/>
              <a:gd name="connsiteY5" fmla="*/ 2886076 h 6165392"/>
              <a:gd name="connsiteX6" fmla="*/ 11363926 w 11372059"/>
              <a:gd name="connsiteY6" fmla="*/ 4843213 h 6165392"/>
              <a:gd name="connsiteX7" fmla="*/ 10786410 w 11372059"/>
              <a:gd name="connsiteY7" fmla="*/ 6110539 h 6165392"/>
              <a:gd name="connsiteX8" fmla="*/ 8043210 w 11372059"/>
              <a:gd name="connsiteY8" fmla="*/ 5950118 h 6165392"/>
              <a:gd name="connsiteX9" fmla="*/ 6872137 w 11372059"/>
              <a:gd name="connsiteY9" fmla="*/ 6078455 h 6165392"/>
              <a:gd name="connsiteX10" fmla="*/ 5989821 w 11372059"/>
              <a:gd name="connsiteY10" fmla="*/ 5757613 h 6165392"/>
              <a:gd name="connsiteX11" fmla="*/ 2813484 w 11372059"/>
              <a:gd name="connsiteY11" fmla="*/ 6126581 h 6165392"/>
              <a:gd name="connsiteX12" fmla="*/ 278831 w 11372059"/>
              <a:gd name="connsiteY12" fmla="*/ 5837824 h 6165392"/>
              <a:gd name="connsiteX13" fmla="*/ 38200 w 11372059"/>
              <a:gd name="connsiteY13" fmla="*/ 3960897 h 6165392"/>
              <a:gd name="connsiteX14" fmla="*/ 38200 w 11372059"/>
              <a:gd name="connsiteY14" fmla="*/ 2051887 h 6165392"/>
              <a:gd name="connsiteX15" fmla="*/ 310915 w 11372059"/>
              <a:gd name="connsiteY15" fmla="*/ 351423 h 6165392"/>
              <a:gd name="connsiteX0" fmla="*/ 310915 w 11372059"/>
              <a:gd name="connsiteY0" fmla="*/ 351741 h 6165710"/>
              <a:gd name="connsiteX1" fmla="*/ 2235968 w 11372059"/>
              <a:gd name="connsiteY1" fmla="*/ 303615 h 6165710"/>
              <a:gd name="connsiteX2" fmla="*/ 5749189 w 11372059"/>
              <a:gd name="connsiteY2" fmla="*/ 367784 h 6165710"/>
              <a:gd name="connsiteX3" fmla="*/ 10032431 w 11372059"/>
              <a:gd name="connsiteY3" fmla="*/ 14857 h 6165710"/>
              <a:gd name="connsiteX4" fmla="*/ 11091210 w 11372059"/>
              <a:gd name="connsiteY4" fmla="*/ 945299 h 6165710"/>
              <a:gd name="connsiteX5" fmla="*/ 11123294 w 11372059"/>
              <a:gd name="connsiteY5" fmla="*/ 2886394 h 6165710"/>
              <a:gd name="connsiteX6" fmla="*/ 11363926 w 11372059"/>
              <a:gd name="connsiteY6" fmla="*/ 4843531 h 6165710"/>
              <a:gd name="connsiteX7" fmla="*/ 10786410 w 11372059"/>
              <a:gd name="connsiteY7" fmla="*/ 6110857 h 6165710"/>
              <a:gd name="connsiteX8" fmla="*/ 8043210 w 11372059"/>
              <a:gd name="connsiteY8" fmla="*/ 5950436 h 6165710"/>
              <a:gd name="connsiteX9" fmla="*/ 6872137 w 11372059"/>
              <a:gd name="connsiteY9" fmla="*/ 6078773 h 6165710"/>
              <a:gd name="connsiteX10" fmla="*/ 5989821 w 11372059"/>
              <a:gd name="connsiteY10" fmla="*/ 5757931 h 6165710"/>
              <a:gd name="connsiteX11" fmla="*/ 2813484 w 11372059"/>
              <a:gd name="connsiteY11" fmla="*/ 6126899 h 6165710"/>
              <a:gd name="connsiteX12" fmla="*/ 278831 w 11372059"/>
              <a:gd name="connsiteY12" fmla="*/ 5838142 h 6165710"/>
              <a:gd name="connsiteX13" fmla="*/ 38200 w 11372059"/>
              <a:gd name="connsiteY13" fmla="*/ 3961215 h 6165710"/>
              <a:gd name="connsiteX14" fmla="*/ 38200 w 11372059"/>
              <a:gd name="connsiteY14" fmla="*/ 2052205 h 6165710"/>
              <a:gd name="connsiteX15" fmla="*/ 310915 w 11372059"/>
              <a:gd name="connsiteY15" fmla="*/ 351741 h 6165710"/>
              <a:gd name="connsiteX0" fmla="*/ 310915 w 11372059"/>
              <a:gd name="connsiteY0" fmla="*/ 351741 h 6165710"/>
              <a:gd name="connsiteX1" fmla="*/ 2235968 w 11372059"/>
              <a:gd name="connsiteY1" fmla="*/ 303615 h 6165710"/>
              <a:gd name="connsiteX2" fmla="*/ 5749189 w 11372059"/>
              <a:gd name="connsiteY2" fmla="*/ 367784 h 6165710"/>
              <a:gd name="connsiteX3" fmla="*/ 10032431 w 11372059"/>
              <a:gd name="connsiteY3" fmla="*/ 14857 h 6165710"/>
              <a:gd name="connsiteX4" fmla="*/ 11091210 w 11372059"/>
              <a:gd name="connsiteY4" fmla="*/ 945299 h 6165710"/>
              <a:gd name="connsiteX5" fmla="*/ 11123294 w 11372059"/>
              <a:gd name="connsiteY5" fmla="*/ 2886394 h 6165710"/>
              <a:gd name="connsiteX6" fmla="*/ 11363926 w 11372059"/>
              <a:gd name="connsiteY6" fmla="*/ 4843531 h 6165710"/>
              <a:gd name="connsiteX7" fmla="*/ 10786410 w 11372059"/>
              <a:gd name="connsiteY7" fmla="*/ 6110857 h 6165710"/>
              <a:gd name="connsiteX8" fmla="*/ 8043210 w 11372059"/>
              <a:gd name="connsiteY8" fmla="*/ 5950436 h 6165710"/>
              <a:gd name="connsiteX9" fmla="*/ 6872137 w 11372059"/>
              <a:gd name="connsiteY9" fmla="*/ 6078773 h 6165710"/>
              <a:gd name="connsiteX10" fmla="*/ 5989821 w 11372059"/>
              <a:gd name="connsiteY10" fmla="*/ 5757931 h 6165710"/>
              <a:gd name="connsiteX11" fmla="*/ 2813484 w 11372059"/>
              <a:gd name="connsiteY11" fmla="*/ 6126899 h 6165710"/>
              <a:gd name="connsiteX12" fmla="*/ 278831 w 11372059"/>
              <a:gd name="connsiteY12" fmla="*/ 5838142 h 6165710"/>
              <a:gd name="connsiteX13" fmla="*/ 38200 w 11372059"/>
              <a:gd name="connsiteY13" fmla="*/ 3961215 h 6165710"/>
              <a:gd name="connsiteX14" fmla="*/ 38200 w 11372059"/>
              <a:gd name="connsiteY14" fmla="*/ 2052205 h 6165710"/>
              <a:gd name="connsiteX15" fmla="*/ 310915 w 11372059"/>
              <a:gd name="connsiteY15" fmla="*/ 351741 h 616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2059" h="6165710">
                <a:moveTo>
                  <a:pt x="310915" y="351741"/>
                </a:moveTo>
                <a:cubicBezTo>
                  <a:pt x="677210" y="60309"/>
                  <a:pt x="1377716" y="413236"/>
                  <a:pt x="2235968" y="303615"/>
                </a:cubicBezTo>
                <a:cubicBezTo>
                  <a:pt x="3094220" y="193994"/>
                  <a:pt x="4449779" y="415910"/>
                  <a:pt x="5749189" y="367784"/>
                </a:cubicBezTo>
                <a:cubicBezTo>
                  <a:pt x="7048599" y="319658"/>
                  <a:pt x="9142094" y="-81395"/>
                  <a:pt x="10032431" y="14857"/>
                </a:cubicBezTo>
                <a:cubicBezTo>
                  <a:pt x="10922768" y="111109"/>
                  <a:pt x="10909400" y="466710"/>
                  <a:pt x="11091210" y="945299"/>
                </a:cubicBezTo>
                <a:cubicBezTo>
                  <a:pt x="11273020" y="1423888"/>
                  <a:pt x="11077841" y="2236689"/>
                  <a:pt x="11123294" y="2886394"/>
                </a:cubicBezTo>
                <a:cubicBezTo>
                  <a:pt x="11168747" y="3536099"/>
                  <a:pt x="11420073" y="4306120"/>
                  <a:pt x="11363926" y="4843531"/>
                </a:cubicBezTo>
                <a:cubicBezTo>
                  <a:pt x="11307779" y="5380942"/>
                  <a:pt x="11339863" y="5926373"/>
                  <a:pt x="10786410" y="6110857"/>
                </a:cubicBezTo>
                <a:cubicBezTo>
                  <a:pt x="10232957" y="6295341"/>
                  <a:pt x="8695589" y="5955783"/>
                  <a:pt x="8043210" y="5950436"/>
                </a:cubicBezTo>
                <a:cubicBezTo>
                  <a:pt x="7390831" y="5945089"/>
                  <a:pt x="7214368" y="6110857"/>
                  <a:pt x="6872137" y="6078773"/>
                </a:cubicBezTo>
                <a:cubicBezTo>
                  <a:pt x="6529906" y="6046689"/>
                  <a:pt x="6666263" y="5749910"/>
                  <a:pt x="5989821" y="5757931"/>
                </a:cubicBezTo>
                <a:cubicBezTo>
                  <a:pt x="5313379" y="5765952"/>
                  <a:pt x="3765316" y="6113531"/>
                  <a:pt x="2813484" y="6126899"/>
                </a:cubicBezTo>
                <a:cubicBezTo>
                  <a:pt x="1861652" y="6140267"/>
                  <a:pt x="741378" y="6199089"/>
                  <a:pt x="278831" y="5838142"/>
                </a:cubicBezTo>
                <a:cubicBezTo>
                  <a:pt x="-183716" y="5477195"/>
                  <a:pt x="78305" y="4592204"/>
                  <a:pt x="38200" y="3961215"/>
                </a:cubicBezTo>
                <a:cubicBezTo>
                  <a:pt x="-1905" y="3330226"/>
                  <a:pt x="-7252" y="2653784"/>
                  <a:pt x="38200" y="2052205"/>
                </a:cubicBezTo>
                <a:cubicBezTo>
                  <a:pt x="83652" y="1450626"/>
                  <a:pt x="-55380" y="643173"/>
                  <a:pt x="310915" y="35174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E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21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26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8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2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47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C5FEA0-FE07-4EF1-8ACF-F1F00C5E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DFF3FF-CFB6-4C87-80A6-87735C223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0D6F36-8A2D-4E30-896F-C422E63D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4E9-C830-4D77-A085-E8D1F865C8EC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6E7C39-AC72-464C-8B9D-371DC02E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1A21B1-3A44-4E03-B7CF-BAF1FDE6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A708-68CA-41DA-BB82-BEC4B1670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7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2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C8AA0E-D2CD-4427-8202-17692C317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851AA4-A8E3-4582-9FE3-3408E42E2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CBA8B6-C511-47CD-8CB0-67F0E6BD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4E9-C830-4D77-A085-E8D1F865C8EC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2F48F-8067-4183-8E5F-D8EEA19B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19635-5514-485E-B86C-BFAF5C52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A708-68CA-41DA-BB82-BEC4B1670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8513BC-61A6-4529-9ED2-C70AF3B7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664262-EB66-41B6-872B-39B75D9CF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D938C-2E82-437E-86D2-69618583E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ED10E1-462F-4350-95D2-AA954722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4E9-C830-4D77-A085-E8D1F865C8EC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BC7434-89ED-4BD6-BD80-2513012F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4897F7-0002-42B0-9C76-44EF2FBC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A708-68CA-41DA-BB82-BEC4B1670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2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4C21F-3EAE-49D0-9EEE-B0799218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15ABAA-7166-4B66-9B9C-F1D22061E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302806-507E-4F11-909A-E8ECBBC75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6D0ED1-F7BD-4B11-A9C2-882DAB29B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EF3E59-ECD1-4A5A-8063-3569ADF80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E0052F-C021-41E5-923B-6CBB27E1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4E9-C830-4D77-A085-E8D1F865C8EC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792B64-5345-4CED-B383-D60943E1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E33298-3B01-4204-B0DE-83E60EFC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A708-68CA-41DA-BB82-BEC4B1670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2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7EF19-1366-4976-BD84-CBE37442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906123-A906-4ECA-BEE8-7607941C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4E9-C830-4D77-A085-E8D1F865C8EC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A6BED0-02B8-4FE6-BE3F-576383EE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7DC8CC-FD55-4F1F-9A1B-0460DDFB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A708-68CA-41DA-BB82-BEC4B1670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F35EC9-C5DC-45B2-90E1-AD85BA4D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4E9-C830-4D77-A085-E8D1F865C8EC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3414CD-C1D8-44D5-A4A0-D2EAC68A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AE3FDD-9B74-447C-88AE-F8F5C15C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A708-68CA-41DA-BB82-BEC4B1670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6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CA7D1-F8BF-46D5-9FA4-9547BECC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8D5FD4-54ED-4DA9-8E24-9F8AE7251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7890A7-E7D0-4704-B390-E248E64D5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5CA05B-7E6D-4F5D-95A5-8B00F5CF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4E9-C830-4D77-A085-E8D1F865C8EC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ADC540-AF07-4D4B-8EB2-D219936C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9069C7-3CD4-4347-B1DF-F2530659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A708-68CA-41DA-BB82-BEC4B1670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2A9EC-80EA-4ACC-9795-81C98F7E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9EBA07-0543-4B46-8ADF-E9B4D6CD7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61487F-B15E-4E55-8271-6D0FC16F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C6CFBC-C2FB-4AA8-8532-510D1685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4E9-C830-4D77-A085-E8D1F865C8EC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1F5EC-EA10-4557-A227-9A742634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7229F5-C343-4F37-85C9-691EDD14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A708-68CA-41DA-BB82-BEC4B16707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35531E-490F-44C5-BFA5-51325148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796AFE-4972-42F5-9B2F-71000F7FD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3E8B09-F2DF-425A-9023-02C37CD6C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40B44E9-C830-4D77-A085-E8D1F865C8EC}" type="datetimeFigureOut">
              <a:rPr lang="zh-CN" altLang="en-US" smtClean="0"/>
              <a:pPr/>
              <a:t>2025/8/27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12306B-260C-446E-89DC-B56DA26ED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BFAF07-454A-4EE3-9552-EBBC23D70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CBCA708-68CA-41DA-BB82-BEC4B167079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590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7A38DD-583A-407A-A2F5-B2319CE9A6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546652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9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2.pn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emf"/><Relationship Id="rId5" Type="http://schemas.openxmlformats.org/officeDocument/2006/relationships/image" Target="../media/image41.emf"/><Relationship Id="rId4" Type="http://schemas.openxmlformats.org/officeDocument/2006/relationships/image" Target="../media/image5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E5582A1-7A0A-4DF8-AB18-955B52E23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A_库_文本框 5">
            <a:extLst>
              <a:ext uri="{FF2B5EF4-FFF2-40B4-BE49-F238E27FC236}">
                <a16:creationId xmlns:a16="http://schemas.microsoft.com/office/drawing/2014/main" id="{648FC006-9004-4076-9C94-A7B94E80F25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801521" y="1191553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61157-265F-472A-A707-16FA08352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728" y="2809822"/>
            <a:ext cx="8407113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6" grpId="1" autoUpdateAnimBg="0"/>
      <p:bldP spid="6" grpId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DE398C-F02A-4015-BECB-8B43927C5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874A27-B036-4123-8835-29DD03AC6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41" y="1255166"/>
            <a:ext cx="7169517" cy="39993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FFFA5F-B7B5-498A-B85F-687D14342B0D}"/>
              </a:ext>
            </a:extLst>
          </p:cNvPr>
          <p:cNvSpPr txBox="1"/>
          <p:nvPr/>
        </p:nvSpPr>
        <p:spPr>
          <a:xfrm>
            <a:off x="1953986" y="6509655"/>
            <a:ext cx="6825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79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527C0B-6C32-4D26-ACDE-5BEBD2E4A58E}"/>
              </a:ext>
            </a:extLst>
          </p:cNvPr>
          <p:cNvSpPr/>
          <p:nvPr/>
        </p:nvSpPr>
        <p:spPr>
          <a:xfrm>
            <a:off x="1023257" y="555171"/>
            <a:ext cx="9851572" cy="1436915"/>
          </a:xfrm>
          <a:custGeom>
            <a:avLst/>
            <a:gdLst>
              <a:gd name="connsiteX0" fmla="*/ 0 w 9851572"/>
              <a:gd name="connsiteY0" fmla="*/ 239491 h 1436915"/>
              <a:gd name="connsiteX1" fmla="*/ 239491 w 9851572"/>
              <a:gd name="connsiteY1" fmla="*/ 0 h 1436915"/>
              <a:gd name="connsiteX2" fmla="*/ 1012730 w 9851572"/>
              <a:gd name="connsiteY2" fmla="*/ 0 h 1436915"/>
              <a:gd name="connsiteX3" fmla="*/ 1692242 w 9851572"/>
              <a:gd name="connsiteY3" fmla="*/ 0 h 1436915"/>
              <a:gd name="connsiteX4" fmla="*/ 2090578 w 9851572"/>
              <a:gd name="connsiteY4" fmla="*/ 0 h 1436915"/>
              <a:gd name="connsiteX5" fmla="*/ 2676364 w 9851572"/>
              <a:gd name="connsiteY5" fmla="*/ 0 h 1436915"/>
              <a:gd name="connsiteX6" fmla="*/ 3449603 w 9851572"/>
              <a:gd name="connsiteY6" fmla="*/ 0 h 1436915"/>
              <a:gd name="connsiteX7" fmla="*/ 4129116 w 9851572"/>
              <a:gd name="connsiteY7" fmla="*/ 0 h 1436915"/>
              <a:gd name="connsiteX8" fmla="*/ 4808629 w 9851572"/>
              <a:gd name="connsiteY8" fmla="*/ 0 h 1436915"/>
              <a:gd name="connsiteX9" fmla="*/ 5394416 w 9851572"/>
              <a:gd name="connsiteY9" fmla="*/ 0 h 1436915"/>
              <a:gd name="connsiteX10" fmla="*/ 6073928 w 9851572"/>
              <a:gd name="connsiteY10" fmla="*/ 0 h 1436915"/>
              <a:gd name="connsiteX11" fmla="*/ 6753441 w 9851572"/>
              <a:gd name="connsiteY11" fmla="*/ 0 h 1436915"/>
              <a:gd name="connsiteX12" fmla="*/ 7151776 w 9851572"/>
              <a:gd name="connsiteY12" fmla="*/ 0 h 1436915"/>
              <a:gd name="connsiteX13" fmla="*/ 7550111 w 9851572"/>
              <a:gd name="connsiteY13" fmla="*/ 0 h 1436915"/>
              <a:gd name="connsiteX14" fmla="*/ 8323350 w 9851572"/>
              <a:gd name="connsiteY14" fmla="*/ 0 h 1436915"/>
              <a:gd name="connsiteX15" fmla="*/ 8815411 w 9851572"/>
              <a:gd name="connsiteY15" fmla="*/ 0 h 1436915"/>
              <a:gd name="connsiteX16" fmla="*/ 9612081 w 9851572"/>
              <a:gd name="connsiteY16" fmla="*/ 0 h 1436915"/>
              <a:gd name="connsiteX17" fmla="*/ 9851572 w 9851572"/>
              <a:gd name="connsiteY17" fmla="*/ 239491 h 1436915"/>
              <a:gd name="connsiteX18" fmla="*/ 9851572 w 9851572"/>
              <a:gd name="connsiteY18" fmla="*/ 737616 h 1436915"/>
              <a:gd name="connsiteX19" fmla="*/ 9851572 w 9851572"/>
              <a:gd name="connsiteY19" fmla="*/ 1197424 h 1436915"/>
              <a:gd name="connsiteX20" fmla="*/ 9612081 w 9851572"/>
              <a:gd name="connsiteY20" fmla="*/ 1436915 h 1436915"/>
              <a:gd name="connsiteX21" fmla="*/ 9307472 w 9851572"/>
              <a:gd name="connsiteY21" fmla="*/ 1436915 h 1436915"/>
              <a:gd name="connsiteX22" fmla="*/ 8721685 w 9851572"/>
              <a:gd name="connsiteY22" fmla="*/ 1436915 h 1436915"/>
              <a:gd name="connsiteX23" fmla="*/ 8042172 w 9851572"/>
              <a:gd name="connsiteY23" fmla="*/ 1436915 h 1436915"/>
              <a:gd name="connsiteX24" fmla="*/ 7456385 w 9851572"/>
              <a:gd name="connsiteY24" fmla="*/ 1436915 h 1436915"/>
              <a:gd name="connsiteX25" fmla="*/ 6683147 w 9851572"/>
              <a:gd name="connsiteY25" fmla="*/ 1436915 h 1436915"/>
              <a:gd name="connsiteX26" fmla="*/ 6191086 w 9851572"/>
              <a:gd name="connsiteY26" fmla="*/ 1436915 h 1436915"/>
              <a:gd name="connsiteX27" fmla="*/ 5886476 w 9851572"/>
              <a:gd name="connsiteY27" fmla="*/ 1436915 h 1436915"/>
              <a:gd name="connsiteX28" fmla="*/ 5488141 w 9851572"/>
              <a:gd name="connsiteY28" fmla="*/ 1436915 h 1436915"/>
              <a:gd name="connsiteX29" fmla="*/ 4808629 w 9851572"/>
              <a:gd name="connsiteY29" fmla="*/ 1436915 h 1436915"/>
              <a:gd name="connsiteX30" fmla="*/ 4222842 w 9851572"/>
              <a:gd name="connsiteY30" fmla="*/ 1436915 h 1436915"/>
              <a:gd name="connsiteX31" fmla="*/ 3730781 w 9851572"/>
              <a:gd name="connsiteY31" fmla="*/ 1436915 h 1436915"/>
              <a:gd name="connsiteX32" fmla="*/ 3051268 w 9851572"/>
              <a:gd name="connsiteY32" fmla="*/ 1436915 h 1436915"/>
              <a:gd name="connsiteX33" fmla="*/ 2278029 w 9851572"/>
              <a:gd name="connsiteY33" fmla="*/ 1436915 h 1436915"/>
              <a:gd name="connsiteX34" fmla="*/ 1785968 w 9851572"/>
              <a:gd name="connsiteY34" fmla="*/ 1436915 h 1436915"/>
              <a:gd name="connsiteX35" fmla="*/ 1012730 w 9851572"/>
              <a:gd name="connsiteY35" fmla="*/ 1436915 h 1436915"/>
              <a:gd name="connsiteX36" fmla="*/ 239491 w 9851572"/>
              <a:gd name="connsiteY36" fmla="*/ 1436915 h 1436915"/>
              <a:gd name="connsiteX37" fmla="*/ 0 w 9851572"/>
              <a:gd name="connsiteY37" fmla="*/ 1197424 h 1436915"/>
              <a:gd name="connsiteX38" fmla="*/ 0 w 9851572"/>
              <a:gd name="connsiteY38" fmla="*/ 737616 h 1436915"/>
              <a:gd name="connsiteX39" fmla="*/ 0 w 9851572"/>
              <a:gd name="connsiteY39" fmla="*/ 239491 h 14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851572" h="1436915" fill="none" extrusionOk="0">
                <a:moveTo>
                  <a:pt x="0" y="239491"/>
                </a:moveTo>
                <a:cubicBezTo>
                  <a:pt x="3665" y="94510"/>
                  <a:pt x="96847" y="-11207"/>
                  <a:pt x="239491" y="0"/>
                </a:cubicBezTo>
                <a:cubicBezTo>
                  <a:pt x="469819" y="-14192"/>
                  <a:pt x="812011" y="57229"/>
                  <a:pt x="1012730" y="0"/>
                </a:cubicBezTo>
                <a:cubicBezTo>
                  <a:pt x="1213449" y="-57229"/>
                  <a:pt x="1432949" y="39323"/>
                  <a:pt x="1692242" y="0"/>
                </a:cubicBezTo>
                <a:cubicBezTo>
                  <a:pt x="1951535" y="-39323"/>
                  <a:pt x="1908907" y="42216"/>
                  <a:pt x="2090578" y="0"/>
                </a:cubicBezTo>
                <a:cubicBezTo>
                  <a:pt x="2272249" y="-42216"/>
                  <a:pt x="2440343" y="34276"/>
                  <a:pt x="2676364" y="0"/>
                </a:cubicBezTo>
                <a:cubicBezTo>
                  <a:pt x="2912385" y="-34276"/>
                  <a:pt x="3102365" y="92102"/>
                  <a:pt x="3449603" y="0"/>
                </a:cubicBezTo>
                <a:cubicBezTo>
                  <a:pt x="3796841" y="-92102"/>
                  <a:pt x="3984402" y="23528"/>
                  <a:pt x="4129116" y="0"/>
                </a:cubicBezTo>
                <a:cubicBezTo>
                  <a:pt x="4273830" y="-23528"/>
                  <a:pt x="4634705" y="21481"/>
                  <a:pt x="4808629" y="0"/>
                </a:cubicBezTo>
                <a:cubicBezTo>
                  <a:pt x="4982553" y="-21481"/>
                  <a:pt x="5182712" y="3425"/>
                  <a:pt x="5394416" y="0"/>
                </a:cubicBezTo>
                <a:cubicBezTo>
                  <a:pt x="5606120" y="-3425"/>
                  <a:pt x="5835255" y="29422"/>
                  <a:pt x="6073928" y="0"/>
                </a:cubicBezTo>
                <a:cubicBezTo>
                  <a:pt x="6312601" y="-29422"/>
                  <a:pt x="6600189" y="27482"/>
                  <a:pt x="6753441" y="0"/>
                </a:cubicBezTo>
                <a:cubicBezTo>
                  <a:pt x="6906693" y="-27482"/>
                  <a:pt x="6977013" y="43468"/>
                  <a:pt x="7151776" y="0"/>
                </a:cubicBezTo>
                <a:cubicBezTo>
                  <a:pt x="7326539" y="-43468"/>
                  <a:pt x="7459659" y="27853"/>
                  <a:pt x="7550111" y="0"/>
                </a:cubicBezTo>
                <a:cubicBezTo>
                  <a:pt x="7640563" y="-27853"/>
                  <a:pt x="7992897" y="11014"/>
                  <a:pt x="8323350" y="0"/>
                </a:cubicBezTo>
                <a:cubicBezTo>
                  <a:pt x="8653803" y="-11014"/>
                  <a:pt x="8664953" y="43330"/>
                  <a:pt x="8815411" y="0"/>
                </a:cubicBezTo>
                <a:cubicBezTo>
                  <a:pt x="8965869" y="-43330"/>
                  <a:pt x="9324939" y="12594"/>
                  <a:pt x="9612081" y="0"/>
                </a:cubicBezTo>
                <a:cubicBezTo>
                  <a:pt x="9730483" y="-15899"/>
                  <a:pt x="9864892" y="90846"/>
                  <a:pt x="9851572" y="239491"/>
                </a:cubicBezTo>
                <a:cubicBezTo>
                  <a:pt x="9864415" y="437421"/>
                  <a:pt x="9836371" y="544038"/>
                  <a:pt x="9851572" y="737616"/>
                </a:cubicBezTo>
                <a:cubicBezTo>
                  <a:pt x="9866773" y="931195"/>
                  <a:pt x="9835638" y="1078665"/>
                  <a:pt x="9851572" y="1197424"/>
                </a:cubicBezTo>
                <a:cubicBezTo>
                  <a:pt x="9835708" y="1356372"/>
                  <a:pt x="9762994" y="1417167"/>
                  <a:pt x="9612081" y="1436915"/>
                </a:cubicBezTo>
                <a:cubicBezTo>
                  <a:pt x="9531058" y="1453001"/>
                  <a:pt x="9404393" y="1401007"/>
                  <a:pt x="9307472" y="1436915"/>
                </a:cubicBezTo>
                <a:cubicBezTo>
                  <a:pt x="9210551" y="1472823"/>
                  <a:pt x="8975935" y="1368159"/>
                  <a:pt x="8721685" y="1436915"/>
                </a:cubicBezTo>
                <a:cubicBezTo>
                  <a:pt x="8467435" y="1505671"/>
                  <a:pt x="8364057" y="1368858"/>
                  <a:pt x="8042172" y="1436915"/>
                </a:cubicBezTo>
                <a:cubicBezTo>
                  <a:pt x="7720287" y="1504972"/>
                  <a:pt x="7687473" y="1402293"/>
                  <a:pt x="7456385" y="1436915"/>
                </a:cubicBezTo>
                <a:cubicBezTo>
                  <a:pt x="7225297" y="1471537"/>
                  <a:pt x="7036889" y="1422939"/>
                  <a:pt x="6683147" y="1436915"/>
                </a:cubicBezTo>
                <a:cubicBezTo>
                  <a:pt x="6329405" y="1450891"/>
                  <a:pt x="6320054" y="1404291"/>
                  <a:pt x="6191086" y="1436915"/>
                </a:cubicBezTo>
                <a:cubicBezTo>
                  <a:pt x="6062118" y="1469539"/>
                  <a:pt x="5971152" y="1424055"/>
                  <a:pt x="5886476" y="1436915"/>
                </a:cubicBezTo>
                <a:cubicBezTo>
                  <a:pt x="5801800" y="1449775"/>
                  <a:pt x="5602539" y="1398858"/>
                  <a:pt x="5488141" y="1436915"/>
                </a:cubicBezTo>
                <a:cubicBezTo>
                  <a:pt x="5373744" y="1474972"/>
                  <a:pt x="5132957" y="1394447"/>
                  <a:pt x="4808629" y="1436915"/>
                </a:cubicBezTo>
                <a:cubicBezTo>
                  <a:pt x="4484301" y="1479383"/>
                  <a:pt x="4461757" y="1426753"/>
                  <a:pt x="4222842" y="1436915"/>
                </a:cubicBezTo>
                <a:cubicBezTo>
                  <a:pt x="3983927" y="1447077"/>
                  <a:pt x="3862955" y="1432373"/>
                  <a:pt x="3730781" y="1436915"/>
                </a:cubicBezTo>
                <a:cubicBezTo>
                  <a:pt x="3598607" y="1441457"/>
                  <a:pt x="3333408" y="1356811"/>
                  <a:pt x="3051268" y="1436915"/>
                </a:cubicBezTo>
                <a:cubicBezTo>
                  <a:pt x="2769128" y="1517019"/>
                  <a:pt x="2508247" y="1378845"/>
                  <a:pt x="2278029" y="1436915"/>
                </a:cubicBezTo>
                <a:cubicBezTo>
                  <a:pt x="2047811" y="1494985"/>
                  <a:pt x="1908692" y="1396308"/>
                  <a:pt x="1785968" y="1436915"/>
                </a:cubicBezTo>
                <a:cubicBezTo>
                  <a:pt x="1663244" y="1477522"/>
                  <a:pt x="1260280" y="1371201"/>
                  <a:pt x="1012730" y="1436915"/>
                </a:cubicBezTo>
                <a:cubicBezTo>
                  <a:pt x="765180" y="1502629"/>
                  <a:pt x="609206" y="1355761"/>
                  <a:pt x="239491" y="1436915"/>
                </a:cubicBezTo>
                <a:cubicBezTo>
                  <a:pt x="104730" y="1439789"/>
                  <a:pt x="-3094" y="1324538"/>
                  <a:pt x="0" y="1197424"/>
                </a:cubicBezTo>
                <a:cubicBezTo>
                  <a:pt x="-43100" y="987626"/>
                  <a:pt x="48801" y="904262"/>
                  <a:pt x="0" y="737616"/>
                </a:cubicBezTo>
                <a:cubicBezTo>
                  <a:pt x="-48801" y="570970"/>
                  <a:pt x="16707" y="434430"/>
                  <a:pt x="0" y="239491"/>
                </a:cubicBezTo>
                <a:close/>
              </a:path>
              <a:path w="9851572" h="1436915" stroke="0" extrusionOk="0">
                <a:moveTo>
                  <a:pt x="0" y="239491"/>
                </a:moveTo>
                <a:cubicBezTo>
                  <a:pt x="-21608" y="112012"/>
                  <a:pt x="100447" y="-23814"/>
                  <a:pt x="239491" y="0"/>
                </a:cubicBezTo>
                <a:cubicBezTo>
                  <a:pt x="377145" y="-1233"/>
                  <a:pt x="591516" y="55108"/>
                  <a:pt x="825278" y="0"/>
                </a:cubicBezTo>
                <a:cubicBezTo>
                  <a:pt x="1059040" y="-55108"/>
                  <a:pt x="1122208" y="39954"/>
                  <a:pt x="1411065" y="0"/>
                </a:cubicBezTo>
                <a:cubicBezTo>
                  <a:pt x="1699922" y="-39954"/>
                  <a:pt x="2019115" y="51779"/>
                  <a:pt x="2184303" y="0"/>
                </a:cubicBezTo>
                <a:cubicBezTo>
                  <a:pt x="2349491" y="-51779"/>
                  <a:pt x="2434768" y="19555"/>
                  <a:pt x="2676364" y="0"/>
                </a:cubicBezTo>
                <a:cubicBezTo>
                  <a:pt x="2917960" y="-19555"/>
                  <a:pt x="3191121" y="43836"/>
                  <a:pt x="3449603" y="0"/>
                </a:cubicBezTo>
                <a:cubicBezTo>
                  <a:pt x="3708085" y="-43836"/>
                  <a:pt x="3923694" y="56030"/>
                  <a:pt x="4222842" y="0"/>
                </a:cubicBezTo>
                <a:cubicBezTo>
                  <a:pt x="4521990" y="-56030"/>
                  <a:pt x="4600906" y="54167"/>
                  <a:pt x="4714903" y="0"/>
                </a:cubicBezTo>
                <a:cubicBezTo>
                  <a:pt x="4828900" y="-54167"/>
                  <a:pt x="4974801" y="2674"/>
                  <a:pt x="5113238" y="0"/>
                </a:cubicBezTo>
                <a:cubicBezTo>
                  <a:pt x="5251676" y="-2674"/>
                  <a:pt x="5522064" y="35908"/>
                  <a:pt x="5699025" y="0"/>
                </a:cubicBezTo>
                <a:cubicBezTo>
                  <a:pt x="5875986" y="-35908"/>
                  <a:pt x="6096868" y="27789"/>
                  <a:pt x="6472263" y="0"/>
                </a:cubicBezTo>
                <a:cubicBezTo>
                  <a:pt x="6847658" y="-27789"/>
                  <a:pt x="6787713" y="54140"/>
                  <a:pt x="6964324" y="0"/>
                </a:cubicBezTo>
                <a:cubicBezTo>
                  <a:pt x="7140935" y="-54140"/>
                  <a:pt x="7330751" y="17998"/>
                  <a:pt x="7456385" y="0"/>
                </a:cubicBezTo>
                <a:cubicBezTo>
                  <a:pt x="7582019" y="-17998"/>
                  <a:pt x="7688365" y="17089"/>
                  <a:pt x="7854720" y="0"/>
                </a:cubicBezTo>
                <a:cubicBezTo>
                  <a:pt x="8021076" y="-17089"/>
                  <a:pt x="8223179" y="58235"/>
                  <a:pt x="8346781" y="0"/>
                </a:cubicBezTo>
                <a:cubicBezTo>
                  <a:pt x="8470383" y="-58235"/>
                  <a:pt x="8584233" y="5733"/>
                  <a:pt x="8651391" y="0"/>
                </a:cubicBezTo>
                <a:cubicBezTo>
                  <a:pt x="8718549" y="-5733"/>
                  <a:pt x="9366477" y="95102"/>
                  <a:pt x="9612081" y="0"/>
                </a:cubicBezTo>
                <a:cubicBezTo>
                  <a:pt x="9749197" y="10699"/>
                  <a:pt x="9854242" y="136103"/>
                  <a:pt x="9851572" y="239491"/>
                </a:cubicBezTo>
                <a:cubicBezTo>
                  <a:pt x="9897403" y="396238"/>
                  <a:pt x="9817288" y="582717"/>
                  <a:pt x="9851572" y="718458"/>
                </a:cubicBezTo>
                <a:cubicBezTo>
                  <a:pt x="9885856" y="854199"/>
                  <a:pt x="9838615" y="978280"/>
                  <a:pt x="9851572" y="1197424"/>
                </a:cubicBezTo>
                <a:cubicBezTo>
                  <a:pt x="9849977" y="1333505"/>
                  <a:pt x="9756375" y="1402883"/>
                  <a:pt x="9612081" y="1436915"/>
                </a:cubicBezTo>
                <a:cubicBezTo>
                  <a:pt x="9445106" y="1469424"/>
                  <a:pt x="9366695" y="1409649"/>
                  <a:pt x="9213746" y="1436915"/>
                </a:cubicBezTo>
                <a:cubicBezTo>
                  <a:pt x="9060798" y="1464181"/>
                  <a:pt x="8942059" y="1400298"/>
                  <a:pt x="8815411" y="1436915"/>
                </a:cubicBezTo>
                <a:cubicBezTo>
                  <a:pt x="8688763" y="1473532"/>
                  <a:pt x="8628130" y="1434056"/>
                  <a:pt x="8510802" y="1436915"/>
                </a:cubicBezTo>
                <a:cubicBezTo>
                  <a:pt x="8393474" y="1439774"/>
                  <a:pt x="8143448" y="1436317"/>
                  <a:pt x="7831289" y="1436915"/>
                </a:cubicBezTo>
                <a:cubicBezTo>
                  <a:pt x="7519130" y="1437513"/>
                  <a:pt x="7332771" y="1412004"/>
                  <a:pt x="7058050" y="1436915"/>
                </a:cubicBezTo>
                <a:cubicBezTo>
                  <a:pt x="6783329" y="1461826"/>
                  <a:pt x="6771336" y="1432630"/>
                  <a:pt x="6659715" y="1436915"/>
                </a:cubicBezTo>
                <a:cubicBezTo>
                  <a:pt x="6548094" y="1441200"/>
                  <a:pt x="6352892" y="1435609"/>
                  <a:pt x="6073928" y="1436915"/>
                </a:cubicBezTo>
                <a:cubicBezTo>
                  <a:pt x="5794964" y="1438221"/>
                  <a:pt x="5729174" y="1427791"/>
                  <a:pt x="5488141" y="1436915"/>
                </a:cubicBezTo>
                <a:cubicBezTo>
                  <a:pt x="5247108" y="1446039"/>
                  <a:pt x="5264297" y="1403500"/>
                  <a:pt x="5183532" y="1436915"/>
                </a:cubicBezTo>
                <a:cubicBezTo>
                  <a:pt x="5102767" y="1470330"/>
                  <a:pt x="4861108" y="1420433"/>
                  <a:pt x="4597745" y="1436915"/>
                </a:cubicBezTo>
                <a:cubicBezTo>
                  <a:pt x="4334382" y="1453397"/>
                  <a:pt x="4066539" y="1356408"/>
                  <a:pt x="3824507" y="1436915"/>
                </a:cubicBezTo>
                <a:cubicBezTo>
                  <a:pt x="3582475" y="1517422"/>
                  <a:pt x="3475428" y="1378967"/>
                  <a:pt x="3332446" y="1436915"/>
                </a:cubicBezTo>
                <a:cubicBezTo>
                  <a:pt x="3189464" y="1494863"/>
                  <a:pt x="2946779" y="1411369"/>
                  <a:pt x="2746659" y="1436915"/>
                </a:cubicBezTo>
                <a:cubicBezTo>
                  <a:pt x="2546539" y="1462461"/>
                  <a:pt x="2520856" y="1434370"/>
                  <a:pt x="2442050" y="1436915"/>
                </a:cubicBezTo>
                <a:cubicBezTo>
                  <a:pt x="2363244" y="1439460"/>
                  <a:pt x="2129176" y="1381892"/>
                  <a:pt x="1856263" y="1436915"/>
                </a:cubicBezTo>
                <a:cubicBezTo>
                  <a:pt x="1583350" y="1491938"/>
                  <a:pt x="1515235" y="1363761"/>
                  <a:pt x="1176750" y="1436915"/>
                </a:cubicBezTo>
                <a:cubicBezTo>
                  <a:pt x="838265" y="1510069"/>
                  <a:pt x="654365" y="1379814"/>
                  <a:pt x="239491" y="1436915"/>
                </a:cubicBezTo>
                <a:cubicBezTo>
                  <a:pt x="97750" y="1432253"/>
                  <a:pt x="-17362" y="1305423"/>
                  <a:pt x="0" y="1197424"/>
                </a:cubicBezTo>
                <a:cubicBezTo>
                  <a:pt x="-28899" y="1008355"/>
                  <a:pt x="20133" y="916248"/>
                  <a:pt x="0" y="708878"/>
                </a:cubicBezTo>
                <a:cubicBezTo>
                  <a:pt x="-20133" y="501508"/>
                  <a:pt x="37028" y="403594"/>
                  <a:pt x="0" y="23949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221193099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735"/>
              </a:spcBef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 sự thân thiện, vui tươi với một người bạn hoặc một nhóm bạn trong lớp</a:t>
            </a:r>
            <a:endParaRPr lang="en-US" sz="3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37F55-87FD-4282-AAB4-40E35FCA9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" y="2744559"/>
            <a:ext cx="2569861" cy="3558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2F2A54-7A1A-4B67-9A16-9357B98BA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529" y="2744559"/>
            <a:ext cx="2019300" cy="3471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99C1F6-884F-481C-8B73-B9D216800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133" y="2642006"/>
            <a:ext cx="3391412" cy="3678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6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59" y="3847973"/>
            <a:ext cx="2114615" cy="305632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57" y="3943812"/>
            <a:ext cx="2242118" cy="2960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1BBC7E-6233-482C-AEC3-47B764B1A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631" y="1195016"/>
            <a:ext cx="5730737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>
            <a:extLst>
              <a:ext uri="{FF2B5EF4-FFF2-40B4-BE49-F238E27FC236}">
                <a16:creationId xmlns:a16="http://schemas.microsoft.com/office/drawing/2014/main" id="{65740D11-E449-4507-8A0F-0E7953F1E1BE}"/>
              </a:ext>
            </a:extLst>
          </p:cNvPr>
          <p:cNvSpPr/>
          <p:nvPr/>
        </p:nvSpPr>
        <p:spPr>
          <a:xfrm>
            <a:off x="1135380" y="511630"/>
            <a:ext cx="9921240" cy="1055914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các em, người vui vẻ là người thế nào, thường hay làm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746865-F273-4DEA-A9AD-19116A28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79" y="2241222"/>
            <a:ext cx="3789080" cy="293530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08E1DC-662F-4537-98F6-1373BEC08BA8}"/>
              </a:ext>
            </a:extLst>
          </p:cNvPr>
          <p:cNvSpPr/>
          <p:nvPr/>
        </p:nvSpPr>
        <p:spPr>
          <a:xfrm>
            <a:off x="1438956" y="5302702"/>
            <a:ext cx="1990725" cy="600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Hay </a:t>
            </a:r>
            <a:r>
              <a:rPr lang="en-US" sz="3600" dirty="0" err="1"/>
              <a:t>cười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B251C2-A5F0-4CA9-AF27-08E75F7D9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738" y="2188029"/>
            <a:ext cx="3948534" cy="29353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79DDE5-D216-432D-AF90-1BDEB6A90E33}"/>
              </a:ext>
            </a:extLst>
          </p:cNvPr>
          <p:cNvSpPr/>
          <p:nvPr/>
        </p:nvSpPr>
        <p:spPr>
          <a:xfrm>
            <a:off x="5596620" y="5302702"/>
            <a:ext cx="1990725" cy="6000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Hay </a:t>
            </a:r>
            <a:r>
              <a:rPr lang="en-US" sz="3600" dirty="0" err="1"/>
              <a:t>hát</a:t>
            </a:r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5D2AF5-801B-452B-8E31-936F8F313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058" y="2318656"/>
            <a:ext cx="3208740" cy="267922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CD79F8-0515-4280-86AD-61827B3ED130}"/>
              </a:ext>
            </a:extLst>
          </p:cNvPr>
          <p:cNvSpPr/>
          <p:nvPr/>
        </p:nvSpPr>
        <p:spPr>
          <a:xfrm>
            <a:off x="8553272" y="5293657"/>
            <a:ext cx="3338512" cy="600075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Hay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59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B6D586C1-0AB3-4FB9-BB61-2C23B8DB632B}"/>
              </a:ext>
            </a:extLst>
          </p:cNvPr>
          <p:cNvSpPr/>
          <p:nvPr/>
        </p:nvSpPr>
        <p:spPr>
          <a:xfrm>
            <a:off x="1135380" y="511630"/>
            <a:ext cx="9921240" cy="1055914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các em, người thân thiện là người thế nào, thường hay làm 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399F5-A370-42CF-A4E7-A2D8411D0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288" y="2471057"/>
            <a:ext cx="3555949" cy="198052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E0E46A-7A8B-4583-A1FF-4B1811A78D84}"/>
              </a:ext>
            </a:extLst>
          </p:cNvPr>
          <p:cNvSpPr/>
          <p:nvPr/>
        </p:nvSpPr>
        <p:spPr>
          <a:xfrm>
            <a:off x="751288" y="4794962"/>
            <a:ext cx="3163078" cy="103978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B2772-160F-49D6-8569-7FC82355B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9106" y="2533976"/>
            <a:ext cx="3555949" cy="21547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D238AD-BE56-4DCE-BB58-D60ADCD62CA3}"/>
              </a:ext>
            </a:extLst>
          </p:cNvPr>
          <p:cNvSpPr/>
          <p:nvPr/>
        </p:nvSpPr>
        <p:spPr>
          <a:xfrm>
            <a:off x="4786604" y="4876604"/>
            <a:ext cx="3163078" cy="103977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43E39-5061-4DAF-BF15-0ED2F2F6B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7352" y="2538838"/>
            <a:ext cx="2933360" cy="220461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2F1678-4D02-437A-BD1B-1419A16DF205}"/>
              </a:ext>
            </a:extLst>
          </p:cNvPr>
          <p:cNvSpPr/>
          <p:nvPr/>
        </p:nvSpPr>
        <p:spPr>
          <a:xfrm>
            <a:off x="8348829" y="4884573"/>
            <a:ext cx="3250405" cy="95016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76F1AD-5C4A-450D-884E-64D2EA7BD0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2114860"/>
            <a:ext cx="4167099" cy="4167099"/>
          </a:xfrm>
          <a:prstGeom prst="rect">
            <a:avLst/>
          </a:prstGeom>
        </p:spPr>
      </p:pic>
      <p:sp>
        <p:nvSpPr>
          <p:cNvPr id="7" name="Rounded Rectangular Callout 18">
            <a:extLst>
              <a:ext uri="{FF2B5EF4-FFF2-40B4-BE49-F238E27FC236}">
                <a16:creationId xmlns:a16="http://schemas.microsoft.com/office/drawing/2014/main" id="{4AF0ADAF-9C9B-4BEC-8C68-1A36C9849FDF}"/>
              </a:ext>
            </a:extLst>
          </p:cNvPr>
          <p:cNvSpPr/>
          <p:nvPr/>
        </p:nvSpPr>
        <p:spPr>
          <a:xfrm>
            <a:off x="2329543" y="870857"/>
            <a:ext cx="8447314" cy="1995407"/>
          </a:xfrm>
          <a:prstGeom prst="wedgeRoundRectCallout">
            <a:avLst>
              <a:gd name="adj1" fmla="val -49650"/>
              <a:gd name="adj2" fmla="val 80916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742575E-9D73-436A-9C14-EE619FEAD5F5}"/>
              </a:ext>
            </a:extLst>
          </p:cNvPr>
          <p:cNvGrpSpPr/>
          <p:nvPr/>
        </p:nvGrpSpPr>
        <p:grpSpPr>
          <a:xfrm>
            <a:off x="1188720" y="3341716"/>
            <a:ext cx="10613554" cy="1670766"/>
            <a:chOff x="1629819" y="733985"/>
            <a:chExt cx="9439138" cy="1670766"/>
          </a:xfrm>
        </p:grpSpPr>
        <p:pic>
          <p:nvPicPr>
            <p:cNvPr id="24" name="图片 16">
              <a:extLst>
                <a:ext uri="{FF2B5EF4-FFF2-40B4-BE49-F238E27FC236}">
                  <a16:creationId xmlns:a16="http://schemas.microsoft.com/office/drawing/2014/main" id="{CB39B22B-2101-419A-A061-CDD968706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4577F9D-9091-4CEB-B44C-4D9ECD58C0B6}"/>
                </a:ext>
              </a:extLst>
            </p:cNvPr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A3B9994-9896-4501-B7DC-99EB8BB42C00}"/>
              </a:ext>
            </a:extLst>
          </p:cNvPr>
          <p:cNvSpPr txBox="1"/>
          <p:nvPr/>
        </p:nvSpPr>
        <p:spPr>
          <a:xfrm>
            <a:off x="606988" y="3678664"/>
            <a:ext cx="10689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200" b="1">
                <a:solidFill>
                  <a:srgbClr val="FF2D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Hoá ra, vui vẻ, thân thiện với mọi người cũng không quá khó.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66F5B7-BFA1-4450-A1CD-DFF6A1B4B0A7}"/>
              </a:ext>
            </a:extLst>
          </p:cNvPr>
          <p:cNvGrpSpPr/>
          <p:nvPr/>
        </p:nvGrpSpPr>
        <p:grpSpPr>
          <a:xfrm>
            <a:off x="585216" y="685084"/>
            <a:ext cx="3319272" cy="2529425"/>
            <a:chOff x="1216259" y="668944"/>
            <a:chExt cx="3385354" cy="304559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32BBDB3-1FCF-4531-AA7A-2A1574E3A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85943">
              <a:off x="1216259" y="668944"/>
              <a:ext cx="3385354" cy="304559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EF3A0D-6FAB-4123-B283-9DD1BB294228}"/>
                </a:ext>
              </a:extLst>
            </p:cNvPr>
            <p:cNvSpPr/>
            <p:nvPr/>
          </p:nvSpPr>
          <p:spPr>
            <a:xfrm>
              <a:off x="1676400" y="1209040"/>
              <a:ext cx="2529840" cy="209542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Kết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luận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5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E5582A1-7A0A-4DF8-AB18-955B52E23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A_库_文本框 5">
            <a:extLst>
              <a:ext uri="{FF2B5EF4-FFF2-40B4-BE49-F238E27FC236}">
                <a16:creationId xmlns:a16="http://schemas.microsoft.com/office/drawing/2014/main" id="{648FC006-9004-4076-9C94-A7B94E80F25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801521" y="1191553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DF33C-1D91-4F19-BAE2-2EB2A2C09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119" y="2781440"/>
            <a:ext cx="776088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6" grpId="1" autoUpdateAnimBg="0"/>
      <p:bldP spid="6" grpId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6758" y="4458969"/>
            <a:ext cx="3595094" cy="20482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5BBEF-4D7F-4DB4-B0DC-A1C749398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627" y="1417903"/>
            <a:ext cx="9316746" cy="28325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D8DCDF-84C0-431A-AF59-71B832C2F946}"/>
              </a:ext>
            </a:extLst>
          </p:cNvPr>
          <p:cNvGrpSpPr/>
          <p:nvPr/>
        </p:nvGrpSpPr>
        <p:grpSpPr>
          <a:xfrm>
            <a:off x="4244780" y="3826990"/>
            <a:ext cx="3916499" cy="2746185"/>
            <a:chOff x="1197026" y="4232126"/>
            <a:chExt cx="3751815" cy="26307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60C7E9-42D6-497B-B073-D5E6FDC3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C77C26-864F-4F9B-9215-C7A55E38B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7CC9E2E-73C7-4490-B7D8-2000277D5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8486" y="158154"/>
            <a:ext cx="3830502" cy="1615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27E461-90DE-4D27-854D-C3A23D83F838}"/>
              </a:ext>
            </a:extLst>
          </p:cNvPr>
          <p:cNvSpPr txBox="1"/>
          <p:nvPr/>
        </p:nvSpPr>
        <p:spPr>
          <a:xfrm>
            <a:off x="2030673" y="1983565"/>
            <a:ext cx="820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ngắm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cuốn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abum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vẻ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lãm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2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C1DE"/>
      </a:accent1>
      <a:accent2>
        <a:srgbClr val="D6A0DC"/>
      </a:accent2>
      <a:accent3>
        <a:srgbClr val="DEA2CD"/>
      </a:accent3>
      <a:accent4>
        <a:srgbClr val="DE88AD"/>
      </a:accent4>
      <a:accent5>
        <a:srgbClr val="C89BD1"/>
      </a:accent5>
      <a:accent6>
        <a:srgbClr val="DE88AD"/>
      </a:accent6>
      <a:hlink>
        <a:srgbClr val="DB5353"/>
      </a:hlink>
      <a:folHlink>
        <a:srgbClr val="903638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171</Words>
  <Application>Microsoft Office PowerPoint</Application>
  <PresentationFormat>Widescreen</PresentationFormat>
  <Paragraphs>29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Coiny</vt:lpstr>
      <vt:lpstr>等线</vt:lpstr>
      <vt:lpstr>Office 主题​​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36</cp:revision>
  <dcterms:created xsi:type="dcterms:W3CDTF">2021-06-07T06:59:14Z</dcterms:created>
  <dcterms:modified xsi:type="dcterms:W3CDTF">2025-08-27T15:25:20Z</dcterms:modified>
</cp:coreProperties>
</file>