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49" r:id="rId2"/>
    <p:sldId id="433" r:id="rId3"/>
    <p:sldId id="434" r:id="rId4"/>
    <p:sldId id="437" r:id="rId5"/>
    <p:sldId id="427" r:id="rId6"/>
    <p:sldId id="438" r:id="rId7"/>
    <p:sldId id="428" r:id="rId8"/>
    <p:sldId id="440" r:id="rId9"/>
    <p:sldId id="439" r:id="rId10"/>
    <p:sldId id="429" r:id="rId11"/>
    <p:sldId id="443" r:id="rId12"/>
    <p:sldId id="446" r:id="rId13"/>
    <p:sldId id="426" r:id="rId14"/>
    <p:sldId id="356" r:id="rId15"/>
    <p:sldId id="27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04AC"/>
    <a:srgbClr val="FFFFCC"/>
    <a:srgbClr val="66FF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41" autoAdjust="0"/>
    <p:restoredTop sz="94660"/>
  </p:normalViewPr>
  <p:slideViewPr>
    <p:cSldViewPr snapToGrid="0">
      <p:cViewPr varScale="1">
        <p:scale>
          <a:sx n="73" d="100"/>
          <a:sy n="73" d="100"/>
        </p:scale>
        <p:origin x="396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EE8C9C-8D42-422E-9E4B-1AD4BE709F36}" type="datetimeFigureOut">
              <a:rPr lang="en-US" smtClean="0"/>
              <a:t>27/08/2025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38BC89-96AE-4D13-9F95-8CE80134C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282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A5EA72-C166-4EFB-BFDE-0B20409A836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890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67F40-0307-4720-AAE1-5BE08EA6E49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5015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A5EA72-C166-4EFB-BFDE-0B20409A836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657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A5EA72-C166-4EFB-BFDE-0B20409A836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802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3AA72-298D-4D02-BC31-E6EA8139AC23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4386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A5EA72-C166-4EFB-BFDE-0B20409A836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416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9F263-56BF-4B08-AA0F-4AA3A2E27C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8B6C90-2D20-450D-9BBB-60ADA03E04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6CA0-E526-4BA0-A1ED-EC15E48F1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EDB69-08D3-4BEB-B534-4076968E2A8D}" type="datetimeFigureOut">
              <a:rPr lang="en-US" smtClean="0"/>
              <a:t>27/08/2025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6A482E-F73A-410C-968B-B1F5B7146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61D60B-4E75-49C4-ACCB-C251A10B8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0A582-9295-4E01-9E70-324978BCC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673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ACFB6-68FA-40A8-BCD6-8417ECC7C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AF6EFA-2925-4B76-B22A-E18294062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84F867-FC01-4A42-B3D5-B7AA79EF0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EDB69-08D3-4BEB-B534-4076968E2A8D}" type="datetimeFigureOut">
              <a:rPr lang="en-US" smtClean="0"/>
              <a:t>27/08/2025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6BFA6-2A11-4FCA-96C3-5EA9FE6B5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D03D06-B4F7-4E55-844A-EEE3DED2E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0A582-9295-4E01-9E70-324978BCC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439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96F18D-43DE-481D-9C80-EC4697B2EC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CFBC1D-B3E5-4379-A1DD-DFFBD670B6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98944E-CD09-4EEC-9584-18AE874C4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EDB69-08D3-4BEB-B534-4076968E2A8D}" type="datetimeFigureOut">
              <a:rPr lang="en-US" smtClean="0"/>
              <a:t>27/08/2025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D45CD2-8466-463B-A7F2-586C61554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95F0B-038C-4A96-9D03-4B17ADCF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0A582-9295-4E01-9E70-324978BCC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4214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2F14F29-4308-4560-8690-0DE7DADC0D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C340D57-8DD8-4115-9CA7-E7CA5AB6D3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519D986-D054-462F-982E-B084524055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8B0378-CC09-4399-8AAF-B894A48E8D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1733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52D8E-CA00-46D1-84C5-ABF4E81BC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3E96F4-DEBF-4EF8-B4A2-85CF6102CA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1E42-72BA-4C9A-984A-19BCEEDE0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EDB69-08D3-4BEB-B534-4076968E2A8D}" type="datetimeFigureOut">
              <a:rPr lang="en-US" smtClean="0"/>
              <a:t>27/08/2025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952D3F-A7F4-4D96-BE52-3ECA32343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A1ED3-8857-40BB-A6CA-542BA74E8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0A582-9295-4E01-9E70-324978BCC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687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5CCE1-2804-427B-BD75-51FF6B215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D174F3-A5CB-4BD9-93F4-1B4D02942F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62B51C-6D2D-4C65-A8A2-110642AC6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EDB69-08D3-4BEB-B534-4076968E2A8D}" type="datetimeFigureOut">
              <a:rPr lang="en-US" smtClean="0"/>
              <a:t>27/08/2025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F2D47C-BB7E-478A-924E-E90E36775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C83192-62B7-498A-82D2-71BB9329E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0A582-9295-4E01-9E70-324978BCC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03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A487C-F15C-4AB4-86E4-91FE0E911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EFBB4-F5F7-4DF0-84E7-EACEF5643E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1F8564-6FB4-4DC0-ADB6-0C3A7D055F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FD9600-B50A-43D1-A6A1-370F0BEE0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EDB69-08D3-4BEB-B534-4076968E2A8D}" type="datetimeFigureOut">
              <a:rPr lang="en-US" smtClean="0"/>
              <a:t>27/08/2025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5412B4-87BC-46AC-8259-C7892C44E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DD3C4-1680-41CB-A2C0-B6BA69369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0A582-9295-4E01-9E70-324978BCC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86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FBB29-35B1-488B-A77D-6091DCC31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DDF9C0-D7E1-4221-9D1E-742FE1BF72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BC000E-642F-4193-8E35-6A077F6A45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F3EE77-6775-4F89-819D-44652CD94A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48589F-7985-4887-B15A-24B644302A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B52A4D-61C9-4A72-BC18-6423EC645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EDB69-08D3-4BEB-B534-4076968E2A8D}" type="datetimeFigureOut">
              <a:rPr lang="en-US" smtClean="0"/>
              <a:t>27/08/2025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41C6FE-3658-44C2-B546-E17EF2343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7F676E-CE55-4A98-A97A-49CC74615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0A582-9295-4E01-9E70-324978BCC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29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3E2FC-0B85-4244-8315-5ADA41116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6B31EA-999F-4818-B50C-7D76F3E0A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EDB69-08D3-4BEB-B534-4076968E2A8D}" type="datetimeFigureOut">
              <a:rPr lang="en-US" smtClean="0"/>
              <a:t>27/08/2025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378EFD-A1A8-4217-8C97-141470699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D827B7-0A58-4E9A-9D16-778E695C7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0A582-9295-4E01-9E70-324978BCC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876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58E681-A093-46DB-9C0B-BCE812203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EDB69-08D3-4BEB-B534-4076968E2A8D}" type="datetimeFigureOut">
              <a:rPr lang="en-US" smtClean="0"/>
              <a:t>27/08/2025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A618C8-3F9D-43F0-8A86-3AB0B8D5E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E7D969-3D3D-46BC-84A6-70401793F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0A582-9295-4E01-9E70-324978BCC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348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3A87F-EF5F-43EE-A315-08DD782A7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F2A571-0EE4-4B29-A0A0-ED6CF0D4A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968B95-4F5C-4A86-A099-D0C9176649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345382-FDC3-46CB-895D-0A63FE063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EDB69-08D3-4BEB-B534-4076968E2A8D}" type="datetimeFigureOut">
              <a:rPr lang="en-US" smtClean="0"/>
              <a:t>27/08/2025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4707DC-7C14-49A1-92E7-E7058C0CE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44F40E-462C-4EF8-B310-6C56B67B3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0A582-9295-4E01-9E70-324978BCC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668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126A3-0C97-46B5-AB66-E6029CEBD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D89D2D-6C9D-448E-88CB-07F9BA62C0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38A048-5B89-42B9-A78F-07ACC6FD19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B64324-385F-4D70-820E-F00ACEB83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EDB69-08D3-4BEB-B534-4076968E2A8D}" type="datetimeFigureOut">
              <a:rPr lang="en-US" smtClean="0"/>
              <a:t>27/08/2025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BA638C-075F-41C0-A9F0-135AE61F0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EB52D4-8DD7-4598-A497-D861AC54C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0A582-9295-4E01-9E70-324978BCC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054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97669D-26CC-4CF7-A7AF-6ED712FC0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BC5CED-8183-444A-B00C-95A82AC36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B3997-19DF-4481-8C13-9C40053C61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EDB69-08D3-4BEB-B534-4076968E2A8D}" type="datetimeFigureOut">
              <a:rPr lang="en-US" smtClean="0"/>
              <a:t>27/08/2025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8005DE-2051-45AA-995E-CB3B008026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C70D92-77FF-40ED-ACC3-76F5459DE9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10A582-9295-4E01-9E70-324978BCC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939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f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gif"/><Relationship Id="rId5" Type="http://schemas.openxmlformats.org/officeDocument/2006/relationships/image" Target="../media/image41.wmf"/><Relationship Id="rId4" Type="http://schemas.openxmlformats.org/officeDocument/2006/relationships/image" Target="../media/image40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gif"/><Relationship Id="rId4" Type="http://schemas.openxmlformats.org/officeDocument/2006/relationships/image" Target="../media/image43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gif"/><Relationship Id="rId5" Type="http://schemas.openxmlformats.org/officeDocument/2006/relationships/image" Target="../media/image47.gif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3.png"/><Relationship Id="rId26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34" Type="http://schemas.openxmlformats.org/officeDocument/2006/relationships/image" Target="../media/image21.png"/><Relationship Id="rId7" Type="http://schemas.openxmlformats.org/officeDocument/2006/relationships/image" Target="../media/image6.svg"/><Relationship Id="rId12" Type="http://schemas.openxmlformats.org/officeDocument/2006/relationships/image" Target="../media/image10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2.svg"/><Relationship Id="rId2" Type="http://schemas.openxmlformats.org/officeDocument/2006/relationships/image" Target="../media/image5.png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0.svg"/><Relationship Id="rId24" Type="http://schemas.openxmlformats.org/officeDocument/2006/relationships/image" Target="../media/image16.png"/><Relationship Id="rId32" Type="http://schemas.openxmlformats.org/officeDocument/2006/relationships/image" Target="../media/image2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18.png"/><Relationship Id="rId36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6.png"/><Relationship Id="rId9" Type="http://schemas.openxmlformats.org/officeDocument/2006/relationships/image" Target="../media/image8.svg"/><Relationship Id="rId14" Type="http://schemas.openxmlformats.org/officeDocument/2006/relationships/image" Target="../media/image11.png"/><Relationship Id="rId22" Type="http://schemas.openxmlformats.org/officeDocument/2006/relationships/image" Target="../media/image15.png"/><Relationship Id="rId27" Type="http://schemas.openxmlformats.org/officeDocument/2006/relationships/image" Target="../media/image26.svg"/><Relationship Id="rId30" Type="http://schemas.openxmlformats.org/officeDocument/2006/relationships/image" Target="../media/image19.png"/><Relationship Id="rId35" Type="http://schemas.openxmlformats.org/officeDocument/2006/relationships/image" Target="../media/image34.svg"/><Relationship Id="rId8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f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7" Type="http://schemas.openxmlformats.org/officeDocument/2006/relationships/image" Target="../media/image1.wmf"/><Relationship Id="rId2" Type="http://schemas.openxmlformats.org/officeDocument/2006/relationships/image" Target="../media/image31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32.png"/><Relationship Id="rId1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2095500" y="1522434"/>
            <a:ext cx="3886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vi-VN" altLang="en-US" sz="18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2438400" y="1371601"/>
            <a:ext cx="411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vi-VN" altLang="en-US" sz="18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2053" name="Text Box 8"/>
          <p:cNvSpPr txBox="1">
            <a:spLocks noChangeArrowheads="1"/>
          </p:cNvSpPr>
          <p:nvPr/>
        </p:nvSpPr>
        <p:spPr bwMode="auto">
          <a:xfrm>
            <a:off x="171481" y="-206754"/>
            <a:ext cx="1676400" cy="187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1700" dirty="0">
                <a:solidFill>
                  <a:srgbClr val="FFFF00"/>
                </a:solidFill>
                <a:latin typeface=".VnTime" panose="020B7200000000000000" pitchFamily="34" charset="0"/>
                <a:sym typeface="Wingdings" panose="05000000000000000000" pitchFamily="2" charset="2"/>
              </a:rPr>
              <a:t></a:t>
            </a:r>
          </a:p>
        </p:txBody>
      </p:sp>
      <p:sp>
        <p:nvSpPr>
          <p:cNvPr id="2054" name="Text Box 9"/>
          <p:cNvSpPr txBox="1">
            <a:spLocks noChangeArrowheads="1"/>
          </p:cNvSpPr>
          <p:nvPr/>
        </p:nvSpPr>
        <p:spPr bwMode="auto">
          <a:xfrm>
            <a:off x="10631280" y="-69110"/>
            <a:ext cx="1676400" cy="187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1700" dirty="0">
                <a:solidFill>
                  <a:srgbClr val="009900"/>
                </a:solidFill>
                <a:latin typeface=".VnTime" panose="020B7200000000000000" pitchFamily="34" charset="0"/>
                <a:sym typeface="Wingdings" panose="05000000000000000000" pitchFamily="2" charset="2"/>
              </a:rPr>
              <a:t></a:t>
            </a:r>
          </a:p>
        </p:txBody>
      </p:sp>
      <p:sp>
        <p:nvSpPr>
          <p:cNvPr id="2055" name="Text Box 10"/>
          <p:cNvSpPr txBox="1">
            <a:spLocks noChangeArrowheads="1"/>
          </p:cNvSpPr>
          <p:nvPr/>
        </p:nvSpPr>
        <p:spPr bwMode="auto">
          <a:xfrm>
            <a:off x="390836" y="5125242"/>
            <a:ext cx="1676400" cy="187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1700" dirty="0">
                <a:solidFill>
                  <a:srgbClr val="009900"/>
                </a:solidFill>
                <a:latin typeface=".VnTime" panose="020B7200000000000000" pitchFamily="34" charset="0"/>
                <a:sym typeface="Wingdings" panose="05000000000000000000" pitchFamily="2" charset="2"/>
              </a:rPr>
              <a:t></a:t>
            </a:r>
          </a:p>
        </p:txBody>
      </p:sp>
      <p:sp>
        <p:nvSpPr>
          <p:cNvPr id="2056" name="Text Box 11"/>
          <p:cNvSpPr txBox="1">
            <a:spLocks noChangeArrowheads="1"/>
          </p:cNvSpPr>
          <p:nvPr/>
        </p:nvSpPr>
        <p:spPr bwMode="auto">
          <a:xfrm>
            <a:off x="10364004" y="5145218"/>
            <a:ext cx="1676400" cy="187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1700" dirty="0">
                <a:solidFill>
                  <a:srgbClr val="FFFF00"/>
                </a:solidFill>
                <a:latin typeface=".VnTime" panose="020B7200000000000000" pitchFamily="34" charset="0"/>
                <a:sym typeface="Wingdings" panose="05000000000000000000" pitchFamily="2" charset="2"/>
              </a:rPr>
              <a:t></a:t>
            </a:r>
          </a:p>
        </p:txBody>
      </p:sp>
      <p:pic>
        <p:nvPicPr>
          <p:cNvPr id="228365" name="Picture 13" descr="Firewrk8"/>
          <p:cNvPicPr>
            <a:picLocks noChangeAspect="1" noChangeArrowheads="1"/>
          </p:cNvPicPr>
          <p:nvPr/>
        </p:nvPicPr>
        <p:blipFill>
          <a:blip r:embed="rId2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59" y="1930580"/>
            <a:ext cx="7620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8366" name="Picture 14" descr="Firewrk8"/>
          <p:cNvPicPr>
            <a:picLocks noChangeAspect="1" noChangeArrowheads="1"/>
          </p:cNvPicPr>
          <p:nvPr/>
        </p:nvPicPr>
        <p:blipFill>
          <a:blip r:embed="rId2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07" y="4439818"/>
            <a:ext cx="7620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8368" name="Picture 16" descr="Firewrk8"/>
          <p:cNvPicPr>
            <a:picLocks noChangeAspect="1" noChangeArrowheads="1"/>
          </p:cNvPicPr>
          <p:nvPr/>
        </p:nvPicPr>
        <p:blipFill>
          <a:blip r:embed="rId2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0000" y="433383"/>
            <a:ext cx="7620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8369" name="Picture 17" descr="Firewrk8"/>
          <p:cNvPicPr>
            <a:picLocks noChangeAspect="1" noChangeArrowheads="1"/>
          </p:cNvPicPr>
          <p:nvPr/>
        </p:nvPicPr>
        <p:blipFill>
          <a:blip r:embed="rId2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9008" y="5776817"/>
            <a:ext cx="7620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8370" name="Picture 18" descr="Firewrk8"/>
          <p:cNvPicPr>
            <a:picLocks noChangeAspect="1" noChangeArrowheads="1"/>
          </p:cNvPicPr>
          <p:nvPr/>
        </p:nvPicPr>
        <p:blipFill>
          <a:blip r:embed="rId2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04" y="5416310"/>
            <a:ext cx="1143000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8371" name="Picture 19" descr="Firewrk8"/>
          <p:cNvPicPr>
            <a:picLocks noChangeAspect="1" noChangeArrowheads="1"/>
          </p:cNvPicPr>
          <p:nvPr/>
        </p:nvPicPr>
        <p:blipFill>
          <a:blip r:embed="rId2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58" y="307478"/>
            <a:ext cx="7620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8372" name="Picture 20" descr="Firewrk8"/>
          <p:cNvPicPr>
            <a:picLocks noChangeAspect="1" noChangeArrowheads="1"/>
          </p:cNvPicPr>
          <p:nvPr/>
        </p:nvPicPr>
        <p:blipFill>
          <a:blip r:embed="rId2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485" y="495247"/>
            <a:ext cx="7620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8373" name="Picture 21" descr="Firewrk8"/>
          <p:cNvPicPr>
            <a:picLocks noChangeAspect="1" noChangeArrowheads="1"/>
          </p:cNvPicPr>
          <p:nvPr/>
        </p:nvPicPr>
        <p:blipFill>
          <a:blip r:embed="rId2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737" y="5274625"/>
            <a:ext cx="1524000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8374" name="Picture 22" descr="Firewrk8"/>
          <p:cNvPicPr>
            <a:picLocks noChangeAspect="1" noChangeArrowheads="1"/>
          </p:cNvPicPr>
          <p:nvPr/>
        </p:nvPicPr>
        <p:blipFill>
          <a:blip r:embed="rId2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1617" y="1637788"/>
            <a:ext cx="1595877" cy="1562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5" descr="Firewrk8"/>
          <p:cNvPicPr>
            <a:picLocks noChangeAspect="1" noChangeArrowheads="1"/>
          </p:cNvPicPr>
          <p:nvPr/>
        </p:nvPicPr>
        <p:blipFill>
          <a:blip r:embed="rId2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582" y="1706818"/>
            <a:ext cx="7620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5" descr="KITTY">
            <a:hlinkClick r:id="" action="ppaction://noaction" highlightClick="1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207" y="2090464"/>
            <a:ext cx="2195378" cy="2108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AutoShape 6"/>
          <p:cNvSpPr>
            <a:spLocks noChangeArrowheads="1"/>
          </p:cNvSpPr>
          <p:nvPr/>
        </p:nvSpPr>
        <p:spPr bwMode="auto">
          <a:xfrm rot="-1373167">
            <a:off x="9918250" y="5755527"/>
            <a:ext cx="685800" cy="639763"/>
          </a:xfrm>
          <a:prstGeom prst="star5">
            <a:avLst/>
          </a:prstGeom>
          <a:gradFill rotWithShape="1">
            <a:gsLst>
              <a:gs pos="0">
                <a:srgbClr val="FF0066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miter lim="800000"/>
            <a:headEnd/>
            <a:tailEnd/>
          </a:ln>
          <a:effectLst>
            <a:outerShdw dist="25400" algn="ctr" rotWithShape="0">
              <a:schemeClr val="bg2"/>
            </a:outerShdw>
          </a:effec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1600">
              <a:solidFill>
                <a:prstClr val="black"/>
              </a:solidFill>
            </a:endParaRPr>
          </a:p>
        </p:txBody>
      </p:sp>
      <p:sp>
        <p:nvSpPr>
          <p:cNvPr id="33" name="AutoShape 7"/>
          <p:cNvSpPr>
            <a:spLocks noChangeArrowheads="1"/>
          </p:cNvSpPr>
          <p:nvPr/>
        </p:nvSpPr>
        <p:spPr bwMode="auto">
          <a:xfrm rot="2177429">
            <a:off x="464077" y="1314473"/>
            <a:ext cx="733425" cy="687388"/>
          </a:xfrm>
          <a:prstGeom prst="star5">
            <a:avLst/>
          </a:prstGeom>
          <a:gradFill rotWithShape="1">
            <a:gsLst>
              <a:gs pos="0">
                <a:srgbClr val="FF3300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1600">
              <a:solidFill>
                <a:prstClr val="black"/>
              </a:solidFill>
            </a:endParaRPr>
          </a:p>
        </p:txBody>
      </p:sp>
      <p:sp>
        <p:nvSpPr>
          <p:cNvPr id="34" name="AutoShape 8"/>
          <p:cNvSpPr>
            <a:spLocks noChangeArrowheads="1"/>
          </p:cNvSpPr>
          <p:nvPr/>
        </p:nvSpPr>
        <p:spPr bwMode="auto">
          <a:xfrm rot="1241727">
            <a:off x="1754342" y="282529"/>
            <a:ext cx="594719" cy="533400"/>
          </a:xfrm>
          <a:prstGeom prst="star5">
            <a:avLst/>
          </a:prstGeom>
          <a:gradFill rotWithShape="1">
            <a:gsLst>
              <a:gs pos="0">
                <a:srgbClr val="FF0066"/>
              </a:gs>
              <a:gs pos="100000">
                <a:srgbClr val="33CC33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1600">
              <a:solidFill>
                <a:prstClr val="black"/>
              </a:solidFill>
            </a:endParaRPr>
          </a:p>
        </p:txBody>
      </p:sp>
      <p:sp>
        <p:nvSpPr>
          <p:cNvPr id="35" name="AutoShape 9"/>
          <p:cNvSpPr>
            <a:spLocks noChangeArrowheads="1"/>
          </p:cNvSpPr>
          <p:nvPr/>
        </p:nvSpPr>
        <p:spPr bwMode="auto">
          <a:xfrm rot="1241727">
            <a:off x="11106735" y="2904355"/>
            <a:ext cx="725488" cy="533400"/>
          </a:xfrm>
          <a:prstGeom prst="star5">
            <a:avLst/>
          </a:prstGeom>
          <a:gradFill rotWithShape="1">
            <a:gsLst>
              <a:gs pos="0">
                <a:srgbClr val="FF0066"/>
              </a:gs>
              <a:gs pos="100000">
                <a:srgbClr val="33CC33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1600">
              <a:solidFill>
                <a:prstClr val="black"/>
              </a:solidFill>
            </a:endParaRPr>
          </a:p>
        </p:txBody>
      </p:sp>
      <p:sp>
        <p:nvSpPr>
          <p:cNvPr id="36" name="AutoShape 10"/>
          <p:cNvSpPr>
            <a:spLocks noChangeArrowheads="1"/>
          </p:cNvSpPr>
          <p:nvPr/>
        </p:nvSpPr>
        <p:spPr bwMode="auto">
          <a:xfrm>
            <a:off x="1325625" y="137114"/>
            <a:ext cx="381000" cy="457200"/>
          </a:xfrm>
          <a:prstGeom prst="star5">
            <a:avLst/>
          </a:prstGeom>
          <a:solidFill>
            <a:srgbClr val="CC00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1600">
              <a:solidFill>
                <a:prstClr val="black"/>
              </a:solidFill>
            </a:endParaRPr>
          </a:p>
        </p:txBody>
      </p:sp>
      <p:sp>
        <p:nvSpPr>
          <p:cNvPr id="38" name="AutoShape 13"/>
          <p:cNvSpPr>
            <a:spLocks noChangeArrowheads="1"/>
          </p:cNvSpPr>
          <p:nvPr/>
        </p:nvSpPr>
        <p:spPr bwMode="auto">
          <a:xfrm>
            <a:off x="10210800" y="152400"/>
            <a:ext cx="609600" cy="457200"/>
          </a:xfrm>
          <a:prstGeom prst="star4">
            <a:avLst>
              <a:gd name="adj" fmla="val 125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prstClr val="black"/>
              </a:solidFill>
            </a:endParaRPr>
          </a:p>
        </p:txBody>
      </p:sp>
      <p:sp>
        <p:nvSpPr>
          <p:cNvPr id="39" name="AutoShape 14"/>
          <p:cNvSpPr>
            <a:spLocks noChangeArrowheads="1"/>
          </p:cNvSpPr>
          <p:nvPr/>
        </p:nvSpPr>
        <p:spPr bwMode="auto">
          <a:xfrm rot="1241727">
            <a:off x="11078572" y="1693132"/>
            <a:ext cx="788988" cy="576263"/>
          </a:xfrm>
          <a:prstGeom prst="star5">
            <a:avLst/>
          </a:prstGeom>
          <a:gradFill rotWithShape="1">
            <a:gsLst>
              <a:gs pos="0">
                <a:srgbClr val="33CC33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1600">
              <a:solidFill>
                <a:prstClr val="black"/>
              </a:solidFill>
            </a:endParaRPr>
          </a:p>
        </p:txBody>
      </p:sp>
      <p:sp>
        <p:nvSpPr>
          <p:cNvPr id="40" name="AutoShape 15"/>
          <p:cNvSpPr>
            <a:spLocks noChangeArrowheads="1"/>
          </p:cNvSpPr>
          <p:nvPr/>
        </p:nvSpPr>
        <p:spPr bwMode="auto">
          <a:xfrm>
            <a:off x="9767915" y="60972"/>
            <a:ext cx="381000" cy="457200"/>
          </a:xfrm>
          <a:prstGeom prst="star5">
            <a:avLst/>
          </a:prstGeom>
          <a:solidFill>
            <a:srgbClr val="CC00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1600">
              <a:solidFill>
                <a:prstClr val="black"/>
              </a:solidFill>
            </a:endParaRPr>
          </a:p>
        </p:txBody>
      </p:sp>
      <p:pic>
        <p:nvPicPr>
          <p:cNvPr id="41" name="Picture 16" descr="KITTY">
            <a:hlinkClick r:id="" action="ppaction://noaction" highlightClick="1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535" y="3235419"/>
            <a:ext cx="2195370" cy="208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2" descr="Book (Hinh dong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383" y="1556148"/>
            <a:ext cx="1905000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 Box 26"/>
          <p:cNvSpPr txBox="1">
            <a:spLocks noChangeArrowheads="1"/>
          </p:cNvSpPr>
          <p:nvPr/>
        </p:nvSpPr>
        <p:spPr bwMode="auto">
          <a:xfrm>
            <a:off x="5262597" y="2096203"/>
            <a:ext cx="130657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CC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7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2C</a:t>
            </a:r>
          </a:p>
        </p:txBody>
      </p:sp>
      <p:grpSp>
        <p:nvGrpSpPr>
          <p:cNvPr id="50" name="Group 4"/>
          <p:cNvGrpSpPr>
            <a:grpSpLocks/>
          </p:cNvGrpSpPr>
          <p:nvPr/>
        </p:nvGrpSpPr>
        <p:grpSpPr bwMode="auto">
          <a:xfrm>
            <a:off x="0" y="-47897"/>
            <a:ext cx="12191999" cy="6988053"/>
            <a:chOff x="-105" y="-96"/>
            <a:chExt cx="5913" cy="4417"/>
          </a:xfrm>
        </p:grpSpPr>
        <p:pic>
          <p:nvPicPr>
            <p:cNvPr id="51" name="Picture 5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01"/>
              <a:ext cx="5733" cy="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2" name="Picture 6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224" y="2024"/>
              <a:ext cx="4416" cy="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3" name="Picture 7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58"/>
              <a:ext cx="5760" cy="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4" name="Picture 8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40" y="2052"/>
              <a:ext cx="4416" cy="1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8" name="WordArt 3"/>
          <p:cNvSpPr>
            <a:spLocks noChangeArrowheads="1" noChangeShapeType="1" noTextEdit="1"/>
          </p:cNvSpPr>
          <p:nvPr/>
        </p:nvSpPr>
        <p:spPr bwMode="auto">
          <a:xfrm>
            <a:off x="1812160" y="550939"/>
            <a:ext cx="8501063" cy="129857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31"/>
              </a:avLst>
            </a:prstTxWarp>
            <a:scene3d>
              <a:camera prst="legacyObliqueTopRight">
                <a:rot lat="20699981" lon="20999981" rev="0"/>
              </a:camera>
              <a:lightRig rig="legacyFlat3" dir="b"/>
            </a:scene3d>
            <a:sp3d extrusionH="430200" prstMaterial="legacyMatte">
              <a:extrusionClr>
                <a:srgbClr val="CCCCFF"/>
              </a:extrusionClr>
              <a:contourClr>
                <a:srgbClr val="6600FF"/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VỀ DỰ GIỜ, THĂM LỚP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41581" y="3404203"/>
            <a:ext cx="97190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1C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</a:t>
            </a:r>
          </a:p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hoạt lớp tuần </a:t>
            </a:r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000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hoạt theo chủ đề: </a:t>
            </a:r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bản thân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267418" y="5900625"/>
            <a:ext cx="9719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1C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Nguyễn Thị Hà 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751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28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28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283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28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28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28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283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228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28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28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2283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228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228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228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2283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228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228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228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2283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22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228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228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2283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228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228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228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2283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228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228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228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2283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228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228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228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2283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3000"/>
                                        <p:tgtEl>
                                          <p:spTgt spid="228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3" presetClass="exit" presetSubtype="3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2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5" presetClass="entr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9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5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77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770" decel="100000"/>
                                        <p:tgtEl>
                                          <p:spTgt spid="3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98" dur="77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9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00" dur="77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0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2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15" presetClass="entr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3" presetClass="exit" presetSubtype="32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3" presetClass="exit" presetSubtype="3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2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1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0" presetID="15" presetClass="entr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3" presetClass="exit" presetSubtype="3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2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3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2" presetID="15" presetClass="entr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0" dur="1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1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2" dur="250" autoRev="1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3" dur="250" autoRev="1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4" dur="250" autoRev="1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" dur="250" autoRev="1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8" dur="1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9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250" autoRev="1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1" dur="250" autoRev="1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2" dur="250" autoRev="1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250" autoRev="1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23" presetClass="exit" presetSubtype="3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2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5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" presetID="15" presetClass="entr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5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770" decel="10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770" decel="100000"/>
                                        <p:tgtEl>
                                          <p:spTgt spid="3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71" dur="77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7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3" dur="77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7" dur="1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8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9" dur="250" autoRev="1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0" dur="250" autoRev="1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1" dur="250" autoRev="1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2" dur="250" autoRev="1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2" grpId="2" animBg="1"/>
      <p:bldP spid="32" grpId="3" animBg="1"/>
      <p:bldP spid="33" grpId="0" animBg="1"/>
      <p:bldP spid="33" grpId="1" animBg="1"/>
      <p:bldP spid="33" grpId="2" animBg="1"/>
      <p:bldP spid="34" grpId="0" animBg="1"/>
      <p:bldP spid="34" grpId="1" animBg="1"/>
      <p:bldP spid="34" grpId="2" animBg="1"/>
      <p:bldP spid="35" grpId="0" animBg="1"/>
      <p:bldP spid="35" grpId="1" animBg="1"/>
      <p:bldP spid="35" grpId="2" animBg="1"/>
      <p:bldP spid="36" grpId="0" animBg="1"/>
      <p:bldP spid="36" grpId="1" animBg="1"/>
      <p:bldP spid="38" grpId="0" animBg="1"/>
      <p:bldP spid="38" grpId="1" animBg="1"/>
      <p:bldP spid="39" grpId="0" animBg="1"/>
      <p:bldP spid="39" grpId="1" animBg="1"/>
      <p:bldP spid="39" grpId="2" animBg="1"/>
      <p:bldP spid="39" grpId="3" animBg="1"/>
      <p:bldP spid="40" grpId="0" animBg="1"/>
      <p:bldP spid="40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inh_nen_75">
            <a:extLst>
              <a:ext uri="{FF2B5EF4-FFF2-40B4-BE49-F238E27FC236}">
                <a16:creationId xmlns:a16="http://schemas.microsoft.com/office/drawing/2014/main" id="{8CD393E3-6080-4BA6-A4F7-6752677D7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83" y="-227116"/>
            <a:ext cx="12192000" cy="746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2" name="WordArt 4" descr="White marble">
            <a:extLst>
              <a:ext uri="{FF2B5EF4-FFF2-40B4-BE49-F238E27FC236}">
                <a16:creationId xmlns:a16="http://schemas.microsoft.com/office/drawing/2014/main" id="{32E8B33E-5600-4BBC-B853-4E87B2B09B6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1434714">
            <a:off x="3121127" y="1224923"/>
            <a:ext cx="5257800" cy="9095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FF"/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>
                <a:ln w="9525">
                  <a:round/>
                  <a:headEnd/>
                  <a:tailEnd/>
                </a:ln>
                <a:solidFill>
                  <a:srgbClr val="1C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solidFill>
                  <a:srgbClr val="1C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solidFill>
                  <a:srgbClr val="1C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solidFill>
                  <a:srgbClr val="1C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9C860B13-D8BC-49C1-BE5E-74444B02759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 rot="21423088">
            <a:off x="1065016" y="2507592"/>
            <a:ext cx="9646521" cy="2009304"/>
          </a:xfrm>
        </p:spPr>
        <p:txBody>
          <a:bodyPr>
            <a:noAutofit/>
          </a:bodyPr>
          <a:lstStyle/>
          <a:p>
            <a:pPr algn="ctr">
              <a:buFontTx/>
              <a:buNone/>
            </a:pP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</a:rPr>
              <a:t>Chủ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</a:rPr>
              <a:t>điểm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</a:rPr>
              <a:t>:</a:t>
            </a:r>
          </a:p>
          <a:p>
            <a:pPr algn="ctr">
              <a:buFontTx/>
              <a:buNone/>
            </a:pPr>
            <a:r>
              <a:rPr lang="en-US" sz="6000" b="1" smtClean="0">
                <a:solidFill>
                  <a:srgbClr val="FF0000"/>
                </a:solidFill>
                <a:latin typeface="Times New Roman" pitchFamily="18" charset="0"/>
              </a:rPr>
              <a:t>HÌNH ẢNH CỦA EM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256166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9C860B13-D8BC-49C1-BE5E-74444B027590}"/>
              </a:ext>
            </a:extLst>
          </p:cNvPr>
          <p:cNvSpPr txBox="1">
            <a:spLocks noChangeArrowheads="1"/>
          </p:cNvSpPr>
          <p:nvPr/>
        </p:nvSpPr>
        <p:spPr>
          <a:xfrm>
            <a:off x="6182503" y="1762333"/>
            <a:ext cx="4955189" cy="119594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sz="3600" b="1" smtClean="0">
                <a:solidFill>
                  <a:srgbClr val="1C04AC"/>
                </a:solidFill>
                <a:latin typeface="Times New Roman" pitchFamily="18" charset="0"/>
              </a:rPr>
              <a:t>1. </a:t>
            </a:r>
            <a:r>
              <a:rPr lang="en-US" sz="3600" b="1" smtClean="0">
                <a:solidFill>
                  <a:srgbClr val="1C04AC"/>
                </a:solidFill>
                <a:latin typeface="Times New Roman" pitchFamily="18" charset="0"/>
              </a:rPr>
              <a:t>Triển lãm tranh ảnh theo tổ.</a:t>
            </a:r>
            <a:endParaRPr lang="en-US" sz="3600" b="1" dirty="0">
              <a:solidFill>
                <a:srgbClr val="1C04AC"/>
              </a:solidFill>
              <a:latin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1" y="1244183"/>
            <a:ext cx="4886793" cy="3684339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9C860B13-D8BC-49C1-BE5E-74444B027590}"/>
              </a:ext>
            </a:extLst>
          </p:cNvPr>
          <p:cNvSpPr txBox="1">
            <a:spLocks noChangeArrowheads="1"/>
          </p:cNvSpPr>
          <p:nvPr/>
        </p:nvSpPr>
        <p:spPr>
          <a:xfrm>
            <a:off x="6182503" y="3522506"/>
            <a:ext cx="4955189" cy="11931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sz="3600" b="1" smtClean="0">
                <a:solidFill>
                  <a:srgbClr val="1C04AC"/>
                </a:solidFill>
                <a:latin typeface="Times New Roman" pitchFamily="18" charset="0"/>
              </a:rPr>
              <a:t>2. </a:t>
            </a:r>
            <a:r>
              <a:rPr lang="en-US" sz="3600" b="1" smtClean="0">
                <a:solidFill>
                  <a:srgbClr val="1C04AC"/>
                </a:solidFill>
                <a:latin typeface="Times New Roman" pitchFamily="18" charset="0"/>
              </a:rPr>
              <a:t>Chụp một tấm ảnh làm kỉ niệm theo tổ.</a:t>
            </a:r>
            <a:endParaRPr lang="en-US" sz="3600" b="1" dirty="0">
              <a:solidFill>
                <a:srgbClr val="1C04AC"/>
              </a:solidFill>
              <a:latin typeface="Times New Roman" pitchFamily="18" charset="0"/>
            </a:endParaRPr>
          </a:p>
        </p:txBody>
      </p:sp>
      <p:sp>
        <p:nvSpPr>
          <p:cNvPr id="9" name="Right Arrow 8"/>
          <p:cNvSpPr/>
          <p:nvPr/>
        </p:nvSpPr>
        <p:spPr>
          <a:xfrm rot="19675080">
            <a:off x="4881093" y="2192774"/>
            <a:ext cx="1392363" cy="4648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1954913">
            <a:off x="4882627" y="3528751"/>
            <a:ext cx="1392363" cy="4648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loud Callout 10"/>
          <p:cNvSpPr/>
          <p:nvPr/>
        </p:nvSpPr>
        <p:spPr>
          <a:xfrm>
            <a:off x="4601879" y="-41696"/>
            <a:ext cx="4363027" cy="1521916"/>
          </a:xfrm>
          <a:prstGeom prst="cloudCallout">
            <a:avLst>
              <a:gd name="adj1" fmla="val -34922"/>
              <a:gd name="adj2" fmla="val 158591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itchFamily="18" charset="0"/>
              <a:ea typeface="Arial"/>
              <a:cs typeface="Times New Roman" pitchFamily="18" charset="0"/>
            </a:endParaRPr>
          </a:p>
          <a:p>
            <a:pPr algn="ctr"/>
            <a:r>
              <a:rPr lang="en-US" sz="32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THẢO LUẬN: 4 phút</a:t>
            </a:r>
            <a:endParaRPr lang="en-US" sz="3200" b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itchFamily="18" charset="0"/>
              <a:ea typeface="Arial"/>
              <a:cs typeface="Times New Roman" pitchFamily="18" charset="0"/>
            </a:endParaRPr>
          </a:p>
          <a:p>
            <a:pPr algn="ctr"/>
            <a:endParaRPr lang="en-US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611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  <p:bldP spid="8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3398006" y="308155"/>
            <a:ext cx="4973218" cy="1729649"/>
          </a:xfrm>
          <a:prstGeom prst="cloudCallout">
            <a:avLst>
              <a:gd name="adj1" fmla="val -34922"/>
              <a:gd name="adj2" fmla="val 158591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7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1C04AC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CHIA SẺ</a:t>
            </a:r>
          </a:p>
          <a:p>
            <a:pPr algn="ctr"/>
            <a:endParaRPr lang="en-US" sz="2400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45" y="3666175"/>
            <a:ext cx="3202061" cy="30611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4731" y="117567"/>
            <a:ext cx="3557449" cy="29391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7844" y="2228392"/>
            <a:ext cx="3892731" cy="426384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7794" y="3666175"/>
            <a:ext cx="3544387" cy="30526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944" y="117567"/>
            <a:ext cx="3202062" cy="29391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0774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c_117a[1]"/>
          <p:cNvPicPr>
            <a:picLocks noChangeAspect="1" noChangeArrowheads="1"/>
          </p:cNvPicPr>
          <p:nvPr/>
        </p:nvPicPr>
        <p:blipFill>
          <a:blip r:embed="rId2">
            <a:lum bright="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2" name="WordArt 6" descr="Sphere"/>
          <p:cNvSpPr>
            <a:spLocks noChangeArrowheads="1" noChangeShapeType="1" noTextEdit="1"/>
          </p:cNvSpPr>
          <p:nvPr/>
        </p:nvSpPr>
        <p:spPr bwMode="auto">
          <a:xfrm>
            <a:off x="344794" y="2898777"/>
            <a:ext cx="11131825" cy="139785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CC00CC"/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smtClean="0">
                <a:ln w="9525">
                  <a:round/>
                  <a:headEnd/>
                  <a:tailEnd/>
                </a:ln>
                <a:solidFill>
                  <a:srgbClr val="1C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 kết hành động</a:t>
            </a:r>
            <a:endParaRPr lang="en-US" sz="3600" b="1" kern="10" dirty="0">
              <a:ln w="9525">
                <a:round/>
                <a:headEnd/>
                <a:tailEnd/>
              </a:ln>
              <a:solidFill>
                <a:srgbClr val="1C04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45" name="Picture 9" descr="nx2uzs1249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3389">
            <a:off x="10367" y="5116643"/>
            <a:ext cx="1828800" cy="169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nx2uzs1249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2415">
            <a:off x="38787" y="274635"/>
            <a:ext cx="1828800" cy="169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7" name="Picture 11" descr="nx2uzs1249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2816">
            <a:off x="10714619" y="85166"/>
            <a:ext cx="1524000" cy="169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nx2uzs1249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0665">
            <a:off x="10324028" y="5096064"/>
            <a:ext cx="1828800" cy="169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9" name="Picture 13" descr="MCj0398339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853114"/>
            <a:ext cx="5867400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0" descr="POINTSTA">
            <a:extLst>
              <a:ext uri="{FF2B5EF4-FFF2-40B4-BE49-F238E27FC236}">
                <a16:creationId xmlns:a16="http://schemas.microsoft.com/office/drawing/2014/main" id="{23373B24-DBD9-4667-BE9A-9E038EEDF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61272" y="4645173"/>
            <a:ext cx="1295400" cy="1304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0" descr="POINTSTA">
            <a:extLst>
              <a:ext uri="{FF2B5EF4-FFF2-40B4-BE49-F238E27FC236}">
                <a16:creationId xmlns:a16="http://schemas.microsoft.com/office/drawing/2014/main" id="{553D52A4-EAA0-4C33-8D13-F50F22620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25078" y="4661110"/>
            <a:ext cx="1295400" cy="1304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27">
            <a:extLst>
              <a:ext uri="{FF2B5EF4-FFF2-40B4-BE49-F238E27FC236}">
                <a16:creationId xmlns:a16="http://schemas.microsoft.com/office/drawing/2014/main" id="{58AA700B-4339-4424-9C55-9526820CFBDF}"/>
              </a:ext>
            </a:extLst>
          </p:cNvPr>
          <p:cNvGrpSpPr>
            <a:grpSpLocks/>
          </p:cNvGrpSpPr>
          <p:nvPr/>
        </p:nvGrpSpPr>
        <p:grpSpPr bwMode="auto">
          <a:xfrm rot="569623">
            <a:off x="361145" y="549586"/>
            <a:ext cx="3586163" cy="1905000"/>
            <a:chOff x="2350" y="1008"/>
            <a:chExt cx="1826" cy="534"/>
          </a:xfrm>
        </p:grpSpPr>
        <p:pic>
          <p:nvPicPr>
            <p:cNvPr id="13" name="Picture 28" descr="SPARKLES">
              <a:extLst>
                <a:ext uri="{FF2B5EF4-FFF2-40B4-BE49-F238E27FC236}">
                  <a16:creationId xmlns:a16="http://schemas.microsoft.com/office/drawing/2014/main" id="{879148D5-7FB3-4EF3-AF27-1408D216733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0" y="1008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9" descr="SPARKLES">
              <a:extLst>
                <a:ext uri="{FF2B5EF4-FFF2-40B4-BE49-F238E27FC236}">
                  <a16:creationId xmlns:a16="http://schemas.microsoft.com/office/drawing/2014/main" id="{DF621C30-5691-4BA1-BEE2-5F51B5B17ED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1050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30" descr="SPARKLES">
              <a:extLst>
                <a:ext uri="{FF2B5EF4-FFF2-40B4-BE49-F238E27FC236}">
                  <a16:creationId xmlns:a16="http://schemas.microsoft.com/office/drawing/2014/main" id="{63D6FC0E-D6FE-4DAB-B4D7-046173BF2FF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008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31" descr="SPARKLES">
              <a:extLst>
                <a:ext uri="{FF2B5EF4-FFF2-40B4-BE49-F238E27FC236}">
                  <a16:creationId xmlns:a16="http://schemas.microsoft.com/office/drawing/2014/main" id="{DC6317D3-C66F-4BDB-9239-D4FBC2A1E3A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0" y="1056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Group 27">
            <a:extLst>
              <a:ext uri="{FF2B5EF4-FFF2-40B4-BE49-F238E27FC236}">
                <a16:creationId xmlns:a16="http://schemas.microsoft.com/office/drawing/2014/main" id="{3C307622-AEE9-4606-87ED-A69A9453DA17}"/>
              </a:ext>
            </a:extLst>
          </p:cNvPr>
          <p:cNvGrpSpPr>
            <a:grpSpLocks/>
          </p:cNvGrpSpPr>
          <p:nvPr/>
        </p:nvGrpSpPr>
        <p:grpSpPr bwMode="auto">
          <a:xfrm rot="569623">
            <a:off x="7017943" y="4344851"/>
            <a:ext cx="3586163" cy="1905000"/>
            <a:chOff x="2350" y="1008"/>
            <a:chExt cx="1826" cy="534"/>
          </a:xfrm>
        </p:grpSpPr>
        <p:pic>
          <p:nvPicPr>
            <p:cNvPr id="21" name="Picture 28" descr="SPARKLES">
              <a:extLst>
                <a:ext uri="{FF2B5EF4-FFF2-40B4-BE49-F238E27FC236}">
                  <a16:creationId xmlns:a16="http://schemas.microsoft.com/office/drawing/2014/main" id="{06E81332-7911-4CE4-AB44-8D1CB18F3A2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0" y="1008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9" descr="SPARKLES">
              <a:extLst>
                <a:ext uri="{FF2B5EF4-FFF2-40B4-BE49-F238E27FC236}">
                  <a16:creationId xmlns:a16="http://schemas.microsoft.com/office/drawing/2014/main" id="{C7681FA5-9502-4A0F-ACE2-59E7B191C3D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1050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30" descr="SPARKLES">
              <a:extLst>
                <a:ext uri="{FF2B5EF4-FFF2-40B4-BE49-F238E27FC236}">
                  <a16:creationId xmlns:a16="http://schemas.microsoft.com/office/drawing/2014/main" id="{535E6D96-1AC8-49D2-9C68-65B584CA6E8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008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31" descr="SPARKLES">
              <a:extLst>
                <a:ext uri="{FF2B5EF4-FFF2-40B4-BE49-F238E27FC236}">
                  <a16:creationId xmlns:a16="http://schemas.microsoft.com/office/drawing/2014/main" id="{8911B42E-78CD-46D7-9DC3-4D2E4804C4A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0" y="1056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" name="Group 27">
            <a:extLst>
              <a:ext uri="{FF2B5EF4-FFF2-40B4-BE49-F238E27FC236}">
                <a16:creationId xmlns:a16="http://schemas.microsoft.com/office/drawing/2014/main" id="{67329C4F-8670-40BC-ACDF-8B425A88F4DF}"/>
              </a:ext>
            </a:extLst>
          </p:cNvPr>
          <p:cNvGrpSpPr>
            <a:grpSpLocks/>
          </p:cNvGrpSpPr>
          <p:nvPr/>
        </p:nvGrpSpPr>
        <p:grpSpPr bwMode="auto">
          <a:xfrm rot="569623">
            <a:off x="1942224" y="4513741"/>
            <a:ext cx="3586163" cy="1905000"/>
            <a:chOff x="2350" y="1008"/>
            <a:chExt cx="1826" cy="534"/>
          </a:xfrm>
        </p:grpSpPr>
        <p:pic>
          <p:nvPicPr>
            <p:cNvPr id="26" name="Picture 28" descr="SPARKLES">
              <a:extLst>
                <a:ext uri="{FF2B5EF4-FFF2-40B4-BE49-F238E27FC236}">
                  <a16:creationId xmlns:a16="http://schemas.microsoft.com/office/drawing/2014/main" id="{B7E404FF-4C35-449A-BF28-6E09ABB66C6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0" y="1008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9" descr="SPARKLES">
              <a:extLst>
                <a:ext uri="{FF2B5EF4-FFF2-40B4-BE49-F238E27FC236}">
                  <a16:creationId xmlns:a16="http://schemas.microsoft.com/office/drawing/2014/main" id="{F4CD1DD8-FE14-4FA4-987C-80861C5079D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1050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30" descr="SPARKLES">
              <a:extLst>
                <a:ext uri="{FF2B5EF4-FFF2-40B4-BE49-F238E27FC236}">
                  <a16:creationId xmlns:a16="http://schemas.microsoft.com/office/drawing/2014/main" id="{01DD7FC5-420F-488E-BB9E-3EFC6C54AAD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008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31" descr="SPARKLES">
              <a:extLst>
                <a:ext uri="{FF2B5EF4-FFF2-40B4-BE49-F238E27FC236}">
                  <a16:creationId xmlns:a16="http://schemas.microsoft.com/office/drawing/2014/main" id="{40301578-D9BD-41CD-A2AB-F43979237B9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0" y="1056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" name="WordArt 4" descr="White marble">
            <a:extLst>
              <a:ext uri="{FF2B5EF4-FFF2-40B4-BE49-F238E27FC236}">
                <a16:creationId xmlns:a16="http://schemas.microsoft.com/office/drawing/2014/main" id="{057F4931-E7AA-44C7-9CC9-D0D17A144BE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65681" y="1027629"/>
            <a:ext cx="6890050" cy="110577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FF"/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53723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2325189" y="471417"/>
            <a:ext cx="6871061" cy="1015663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6000" b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 kết thực hiện</a:t>
            </a:r>
            <a:r>
              <a:rPr lang="en-US" sz="6000" b="1" smtClean="0">
                <a:solidFill>
                  <a:srgbClr val="009900"/>
                </a:solidFill>
                <a:latin typeface="VNI-Times" pitchFamily="2" charset="0"/>
              </a:rPr>
              <a:t>:</a:t>
            </a:r>
            <a:endParaRPr lang="en-US" sz="6000" b="1" dirty="0">
              <a:solidFill>
                <a:srgbClr val="FF0066"/>
              </a:solidFill>
              <a:latin typeface="VNI-Times" pitchFamily="2" charset="0"/>
            </a:endParaRPr>
          </a:p>
        </p:txBody>
      </p:sp>
      <p:pic>
        <p:nvPicPr>
          <p:cNvPr id="23" name="Picture 5" descr="KITTY">
            <a:hlinkClick r:id="" action="ppaction://noaction" highlightClick="1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993" y="-154051"/>
            <a:ext cx="1867622" cy="1793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11">
            <a:extLst>
              <a:ext uri="{FF2B5EF4-FFF2-40B4-BE49-F238E27FC236}">
                <a16:creationId xmlns:a16="http://schemas.microsoft.com/office/drawing/2014/main" id="{CE6983C4-F5BB-4EA2-9594-C85EB953DB94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917418"/>
            <a:chOff x="0" y="-10"/>
            <a:chExt cx="5760" cy="4330"/>
          </a:xfrm>
        </p:grpSpPr>
        <p:pic>
          <p:nvPicPr>
            <p:cNvPr id="19" name="Picture 12" descr="Animate">
              <a:extLst>
                <a:ext uri="{FF2B5EF4-FFF2-40B4-BE49-F238E27FC236}">
                  <a16:creationId xmlns:a16="http://schemas.microsoft.com/office/drawing/2014/main" id="{0112DA98-B5AB-42B6-A546-CEA733F6751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3" descr="Animate">
              <a:extLst>
                <a:ext uri="{FF2B5EF4-FFF2-40B4-BE49-F238E27FC236}">
                  <a16:creationId xmlns:a16="http://schemas.microsoft.com/office/drawing/2014/main" id="{821300AA-E5BA-4CDC-8724-C0EB765958B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4" descr="Animate">
              <a:extLst>
                <a:ext uri="{FF2B5EF4-FFF2-40B4-BE49-F238E27FC236}">
                  <a16:creationId xmlns:a16="http://schemas.microsoft.com/office/drawing/2014/main" id="{2438EF99-179A-48AA-88E2-D023B23318B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5" descr="Animate">
              <a:extLst>
                <a:ext uri="{FF2B5EF4-FFF2-40B4-BE49-F238E27FC236}">
                  <a16:creationId xmlns:a16="http://schemas.microsoft.com/office/drawing/2014/main" id="{DADF3C0F-BE52-4B2B-8D41-625B5F6A7C4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" name="Picture 25" descr="ABARBLYL">
            <a:extLst>
              <a:ext uri="{FF2B5EF4-FFF2-40B4-BE49-F238E27FC236}">
                <a16:creationId xmlns:a16="http://schemas.microsoft.com/office/drawing/2014/main" id="{C8D402D4-B3D3-42A0-9D03-70BBBA609B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58" y="6489098"/>
            <a:ext cx="11549118" cy="23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 descr="ABARBLYL">
            <a:extLst>
              <a:ext uri="{FF2B5EF4-FFF2-40B4-BE49-F238E27FC236}">
                <a16:creationId xmlns:a16="http://schemas.microsoft.com/office/drawing/2014/main" id="{0E3ED799-8A84-4868-82DE-460536F2DD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701907" y="3345534"/>
            <a:ext cx="6347091" cy="199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9" descr="ABARBLYL">
            <a:extLst>
              <a:ext uri="{FF2B5EF4-FFF2-40B4-BE49-F238E27FC236}">
                <a16:creationId xmlns:a16="http://schemas.microsoft.com/office/drawing/2014/main" id="{D9F08B5E-5E78-4E43-8C99-A8A6DB08C1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42" y="144503"/>
            <a:ext cx="11489056" cy="201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8" descr="ABARBLYL">
            <a:extLst>
              <a:ext uri="{FF2B5EF4-FFF2-40B4-BE49-F238E27FC236}">
                <a16:creationId xmlns:a16="http://schemas.microsoft.com/office/drawing/2014/main" id="{AB8433E1-8F5E-4E51-B0AC-8EF59011D9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2883073" y="3352471"/>
            <a:ext cx="6347091" cy="212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5" descr="KITTY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82642834-A7D2-4C0F-BC35-53D8BEBDFB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4937" y="5037433"/>
            <a:ext cx="1463439" cy="1417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A336111-7829-4CD5-96C6-CA21FBA8AFCF}"/>
              </a:ext>
            </a:extLst>
          </p:cNvPr>
          <p:cNvSpPr/>
          <p:nvPr/>
        </p:nvSpPr>
        <p:spPr>
          <a:xfrm>
            <a:off x="1302952" y="1639581"/>
            <a:ext cx="9454635" cy="415498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6600" b="1" i="1" smtClean="0">
                <a:solidFill>
                  <a:srgbClr val="1C04AC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Mắt nhìn ấm áp</a:t>
            </a:r>
            <a:endParaRPr lang="en-US" sz="6600" b="1" i="1" smtClean="0">
              <a:solidFill>
                <a:srgbClr val="1C04AC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en-US" sz="6600" b="1" i="1" smtClean="0">
                <a:solidFill>
                  <a:srgbClr val="1C04AC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Miệng nở nụ cười</a:t>
            </a:r>
            <a:endParaRPr lang="en-US" sz="6600" b="1" i="1" smtClean="0">
              <a:solidFill>
                <a:srgbClr val="1C04AC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en-US" sz="6600" b="1" i="1" smtClean="0">
                <a:solidFill>
                  <a:srgbClr val="1C04AC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Khoác vai thân thiện</a:t>
            </a:r>
            <a:endParaRPr lang="en-US" sz="6600" b="1" i="1" smtClean="0">
              <a:solidFill>
                <a:srgbClr val="1C04AC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en-US" sz="6600" b="1" i="1" smtClean="0">
                <a:solidFill>
                  <a:srgbClr val="1C04AC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Nói lời vui vui.</a:t>
            </a:r>
            <a:endParaRPr lang="en-US" sz="6600" b="1" dirty="0">
              <a:solidFill>
                <a:srgbClr val="1C04A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01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26" name="Picture 38" descr="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92" t="55202"/>
          <a:stretch>
            <a:fillRect/>
          </a:stretch>
        </p:blipFill>
        <p:spPr bwMode="auto">
          <a:xfrm>
            <a:off x="10533380" y="5329238"/>
            <a:ext cx="1651000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3" name="Picture 5" descr="9"/>
          <p:cNvPicPr>
            <a:picLocks noGrp="1" noChangeAspect="1" noChangeArrowheads="1"/>
          </p:cNvPicPr>
          <p:nvPr>
            <p:ph type="title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72" b="66057"/>
          <a:stretch>
            <a:fillRect/>
          </a:stretch>
        </p:blipFill>
        <p:spPr>
          <a:xfrm>
            <a:off x="40480" y="38100"/>
            <a:ext cx="1871663" cy="114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3494" name="Picture 6" descr="Asian lily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" y="643128"/>
            <a:ext cx="9286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5" name="AutoShape 7"/>
          <p:cNvSpPr>
            <a:spLocks noChangeArrowheads="1"/>
          </p:cNvSpPr>
          <p:nvPr/>
        </p:nvSpPr>
        <p:spPr bwMode="auto">
          <a:xfrm>
            <a:off x="1524000" y="838200"/>
            <a:ext cx="381000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6" name="AutoShape 8"/>
          <p:cNvSpPr>
            <a:spLocks noChangeArrowheads="1"/>
          </p:cNvSpPr>
          <p:nvPr/>
        </p:nvSpPr>
        <p:spPr bwMode="auto">
          <a:xfrm>
            <a:off x="2819400" y="304800"/>
            <a:ext cx="2286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7" name="AutoShape 9"/>
          <p:cNvSpPr>
            <a:spLocks noChangeArrowheads="1"/>
          </p:cNvSpPr>
          <p:nvPr/>
        </p:nvSpPr>
        <p:spPr bwMode="auto">
          <a:xfrm>
            <a:off x="3581401" y="3048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3498" name="Picture 10" descr="RNBOWBT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525" y="6858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9" name="AutoShape 11"/>
          <p:cNvSpPr>
            <a:spLocks noChangeArrowheads="1"/>
          </p:cNvSpPr>
          <p:nvPr/>
        </p:nvSpPr>
        <p:spPr bwMode="auto">
          <a:xfrm>
            <a:off x="6096000" y="4572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00" name="AutoShape 12"/>
          <p:cNvSpPr>
            <a:spLocks noChangeArrowheads="1"/>
          </p:cNvSpPr>
          <p:nvPr/>
        </p:nvSpPr>
        <p:spPr bwMode="auto">
          <a:xfrm>
            <a:off x="9525000" y="1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01" name="AutoShape 13"/>
          <p:cNvSpPr>
            <a:spLocks noChangeArrowheads="1"/>
          </p:cNvSpPr>
          <p:nvPr/>
        </p:nvSpPr>
        <p:spPr bwMode="auto">
          <a:xfrm>
            <a:off x="9525000" y="4572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02" name="AutoShape 14"/>
          <p:cNvSpPr>
            <a:spLocks noChangeArrowheads="1"/>
          </p:cNvSpPr>
          <p:nvPr/>
        </p:nvSpPr>
        <p:spPr bwMode="auto">
          <a:xfrm>
            <a:off x="7848601" y="381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03" name="AutoShape 15"/>
          <p:cNvSpPr>
            <a:spLocks noChangeArrowheads="1"/>
          </p:cNvSpPr>
          <p:nvPr/>
        </p:nvSpPr>
        <p:spPr bwMode="auto">
          <a:xfrm>
            <a:off x="6629401" y="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04" name="AutoShape 16"/>
          <p:cNvSpPr>
            <a:spLocks noChangeArrowheads="1"/>
          </p:cNvSpPr>
          <p:nvPr/>
        </p:nvSpPr>
        <p:spPr bwMode="auto">
          <a:xfrm>
            <a:off x="8382000" y="0"/>
            <a:ext cx="228600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05" name="AutoShape 17"/>
          <p:cNvSpPr>
            <a:spLocks noChangeArrowheads="1"/>
          </p:cNvSpPr>
          <p:nvPr/>
        </p:nvSpPr>
        <p:spPr bwMode="auto">
          <a:xfrm>
            <a:off x="8915400" y="304801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06" name="AutoShape 18"/>
          <p:cNvSpPr>
            <a:spLocks noChangeArrowheads="1"/>
          </p:cNvSpPr>
          <p:nvPr/>
        </p:nvSpPr>
        <p:spPr bwMode="auto">
          <a:xfrm>
            <a:off x="10210800" y="1905000"/>
            <a:ext cx="457200" cy="3048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07" name="AutoShape 19"/>
          <p:cNvSpPr>
            <a:spLocks noChangeArrowheads="1"/>
          </p:cNvSpPr>
          <p:nvPr/>
        </p:nvSpPr>
        <p:spPr bwMode="auto">
          <a:xfrm>
            <a:off x="10210800" y="685800"/>
            <a:ext cx="2286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08" name="AutoShape 20"/>
          <p:cNvSpPr>
            <a:spLocks noChangeArrowheads="1"/>
          </p:cNvSpPr>
          <p:nvPr/>
        </p:nvSpPr>
        <p:spPr bwMode="auto">
          <a:xfrm>
            <a:off x="9220200" y="8382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09" name="AutoShape 21"/>
          <p:cNvSpPr>
            <a:spLocks noChangeArrowheads="1"/>
          </p:cNvSpPr>
          <p:nvPr/>
        </p:nvSpPr>
        <p:spPr bwMode="auto">
          <a:xfrm>
            <a:off x="10587831" y="1349579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3510" name="Picture 22" descr="RNBOWBT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6412" y="10668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11" name="Picture 23" descr="Asian lily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2929" y="22226"/>
            <a:ext cx="92868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12" name="Picture 24" descr="happyface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6010684"/>
            <a:ext cx="693738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13" name="Picture 25" descr="happyface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173" y="6053955"/>
            <a:ext cx="69215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14" name="Picture 26" descr="happyface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225" y="6015038"/>
            <a:ext cx="69215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15" name="Picture 27" descr="happyface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8922" y="6022976"/>
            <a:ext cx="69215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16" name="Picture 28" descr="happyface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586" y="6028371"/>
            <a:ext cx="693737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517" name="AutoShape 29"/>
          <p:cNvSpPr>
            <a:spLocks noChangeArrowheads="1"/>
          </p:cNvSpPr>
          <p:nvPr/>
        </p:nvSpPr>
        <p:spPr bwMode="auto">
          <a:xfrm>
            <a:off x="6629400" y="6172200"/>
            <a:ext cx="2286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18" name="AutoShape 30"/>
          <p:cNvSpPr>
            <a:spLocks noChangeArrowheads="1"/>
          </p:cNvSpPr>
          <p:nvPr/>
        </p:nvSpPr>
        <p:spPr bwMode="auto">
          <a:xfrm>
            <a:off x="3581401" y="631825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19" name="AutoShape 31"/>
          <p:cNvSpPr>
            <a:spLocks noChangeArrowheads="1"/>
          </p:cNvSpPr>
          <p:nvPr/>
        </p:nvSpPr>
        <p:spPr bwMode="auto">
          <a:xfrm>
            <a:off x="8458200" y="6477000"/>
            <a:ext cx="457200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2800">
              <a:latin typeface="VNI-Times" pitchFamily="2" charset="0"/>
            </a:endParaRPr>
          </a:p>
        </p:txBody>
      </p:sp>
      <p:sp>
        <p:nvSpPr>
          <p:cNvPr id="63520" name="AutoShape 32"/>
          <p:cNvSpPr>
            <a:spLocks noChangeArrowheads="1"/>
          </p:cNvSpPr>
          <p:nvPr/>
        </p:nvSpPr>
        <p:spPr bwMode="auto">
          <a:xfrm>
            <a:off x="7010400" y="6454776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21" name="AutoShape 33"/>
          <p:cNvSpPr>
            <a:spLocks noChangeArrowheads="1"/>
          </p:cNvSpPr>
          <p:nvPr/>
        </p:nvSpPr>
        <p:spPr bwMode="auto">
          <a:xfrm>
            <a:off x="7924800" y="65532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22" name="AutoShape 34"/>
          <p:cNvSpPr>
            <a:spLocks noChangeArrowheads="1"/>
          </p:cNvSpPr>
          <p:nvPr/>
        </p:nvSpPr>
        <p:spPr bwMode="auto">
          <a:xfrm>
            <a:off x="1469244" y="6265863"/>
            <a:ext cx="385763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23" name="AutoShape 35"/>
          <p:cNvSpPr>
            <a:spLocks noChangeArrowheads="1"/>
          </p:cNvSpPr>
          <p:nvPr/>
        </p:nvSpPr>
        <p:spPr bwMode="auto">
          <a:xfrm>
            <a:off x="8839201" y="59436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3524" name="Picture 36" descr="anim176x220_231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913" y="5995989"/>
            <a:ext cx="6096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525" name="AutoShape 37"/>
          <p:cNvSpPr>
            <a:spLocks noChangeArrowheads="1"/>
          </p:cNvSpPr>
          <p:nvPr/>
        </p:nvSpPr>
        <p:spPr bwMode="auto">
          <a:xfrm>
            <a:off x="4953000" y="61722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27" name="AutoShape 39"/>
          <p:cNvSpPr>
            <a:spLocks noChangeArrowheads="1"/>
          </p:cNvSpPr>
          <p:nvPr/>
        </p:nvSpPr>
        <p:spPr bwMode="auto">
          <a:xfrm>
            <a:off x="1524000" y="4953000"/>
            <a:ext cx="381000" cy="3048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29" name="WordArt 41"/>
          <p:cNvSpPr>
            <a:spLocks noChangeArrowheads="1" noChangeShapeType="1" noTextEdit="1"/>
          </p:cNvSpPr>
          <p:nvPr/>
        </p:nvSpPr>
        <p:spPr bwMode="auto">
          <a:xfrm>
            <a:off x="2819401" y="825364"/>
            <a:ext cx="6905626" cy="13082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các thầy cô mạnh </a:t>
            </a:r>
            <a:r>
              <a:rPr lang="en-US" sz="3600" b="1" kern="1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khoẻ</a:t>
            </a:r>
            <a:endParaRPr lang="en-US" sz="3600" b="1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530" name="WordArt 42"/>
          <p:cNvSpPr>
            <a:spLocks noChangeArrowheads="1" noChangeShapeType="1" noTextEdit="1"/>
          </p:cNvSpPr>
          <p:nvPr/>
        </p:nvSpPr>
        <p:spPr bwMode="auto">
          <a:xfrm>
            <a:off x="1524000" y="2384424"/>
            <a:ext cx="9142412" cy="96476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b="1" kern="1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các em chăm ngoan, học </a:t>
            </a:r>
            <a:r>
              <a:rPr lang="en-US" sz="4800" b="1" kern="10" smtClean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giỏi!</a:t>
            </a:r>
            <a:endParaRPr lang="en-US" sz="4800" b="1" kern="10"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492" name="Picture 4" descr="rose00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01978" y="3128826"/>
            <a:ext cx="2774637" cy="372917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" name="Picture 26" descr="happyface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2230" y="5970724"/>
            <a:ext cx="69215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58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34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34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3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3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3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3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3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3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3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3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3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3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3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3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3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3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3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3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3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3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3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3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3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3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3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3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3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3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3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3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3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3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35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35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3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3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3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3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3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3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3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3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3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3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3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3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3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3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3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3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3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3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63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3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3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63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3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3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3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63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63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3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63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63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63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63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63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63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63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63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63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63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63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63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63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63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63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63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63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63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63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63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63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63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63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63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63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63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63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63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63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63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0" fill="hold"/>
                                        <p:tgtEl>
                                          <p:spTgt spid="63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0" fill="hold"/>
                                        <p:tgtEl>
                                          <p:spTgt spid="63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0" fill="hold"/>
                                        <p:tgtEl>
                                          <p:spTgt spid="63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0" fill="hold"/>
                                        <p:tgtEl>
                                          <p:spTgt spid="63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5" grpId="0" animBg="1"/>
      <p:bldP spid="63496" grpId="0" animBg="1"/>
      <p:bldP spid="63497" grpId="0" animBg="1"/>
      <p:bldP spid="63499" grpId="0" animBg="1"/>
      <p:bldP spid="63500" grpId="0" animBg="1"/>
      <p:bldP spid="63501" grpId="0" animBg="1"/>
      <p:bldP spid="63502" grpId="0" animBg="1"/>
      <p:bldP spid="63503" grpId="0" animBg="1"/>
      <p:bldP spid="63504" grpId="0" animBg="1"/>
      <p:bldP spid="63505" grpId="0" animBg="1"/>
      <p:bldP spid="63506" grpId="0" animBg="1"/>
      <p:bldP spid="63507" grpId="0" animBg="1"/>
      <p:bldP spid="63508" grpId="0" animBg="1"/>
      <p:bldP spid="63509" grpId="0" animBg="1"/>
      <p:bldP spid="63517" grpId="0" animBg="1"/>
      <p:bldP spid="63518" grpId="0" animBg="1"/>
      <p:bldP spid="63519" grpId="0" animBg="1"/>
      <p:bldP spid="63520" grpId="0" animBg="1"/>
      <p:bldP spid="63521" grpId="0" animBg="1"/>
      <p:bldP spid="63522" grpId="0" animBg="1"/>
      <p:bldP spid="63523" grpId="0" animBg="1"/>
      <p:bldP spid="63525" grpId="0" animBg="1"/>
      <p:bldP spid="63527" grpId="0" animBg="1"/>
      <p:bldP spid="63529" grpId="0" animBg="1"/>
      <p:bldP spid="635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468150">
            <a:off x="10852109" y="452625"/>
            <a:ext cx="1308182" cy="1955164"/>
          </a:xfrm>
          <a:custGeom>
            <a:avLst/>
            <a:gdLst/>
            <a:ahLst/>
            <a:cxnLst/>
            <a:rect l="l" t="t" r="r" b="b"/>
            <a:pathLst>
              <a:path w="1962273" h="2932746">
                <a:moveTo>
                  <a:pt x="0" y="0"/>
                </a:moveTo>
                <a:lnTo>
                  <a:pt x="1962274" y="0"/>
                </a:lnTo>
                <a:lnTo>
                  <a:pt x="1962274" y="2932745"/>
                </a:lnTo>
                <a:lnTo>
                  <a:pt x="0" y="2932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620085">
            <a:off x="9198570" y="1252182"/>
            <a:ext cx="1158709" cy="808989"/>
          </a:xfrm>
          <a:custGeom>
            <a:avLst/>
            <a:gdLst/>
            <a:ahLst/>
            <a:cxnLst/>
            <a:rect l="l" t="t" r="r" b="b"/>
            <a:pathLst>
              <a:path w="1738064" h="1213484">
                <a:moveTo>
                  <a:pt x="0" y="0"/>
                </a:moveTo>
                <a:lnTo>
                  <a:pt x="1738064" y="0"/>
                </a:lnTo>
                <a:lnTo>
                  <a:pt x="1738064" y="1213485"/>
                </a:lnTo>
                <a:lnTo>
                  <a:pt x="0" y="12134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217493" y="3837040"/>
            <a:ext cx="1458851" cy="1458851"/>
          </a:xfrm>
          <a:custGeom>
            <a:avLst/>
            <a:gdLst/>
            <a:ahLst/>
            <a:cxnLst/>
            <a:rect l="l" t="t" r="r" b="b"/>
            <a:pathLst>
              <a:path w="2188277" h="2188277">
                <a:moveTo>
                  <a:pt x="0" y="0"/>
                </a:moveTo>
                <a:lnTo>
                  <a:pt x="2188277" y="0"/>
                </a:lnTo>
                <a:lnTo>
                  <a:pt x="2188277" y="2188277"/>
                </a:lnTo>
                <a:lnTo>
                  <a:pt x="0" y="21882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06962" y="1210716"/>
            <a:ext cx="621233" cy="621233"/>
          </a:xfrm>
          <a:custGeom>
            <a:avLst/>
            <a:gdLst/>
            <a:ahLst/>
            <a:cxnLst/>
            <a:rect l="l" t="t" r="r" b="b"/>
            <a:pathLst>
              <a:path w="931850" h="931850">
                <a:moveTo>
                  <a:pt x="0" y="0"/>
                </a:moveTo>
                <a:lnTo>
                  <a:pt x="931850" y="0"/>
                </a:lnTo>
                <a:lnTo>
                  <a:pt x="931850" y="931850"/>
                </a:lnTo>
                <a:lnTo>
                  <a:pt x="0" y="9318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145494" y="-391936"/>
            <a:ext cx="1822142" cy="1822142"/>
            <a:chOff x="0" y="0"/>
            <a:chExt cx="3644284" cy="3644284"/>
          </a:xfrm>
        </p:grpSpPr>
        <p:sp>
          <p:nvSpPr>
            <p:cNvPr id="7" name="Freeform 7"/>
            <p:cNvSpPr/>
            <p:nvPr/>
          </p:nvSpPr>
          <p:spPr>
            <a:xfrm rot="-2089604">
              <a:off x="513113" y="513113"/>
              <a:ext cx="2618059" cy="2618059"/>
            </a:xfrm>
            <a:custGeom>
              <a:avLst/>
              <a:gdLst/>
              <a:ahLst/>
              <a:cxnLst/>
              <a:rect l="l" t="t" r="r" b="b"/>
              <a:pathLst>
                <a:path w="2618059" h="2618059">
                  <a:moveTo>
                    <a:pt x="0" y="0"/>
                  </a:moveTo>
                  <a:lnTo>
                    <a:pt x="2618058" y="0"/>
                  </a:lnTo>
                  <a:lnTo>
                    <a:pt x="2618058" y="2618058"/>
                  </a:lnTo>
                  <a:lnTo>
                    <a:pt x="0" y="26180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8" name="Group 8"/>
            <p:cNvGrpSpPr/>
            <p:nvPr/>
          </p:nvGrpSpPr>
          <p:grpSpPr>
            <a:xfrm>
              <a:off x="982870" y="982870"/>
              <a:ext cx="1678544" cy="1678544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EA9E0"/>
              </a:solidFill>
            </p:spPr>
          </p:sp>
        </p:grpSp>
      </p:grpSp>
      <p:sp>
        <p:nvSpPr>
          <p:cNvPr id="10" name="Freeform 10"/>
          <p:cNvSpPr/>
          <p:nvPr/>
        </p:nvSpPr>
        <p:spPr>
          <a:xfrm rot="-1914211">
            <a:off x="8456255" y="373851"/>
            <a:ext cx="1106455" cy="592955"/>
          </a:xfrm>
          <a:custGeom>
            <a:avLst/>
            <a:gdLst/>
            <a:ahLst/>
            <a:cxnLst/>
            <a:rect l="l" t="t" r="r" b="b"/>
            <a:pathLst>
              <a:path w="1659682" h="889433">
                <a:moveTo>
                  <a:pt x="0" y="0"/>
                </a:moveTo>
                <a:lnTo>
                  <a:pt x="1659682" y="0"/>
                </a:lnTo>
                <a:lnTo>
                  <a:pt x="1659682" y="889434"/>
                </a:lnTo>
                <a:lnTo>
                  <a:pt x="0" y="88943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9065673">
            <a:off x="1990583" y="1640422"/>
            <a:ext cx="1044626" cy="531809"/>
          </a:xfrm>
          <a:custGeom>
            <a:avLst/>
            <a:gdLst/>
            <a:ahLst/>
            <a:cxnLst/>
            <a:rect l="l" t="t" r="r" b="b"/>
            <a:pathLst>
              <a:path w="1566939" h="797714">
                <a:moveTo>
                  <a:pt x="0" y="0"/>
                </a:moveTo>
                <a:lnTo>
                  <a:pt x="1566939" y="0"/>
                </a:lnTo>
                <a:lnTo>
                  <a:pt x="1566939" y="797714"/>
                </a:lnTo>
                <a:lnTo>
                  <a:pt x="0" y="7977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331890">
            <a:off x="1323577" y="4535441"/>
            <a:ext cx="1308182" cy="1955164"/>
          </a:xfrm>
          <a:custGeom>
            <a:avLst/>
            <a:gdLst/>
            <a:ahLst/>
            <a:cxnLst/>
            <a:rect l="l" t="t" r="r" b="b"/>
            <a:pathLst>
              <a:path w="1962273" h="2932746">
                <a:moveTo>
                  <a:pt x="0" y="0"/>
                </a:moveTo>
                <a:lnTo>
                  <a:pt x="1962273" y="0"/>
                </a:lnTo>
                <a:lnTo>
                  <a:pt x="1962273" y="2932745"/>
                </a:lnTo>
                <a:lnTo>
                  <a:pt x="0" y="2932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810075">
            <a:off x="858016" y="4697817"/>
            <a:ext cx="1308182" cy="1955164"/>
          </a:xfrm>
          <a:custGeom>
            <a:avLst/>
            <a:gdLst/>
            <a:ahLst/>
            <a:cxnLst/>
            <a:rect l="l" t="t" r="r" b="b"/>
            <a:pathLst>
              <a:path w="1962273" h="2932746">
                <a:moveTo>
                  <a:pt x="0" y="0"/>
                </a:moveTo>
                <a:lnTo>
                  <a:pt x="1962274" y="0"/>
                </a:lnTo>
                <a:lnTo>
                  <a:pt x="1962274" y="2932745"/>
                </a:lnTo>
                <a:lnTo>
                  <a:pt x="0" y="2932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02283" y="3678256"/>
            <a:ext cx="846225" cy="820069"/>
          </a:xfrm>
          <a:custGeom>
            <a:avLst/>
            <a:gdLst/>
            <a:ahLst/>
            <a:cxnLst/>
            <a:rect l="l" t="t" r="r" b="b"/>
            <a:pathLst>
              <a:path w="1269337" h="1230103">
                <a:moveTo>
                  <a:pt x="0" y="0"/>
                </a:moveTo>
                <a:lnTo>
                  <a:pt x="1269336" y="0"/>
                </a:lnTo>
                <a:lnTo>
                  <a:pt x="1269336" y="1230103"/>
                </a:lnTo>
                <a:lnTo>
                  <a:pt x="0" y="123010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493216">
            <a:off x="1755202" y="157312"/>
            <a:ext cx="1193229" cy="1184551"/>
          </a:xfrm>
          <a:custGeom>
            <a:avLst/>
            <a:gdLst/>
            <a:ahLst/>
            <a:cxnLst/>
            <a:rect l="l" t="t" r="r" b="b"/>
            <a:pathLst>
              <a:path w="1789844" h="1776827">
                <a:moveTo>
                  <a:pt x="0" y="0"/>
                </a:moveTo>
                <a:lnTo>
                  <a:pt x="1789844" y="0"/>
                </a:lnTo>
                <a:lnTo>
                  <a:pt x="1789844" y="1776827"/>
                </a:lnTo>
                <a:lnTo>
                  <a:pt x="0" y="177682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755840">
            <a:off x="10835002" y="1143048"/>
            <a:ext cx="1354503" cy="692028"/>
          </a:xfrm>
          <a:custGeom>
            <a:avLst/>
            <a:gdLst/>
            <a:ahLst/>
            <a:cxnLst/>
            <a:rect l="l" t="t" r="r" b="b"/>
            <a:pathLst>
              <a:path w="2031755" h="1038042">
                <a:moveTo>
                  <a:pt x="0" y="0"/>
                </a:moveTo>
                <a:lnTo>
                  <a:pt x="2031754" y="0"/>
                </a:lnTo>
                <a:lnTo>
                  <a:pt x="2031754" y="1038041"/>
                </a:lnTo>
                <a:lnTo>
                  <a:pt x="0" y="103804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459349">
            <a:off x="9812412" y="4722535"/>
            <a:ext cx="1089737" cy="1606850"/>
          </a:xfrm>
          <a:custGeom>
            <a:avLst/>
            <a:gdLst/>
            <a:ahLst/>
            <a:cxnLst/>
            <a:rect l="l" t="t" r="r" b="b"/>
            <a:pathLst>
              <a:path w="1634605" h="2410275">
                <a:moveTo>
                  <a:pt x="0" y="0"/>
                </a:moveTo>
                <a:lnTo>
                  <a:pt x="1634604" y="0"/>
                </a:lnTo>
                <a:lnTo>
                  <a:pt x="1634604" y="2410275"/>
                </a:lnTo>
                <a:lnTo>
                  <a:pt x="0" y="241027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523058">
            <a:off x="9986309" y="-198428"/>
            <a:ext cx="847374" cy="935855"/>
          </a:xfrm>
          <a:custGeom>
            <a:avLst/>
            <a:gdLst/>
            <a:ahLst/>
            <a:cxnLst/>
            <a:rect l="l" t="t" r="r" b="b"/>
            <a:pathLst>
              <a:path w="1271061" h="1403782">
                <a:moveTo>
                  <a:pt x="0" y="0"/>
                </a:moveTo>
                <a:lnTo>
                  <a:pt x="1271061" y="0"/>
                </a:lnTo>
                <a:lnTo>
                  <a:pt x="1271061" y="1403782"/>
                </a:lnTo>
                <a:lnTo>
                  <a:pt x="0" y="140378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669818">
            <a:off x="481924" y="4993475"/>
            <a:ext cx="1308182" cy="1955164"/>
          </a:xfrm>
          <a:custGeom>
            <a:avLst/>
            <a:gdLst/>
            <a:ahLst/>
            <a:cxnLst/>
            <a:rect l="l" t="t" r="r" b="b"/>
            <a:pathLst>
              <a:path w="1962273" h="2932746">
                <a:moveTo>
                  <a:pt x="0" y="0"/>
                </a:moveTo>
                <a:lnTo>
                  <a:pt x="1962273" y="0"/>
                </a:lnTo>
                <a:lnTo>
                  <a:pt x="1962273" y="2932746"/>
                </a:lnTo>
                <a:lnTo>
                  <a:pt x="0" y="29327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 rot="1969643">
            <a:off x="638063" y="5473106"/>
            <a:ext cx="995905" cy="995905"/>
            <a:chOff x="0" y="0"/>
            <a:chExt cx="1991809" cy="1991809"/>
          </a:xfrm>
        </p:grpSpPr>
        <p:grpSp>
          <p:nvGrpSpPr>
            <p:cNvPr id="22" name="Group 22"/>
            <p:cNvGrpSpPr/>
            <p:nvPr/>
          </p:nvGrpSpPr>
          <p:grpSpPr>
            <a:xfrm>
              <a:off x="55324" y="74401"/>
              <a:ext cx="1881162" cy="1881162"/>
              <a:chOff x="0" y="0"/>
              <a:chExt cx="6350000" cy="63500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EA9E0"/>
              </a:solidFill>
            </p:spPr>
          </p:sp>
        </p:grpSp>
        <p:sp>
          <p:nvSpPr>
            <p:cNvPr id="24" name="Freeform 24"/>
            <p:cNvSpPr/>
            <p:nvPr/>
          </p:nvSpPr>
          <p:spPr>
            <a:xfrm rot="-1431562">
              <a:off x="240879" y="240879"/>
              <a:ext cx="1510051" cy="1510051"/>
            </a:xfrm>
            <a:custGeom>
              <a:avLst/>
              <a:gdLst/>
              <a:ahLst/>
              <a:cxnLst/>
              <a:rect l="l" t="t" r="r" b="b"/>
              <a:pathLst>
                <a:path w="1510051" h="1510051">
                  <a:moveTo>
                    <a:pt x="0" y="0"/>
                  </a:moveTo>
                  <a:lnTo>
                    <a:pt x="1510051" y="0"/>
                  </a:lnTo>
                  <a:lnTo>
                    <a:pt x="1510051" y="1510051"/>
                  </a:lnTo>
                  <a:lnTo>
                    <a:pt x="0" y="1510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xmlns="" r:embed="rId2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0" name="Freeform 30"/>
          <p:cNvSpPr/>
          <p:nvPr/>
        </p:nvSpPr>
        <p:spPr>
          <a:xfrm>
            <a:off x="11150140" y="5794676"/>
            <a:ext cx="771710" cy="771710"/>
          </a:xfrm>
          <a:custGeom>
            <a:avLst/>
            <a:gdLst/>
            <a:ahLst/>
            <a:cxnLst/>
            <a:rect l="l" t="t" r="r" b="b"/>
            <a:pathLst>
              <a:path w="1157565" h="1157565">
                <a:moveTo>
                  <a:pt x="0" y="0"/>
                </a:moveTo>
                <a:lnTo>
                  <a:pt x="1157564" y="0"/>
                </a:lnTo>
                <a:lnTo>
                  <a:pt x="1157564" y="1157565"/>
                </a:lnTo>
                <a:lnTo>
                  <a:pt x="0" y="1157565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-1809009">
            <a:off x="8700763" y="5849256"/>
            <a:ext cx="824441" cy="662551"/>
          </a:xfrm>
          <a:custGeom>
            <a:avLst/>
            <a:gdLst/>
            <a:ahLst/>
            <a:cxnLst/>
            <a:rect l="l" t="t" r="r" b="b"/>
            <a:pathLst>
              <a:path w="1236662" h="993827">
                <a:moveTo>
                  <a:pt x="0" y="0"/>
                </a:moveTo>
                <a:lnTo>
                  <a:pt x="1236662" y="0"/>
                </a:lnTo>
                <a:lnTo>
                  <a:pt x="1236662" y="993827"/>
                </a:lnTo>
                <a:lnTo>
                  <a:pt x="0" y="993827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xmlns="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 rot="1718569">
            <a:off x="2914946" y="5769623"/>
            <a:ext cx="755047" cy="755047"/>
          </a:xfrm>
          <a:custGeom>
            <a:avLst/>
            <a:gdLst/>
            <a:ahLst/>
            <a:cxnLst/>
            <a:rect l="l" t="t" r="r" b="b"/>
            <a:pathLst>
              <a:path w="1132571" h="1132571">
                <a:moveTo>
                  <a:pt x="0" y="0"/>
                </a:moveTo>
                <a:lnTo>
                  <a:pt x="1132571" y="0"/>
                </a:lnTo>
                <a:lnTo>
                  <a:pt x="1132571" y="1132572"/>
                </a:lnTo>
                <a:lnTo>
                  <a:pt x="0" y="1132572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xmlns="" r:embed="rId33"/>
                </a:ext>
              </a:extLst>
            </a:blip>
            <a:stretch>
              <a:fillRect/>
            </a:stretch>
          </a:blipFill>
        </p:spPr>
      </p:sp>
      <p:grpSp>
        <p:nvGrpSpPr>
          <p:cNvPr id="34" name="Group 34"/>
          <p:cNvGrpSpPr>
            <a:grpSpLocks noChangeAspect="1"/>
          </p:cNvGrpSpPr>
          <p:nvPr/>
        </p:nvGrpSpPr>
        <p:grpSpPr>
          <a:xfrm rot="5854856">
            <a:off x="3215980" y="757372"/>
            <a:ext cx="442309" cy="233015"/>
            <a:chOff x="0" y="0"/>
            <a:chExt cx="1610360" cy="848360"/>
          </a:xfrm>
        </p:grpSpPr>
        <p:sp>
          <p:nvSpPr>
            <p:cNvPr id="35" name="Freeform 35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FF08E"/>
            </a:solidFill>
          </p:spPr>
        </p:sp>
      </p:grpSp>
      <p:grpSp>
        <p:nvGrpSpPr>
          <p:cNvPr id="36" name="Group 36"/>
          <p:cNvGrpSpPr>
            <a:grpSpLocks noChangeAspect="1"/>
          </p:cNvGrpSpPr>
          <p:nvPr/>
        </p:nvGrpSpPr>
        <p:grpSpPr>
          <a:xfrm rot="8903195">
            <a:off x="11451286" y="3083339"/>
            <a:ext cx="442309" cy="233015"/>
            <a:chOff x="0" y="0"/>
            <a:chExt cx="1610360" cy="848360"/>
          </a:xfrm>
        </p:grpSpPr>
        <p:sp>
          <p:nvSpPr>
            <p:cNvPr id="37" name="Freeform 37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EA9E0"/>
            </a:solidFill>
          </p:spPr>
        </p:sp>
      </p:grpSp>
      <p:grpSp>
        <p:nvGrpSpPr>
          <p:cNvPr id="38" name="Group 38"/>
          <p:cNvGrpSpPr>
            <a:grpSpLocks noChangeAspect="1"/>
          </p:cNvGrpSpPr>
          <p:nvPr/>
        </p:nvGrpSpPr>
        <p:grpSpPr>
          <a:xfrm rot="1739732">
            <a:off x="636399" y="3097348"/>
            <a:ext cx="442309" cy="233015"/>
            <a:chOff x="0" y="0"/>
            <a:chExt cx="1610360" cy="848360"/>
          </a:xfrm>
        </p:grpSpPr>
        <p:sp>
          <p:nvSpPr>
            <p:cNvPr id="39" name="Freeform 39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A7E8CE"/>
            </a:solidFill>
          </p:spPr>
        </p:sp>
      </p:grpSp>
      <p:grpSp>
        <p:nvGrpSpPr>
          <p:cNvPr id="40" name="Group 40"/>
          <p:cNvGrpSpPr>
            <a:grpSpLocks noChangeAspect="1"/>
          </p:cNvGrpSpPr>
          <p:nvPr/>
        </p:nvGrpSpPr>
        <p:grpSpPr>
          <a:xfrm rot="1300249">
            <a:off x="2941631" y="5105465"/>
            <a:ext cx="314072" cy="259240"/>
            <a:chOff x="0" y="0"/>
            <a:chExt cx="2138680" cy="1765300"/>
          </a:xfrm>
        </p:grpSpPr>
        <p:sp>
          <p:nvSpPr>
            <p:cNvPr id="41" name="Freeform 41"/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FF08E"/>
            </a:solidFill>
          </p:spPr>
        </p:sp>
      </p:grpSp>
      <p:grpSp>
        <p:nvGrpSpPr>
          <p:cNvPr id="42" name="Group 42"/>
          <p:cNvGrpSpPr/>
          <p:nvPr/>
        </p:nvGrpSpPr>
        <p:grpSpPr>
          <a:xfrm>
            <a:off x="8933227" y="5031429"/>
            <a:ext cx="187817" cy="187817"/>
            <a:chOff x="0" y="0"/>
            <a:chExt cx="6350000" cy="635000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4" name="Group 44"/>
          <p:cNvGrpSpPr/>
          <p:nvPr/>
        </p:nvGrpSpPr>
        <p:grpSpPr>
          <a:xfrm>
            <a:off x="10752291" y="2708393"/>
            <a:ext cx="165648" cy="165648"/>
            <a:chOff x="0" y="0"/>
            <a:chExt cx="6350000" cy="635000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08E"/>
            </a:solidFill>
          </p:spPr>
        </p:sp>
      </p:grpSp>
      <p:sp>
        <p:nvSpPr>
          <p:cNvPr id="46" name="Freeform 46"/>
          <p:cNvSpPr/>
          <p:nvPr/>
        </p:nvSpPr>
        <p:spPr>
          <a:xfrm rot="1562348">
            <a:off x="-344153" y="1666957"/>
            <a:ext cx="1939095" cy="944868"/>
          </a:xfrm>
          <a:custGeom>
            <a:avLst/>
            <a:gdLst/>
            <a:ahLst/>
            <a:cxnLst/>
            <a:rect l="l" t="t" r="r" b="b"/>
            <a:pathLst>
              <a:path w="2908642" h="1417302">
                <a:moveTo>
                  <a:pt x="0" y="0"/>
                </a:moveTo>
                <a:lnTo>
                  <a:pt x="2908642" y="0"/>
                </a:lnTo>
                <a:lnTo>
                  <a:pt x="2908642" y="1417302"/>
                </a:lnTo>
                <a:lnTo>
                  <a:pt x="0" y="1417302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xmlns="" r:embed="rId35"/>
                </a:ext>
              </a:extLst>
            </a:blip>
            <a:stretch>
              <a:fillRect/>
            </a:stretch>
          </a:blipFill>
        </p:spPr>
      </p:sp>
      <p:sp>
        <p:nvSpPr>
          <p:cNvPr id="47" name="Oval Callout 46"/>
          <p:cNvSpPr/>
          <p:nvPr/>
        </p:nvSpPr>
        <p:spPr>
          <a:xfrm>
            <a:off x="1950272" y="822167"/>
            <a:ext cx="8321420" cy="3516066"/>
          </a:xfrm>
          <a:prstGeom prst="wedgeEllipseCallout">
            <a:avLst>
              <a:gd name="adj1" fmla="val -50129"/>
              <a:gd name="adj2" fmla="val 117923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10A43DF0-2197-86C2-2FA2-B696D400555C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1713805" y="1369924"/>
            <a:ext cx="8974183" cy="246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16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Ngăn nắp gọn gàng - Nhạc Bắc Kim Thang (Karaoke) 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9784" y="205178"/>
            <a:ext cx="11497455" cy="643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306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01B6A8-7A8A-D96D-E201-1523AA74DB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" y="1269758"/>
            <a:ext cx="5556463" cy="5604568"/>
          </a:xfrm>
          <a:prstGeom prst="rect">
            <a:avLst/>
          </a:prstGeom>
        </p:spPr>
      </p:pic>
      <p:pic>
        <p:nvPicPr>
          <p:cNvPr id="3" name="Hình ảnh 3">
            <a:extLst>
              <a:ext uri="{FF2B5EF4-FFF2-40B4-BE49-F238E27FC236}">
                <a16:creationId xmlns:a16="http://schemas.microsoft.com/office/drawing/2014/main" id="{D9AEFEE2-D743-8F05-2EB6-EF8DDC248E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" b="23843"/>
          <a:stretch/>
        </p:blipFill>
        <p:spPr>
          <a:xfrm>
            <a:off x="16451" y="0"/>
            <a:ext cx="12191980" cy="6856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01B6A8-7A8A-D96D-E201-1523AA74DB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44636" y="610390"/>
            <a:ext cx="4093230" cy="624632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11A82AB-3A81-58AB-7B22-B0C70769955B}"/>
              </a:ext>
            </a:extLst>
          </p:cNvPr>
          <p:cNvSpPr/>
          <p:nvPr/>
        </p:nvSpPr>
        <p:spPr>
          <a:xfrm>
            <a:off x="2573383" y="427204"/>
            <a:ext cx="9618597" cy="1879886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Sinh </a:t>
            </a: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</a:t>
            </a:r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tuần </a:t>
            </a:r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6">
            <a:extLst>
              <a:ext uri="{FF2B5EF4-FFF2-40B4-BE49-F238E27FC236}">
                <a16:creationId xmlns:a16="http://schemas.microsoft.com/office/drawing/2014/main" id="{111A82AB-3A81-58AB-7B22-B0C70769955B}"/>
              </a:ext>
            </a:extLst>
          </p:cNvPr>
          <p:cNvSpPr/>
          <p:nvPr/>
        </p:nvSpPr>
        <p:spPr>
          <a:xfrm>
            <a:off x="2573383" y="3344422"/>
            <a:ext cx="9633493" cy="1849406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hoạt </a:t>
            </a:r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chủ đề: </a:t>
            </a:r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bản thân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57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inh_nen_75">
            <a:extLst>
              <a:ext uri="{FF2B5EF4-FFF2-40B4-BE49-F238E27FC236}">
                <a16:creationId xmlns:a16="http://schemas.microsoft.com/office/drawing/2014/main" id="{8CD393E3-6080-4BA6-A4F7-6752677D7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83" y="-227116"/>
            <a:ext cx="12192000" cy="746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2" name="WordArt 4" descr="White marble">
            <a:extLst>
              <a:ext uri="{FF2B5EF4-FFF2-40B4-BE49-F238E27FC236}">
                <a16:creationId xmlns:a16="http://schemas.microsoft.com/office/drawing/2014/main" id="{32E8B33E-5600-4BBC-B853-4E87B2B09B6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1434714">
            <a:off x="3121127" y="1224923"/>
            <a:ext cx="5257800" cy="9095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FF"/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>
                <a:ln w="9525">
                  <a:round/>
                  <a:headEnd/>
                  <a:tailEnd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9C860B13-D8BC-49C1-BE5E-74444B02759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 rot="21423088">
            <a:off x="1065016" y="2507592"/>
            <a:ext cx="9646521" cy="2009304"/>
          </a:xfrm>
        </p:spPr>
        <p:txBody>
          <a:bodyPr>
            <a:noAutofit/>
          </a:bodyPr>
          <a:lstStyle/>
          <a:p>
            <a:pPr algn="ctr">
              <a:buFontTx/>
              <a:buNone/>
            </a:pPr>
            <a:r>
              <a:rPr lang="en-US" sz="6600" b="1" smtClean="0">
                <a:solidFill>
                  <a:srgbClr val="FF0000"/>
                </a:solidFill>
                <a:latin typeface="Times New Roman" pitchFamily="18" charset="0"/>
              </a:rPr>
              <a:t>* Nhận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</a:rPr>
              <a:t>xét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</a:rPr>
              <a:t>đánh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</a:rPr>
              <a:t>giá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  <a:p>
            <a:pPr algn="ctr">
              <a:buFontTx/>
              <a:buNone/>
            </a:pP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</a:rPr>
              <a:t>các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</a:rPr>
              <a:t>hoạt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6600" b="1" err="1">
                <a:solidFill>
                  <a:srgbClr val="FF0000"/>
                </a:solidFill>
                <a:latin typeface="Times New Roman" pitchFamily="18" charset="0"/>
              </a:rPr>
              <a:t>động</a:t>
            </a:r>
            <a:r>
              <a:rPr lang="en-US" sz="6600" b="1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6600" b="1" smtClean="0">
                <a:solidFill>
                  <a:srgbClr val="FF0000"/>
                </a:solidFill>
                <a:latin typeface="Times New Roman" pitchFamily="18" charset="0"/>
              </a:rPr>
              <a:t>tuần </a:t>
            </a:r>
            <a:r>
              <a:rPr lang="en-US" sz="6600" b="1" smtClean="0">
                <a:solidFill>
                  <a:srgbClr val="FF0000"/>
                </a:solidFill>
                <a:latin typeface="Times New Roman" pitchFamily="18" charset="0"/>
              </a:rPr>
              <a:t>1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2" name="NHẠC NỀN RAP IQ . TẢI VỀ MP3 (online-audio-convert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07325" y="13856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37803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5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11A82AB-3A81-58AB-7B22-B0C70769955B}"/>
              </a:ext>
            </a:extLst>
          </p:cNvPr>
          <p:cNvSpPr/>
          <p:nvPr/>
        </p:nvSpPr>
        <p:spPr>
          <a:xfrm>
            <a:off x="963127" y="956405"/>
            <a:ext cx="10600682" cy="1434914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Tuyên dương - Khen thưởng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Hình ảnh 20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E4DC6B6F-D16A-4ADE-ACF0-312E190B3C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980" b="74184" l="23791" r="80784">
                        <a14:foregroundMark x1="53725" y1="36327" x2="51242" y2="32857"/>
                        <a14:foregroundMark x1="52157" y1="73367" x2="50458" y2="74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46" t="12631" r="21640" b="19326"/>
          <a:stretch/>
        </p:blipFill>
        <p:spPr>
          <a:xfrm>
            <a:off x="2329854" y="2681533"/>
            <a:ext cx="3225212" cy="4505381"/>
          </a:xfrm>
          <a:prstGeom prst="rect">
            <a:avLst/>
          </a:prstGeom>
        </p:spPr>
      </p:pic>
      <p:pic>
        <p:nvPicPr>
          <p:cNvPr id="6" name="Hình ảnh 21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DE74C73-FA3B-EC08-D14F-2113A837D05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000" b="85408" l="34898" r="69490">
                        <a14:foregroundMark x1="49694" y1="20102" x2="49694" y2="20102"/>
                        <a14:foregroundMark x1="44898" y1="30816" x2="49286" y2="33673"/>
                        <a14:foregroundMark x1="58673" y1="32857" x2="51633" y2="34388"/>
                        <a14:foregroundMark x1="51020" y1="37245" x2="51020" y2="39796"/>
                        <a14:foregroundMark x1="47041" y1="81837" x2="43061" y2="83571"/>
                        <a14:foregroundMark x1="60612" y1="81429" x2="64035" y2="83770"/>
                        <a14:foregroundMark x1="45918" y1="29694" x2="46327" y2="25918"/>
                        <a14:foregroundMark x1="60000" y1="28265" x2="57041" y2="30612"/>
                        <a14:backgroundMark x1="67551" y1="85408" x2="64184" y2="85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39" t="12537" r="26115" b="10647"/>
          <a:stretch/>
        </p:blipFill>
        <p:spPr>
          <a:xfrm>
            <a:off x="6263468" y="2681533"/>
            <a:ext cx="2424651" cy="4200582"/>
          </a:xfrm>
          <a:prstGeom prst="rect">
            <a:avLst/>
          </a:prstGeom>
        </p:spPr>
      </p:pic>
      <p:pic>
        <p:nvPicPr>
          <p:cNvPr id="3" name="Đường Đến Ngày Vinh Quang - Bức Tường - Tải Nhạc Chuông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6502" y="5540828"/>
            <a:ext cx="896983" cy="89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56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736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3333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inh_nen_75">
            <a:extLst>
              <a:ext uri="{FF2B5EF4-FFF2-40B4-BE49-F238E27FC236}">
                <a16:creationId xmlns:a16="http://schemas.microsoft.com/office/drawing/2014/main" id="{8CD393E3-6080-4BA6-A4F7-6752677D7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266" y="-227115"/>
            <a:ext cx="12192000" cy="746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2" name="WordArt 4" descr="White marble">
            <a:extLst>
              <a:ext uri="{FF2B5EF4-FFF2-40B4-BE49-F238E27FC236}">
                <a16:creationId xmlns:a16="http://schemas.microsoft.com/office/drawing/2014/main" id="{32E8B33E-5600-4BBC-B853-4E87B2B09B6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1434714">
            <a:off x="3121127" y="1224923"/>
            <a:ext cx="5257800" cy="9095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FF"/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>
                <a:ln w="9525">
                  <a:round/>
                  <a:headEnd/>
                  <a:tailEnd/>
                </a:ln>
                <a:solidFill>
                  <a:srgbClr val="1C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solidFill>
                  <a:srgbClr val="1C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solidFill>
                  <a:srgbClr val="1C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solidFill>
                  <a:srgbClr val="1C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9C860B13-D8BC-49C1-BE5E-74444B02759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 rot="21423088">
            <a:off x="855823" y="2505229"/>
            <a:ext cx="10056901" cy="2009304"/>
          </a:xfrm>
        </p:spPr>
        <p:txBody>
          <a:bodyPr>
            <a:noAutofit/>
          </a:bodyPr>
          <a:lstStyle/>
          <a:p>
            <a:pPr algn="ctr">
              <a:buFontTx/>
              <a:buNone/>
            </a:pPr>
            <a:r>
              <a:rPr lang="en-US" sz="6600" b="1" smtClean="0">
                <a:solidFill>
                  <a:srgbClr val="FF0000"/>
                </a:solidFill>
                <a:latin typeface="Times New Roman" pitchFamily="18" charset="0"/>
              </a:rPr>
              <a:t>* Phương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</a:rPr>
              <a:t>hướng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</a:rPr>
              <a:t>nhiệm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</a:rPr>
              <a:t>vụ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6600" b="1" err="1">
                <a:solidFill>
                  <a:srgbClr val="FF0000"/>
                </a:solidFill>
                <a:latin typeface="Times New Roman" pitchFamily="18" charset="0"/>
              </a:rPr>
              <a:t>tuần</a:t>
            </a:r>
            <a:r>
              <a:rPr lang="en-US" sz="6600" b="1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6600" b="1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3092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544" y="2944892"/>
            <a:ext cx="4886793" cy="3684339"/>
          </a:xfrm>
          <a:prstGeom prst="rect">
            <a:avLst/>
          </a:prstGeom>
        </p:spPr>
      </p:pic>
      <p:sp>
        <p:nvSpPr>
          <p:cNvPr id="11" name="Cloud Callout 10"/>
          <p:cNvSpPr/>
          <p:nvPr/>
        </p:nvSpPr>
        <p:spPr>
          <a:xfrm>
            <a:off x="6600497" y="0"/>
            <a:ext cx="4363027" cy="1647655"/>
          </a:xfrm>
          <a:prstGeom prst="cloudCallout">
            <a:avLst>
              <a:gd name="adj1" fmla="val -34922"/>
              <a:gd name="adj2" fmla="val 158591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itchFamily="18" charset="0"/>
              <a:ea typeface="Arial"/>
              <a:cs typeface="Times New Roman" pitchFamily="18" charset="0"/>
            </a:endParaRPr>
          </a:p>
          <a:p>
            <a:pPr algn="ctr"/>
            <a:r>
              <a:rPr lang="en-US" sz="32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THẢO LUẬN: 3 phút</a:t>
            </a:r>
            <a:endParaRPr lang="en-US" sz="3200" b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itchFamily="18" charset="0"/>
              <a:ea typeface="Arial"/>
              <a:cs typeface="Times New Roman" pitchFamily="18" charset="0"/>
            </a:endParaRPr>
          </a:p>
          <a:p>
            <a:pPr algn="ctr"/>
            <a:endParaRPr lang="en-US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9C860B13-D8BC-49C1-BE5E-74444B02759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3804" y="1754437"/>
            <a:ext cx="9646521" cy="771185"/>
          </a:xfrm>
        </p:spPr>
        <p:txBody>
          <a:bodyPr>
            <a:noAutofit/>
          </a:bodyPr>
          <a:lstStyle/>
          <a:p>
            <a:pPr algn="ctr">
              <a:buFontTx/>
              <a:buNone/>
            </a:pPr>
            <a:r>
              <a:rPr lang="en-US" sz="4800" b="1" smtClean="0">
                <a:solidFill>
                  <a:srgbClr val="1C04AC"/>
                </a:solidFill>
                <a:latin typeface="Times New Roman" pitchFamily="18" charset="0"/>
              </a:rPr>
              <a:t>* Phương </a:t>
            </a:r>
            <a:r>
              <a:rPr lang="en-US" sz="4800" b="1" dirty="0" err="1">
                <a:solidFill>
                  <a:srgbClr val="1C04AC"/>
                </a:solidFill>
                <a:latin typeface="Times New Roman" pitchFamily="18" charset="0"/>
              </a:rPr>
              <a:t>hướng</a:t>
            </a:r>
            <a:r>
              <a:rPr lang="en-US" sz="4800" b="1" dirty="0">
                <a:solidFill>
                  <a:srgbClr val="1C04AC"/>
                </a:solidFill>
                <a:latin typeface="Times New Roman" pitchFamily="18" charset="0"/>
              </a:rPr>
              <a:t>, </a:t>
            </a:r>
            <a:r>
              <a:rPr lang="en-US" sz="4800" b="1" dirty="0" err="1">
                <a:solidFill>
                  <a:srgbClr val="1C04AC"/>
                </a:solidFill>
                <a:latin typeface="Times New Roman" pitchFamily="18" charset="0"/>
              </a:rPr>
              <a:t>nhiệm</a:t>
            </a:r>
            <a:r>
              <a:rPr lang="en-US" sz="4800" b="1" dirty="0">
                <a:solidFill>
                  <a:srgbClr val="1C04AC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1C04AC"/>
                </a:solidFill>
                <a:latin typeface="Times New Roman" pitchFamily="18" charset="0"/>
              </a:rPr>
              <a:t>vụ</a:t>
            </a:r>
            <a:r>
              <a:rPr lang="en-US" sz="4800" b="1" dirty="0">
                <a:solidFill>
                  <a:srgbClr val="1C04AC"/>
                </a:solidFill>
                <a:latin typeface="Times New Roman" pitchFamily="18" charset="0"/>
              </a:rPr>
              <a:t> </a:t>
            </a:r>
            <a:r>
              <a:rPr lang="en-US" sz="4800" b="1" err="1">
                <a:solidFill>
                  <a:srgbClr val="1C04AC"/>
                </a:solidFill>
                <a:latin typeface="Times New Roman" pitchFamily="18" charset="0"/>
              </a:rPr>
              <a:t>tuần</a:t>
            </a:r>
            <a:r>
              <a:rPr lang="en-US" sz="4800" b="1">
                <a:solidFill>
                  <a:srgbClr val="1C04AC"/>
                </a:solidFill>
                <a:latin typeface="Times New Roman" pitchFamily="18" charset="0"/>
              </a:rPr>
              <a:t> </a:t>
            </a:r>
            <a:r>
              <a:rPr lang="en-US" sz="4800" b="1" smtClean="0">
                <a:solidFill>
                  <a:srgbClr val="1C04AC"/>
                </a:solidFill>
                <a:latin typeface="Times New Roman" pitchFamily="18" charset="0"/>
              </a:rPr>
              <a:t>2</a:t>
            </a:r>
            <a:endParaRPr lang="en-US" sz="4800" b="1" dirty="0">
              <a:solidFill>
                <a:srgbClr val="1C04A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84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94874" y="1815494"/>
            <a:ext cx="3270353" cy="304132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79883" y="3432753"/>
            <a:ext cx="3285344" cy="0"/>
          </a:xfrm>
          <a:prstGeom prst="line">
            <a:avLst/>
          </a:prstGeom>
          <a:ln w="38100">
            <a:solidFill>
              <a:srgbClr val="1C04A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90994" y="2385116"/>
            <a:ext cx="28781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1C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HƯỚNG</a:t>
            </a:r>
          </a:p>
          <a:p>
            <a:pPr algn="ctr"/>
            <a:r>
              <a:rPr lang="en-US" sz="3200" b="1" smtClean="0">
                <a:solidFill>
                  <a:srgbClr val="1C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 </a:t>
            </a:r>
            <a:r>
              <a:rPr lang="en-US" sz="3200" b="1" smtClean="0">
                <a:solidFill>
                  <a:srgbClr val="1C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b="1">
              <a:solidFill>
                <a:srgbClr val="1C04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eart 7"/>
          <p:cNvSpPr/>
          <p:nvPr/>
        </p:nvSpPr>
        <p:spPr>
          <a:xfrm>
            <a:off x="1879393" y="3529474"/>
            <a:ext cx="1178599" cy="1012314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90994" y="3697312"/>
            <a:ext cx="148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1C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2C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574501" y="449705"/>
            <a:ext cx="7372660" cy="298304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b="1" smtClean="0">
                <a:solidFill>
                  <a:srgbClr val="1C04AC"/>
                </a:solidFill>
                <a:latin typeface="Times New Roman" pitchFamily="18" charset="0"/>
              </a:rPr>
              <a:t>                                           </a:t>
            </a:r>
          </a:p>
          <a:p>
            <a:pPr algn="ctr">
              <a:lnSpc>
                <a:spcPct val="150000"/>
              </a:lnSpc>
            </a:pP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</a:rPr>
              <a:t>* Về 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nề nếp: </a:t>
            </a:r>
            <a:endParaRPr lang="en-US" sz="2800" b="1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>
                <a:solidFill>
                  <a:srgbClr val="1C04AC"/>
                </a:solidFill>
                <a:latin typeface="Times New Roman" pitchFamily="18" charset="0"/>
              </a:rPr>
              <a:t>+ Thực hiện tốt nề nếp xếp hàng ra vào lớp, tập thể dục. Đi nhẹ, nói khẽ, không chạy.</a:t>
            </a:r>
          </a:p>
          <a:p>
            <a:pPr algn="just">
              <a:lnSpc>
                <a:spcPct val="150000"/>
              </a:lnSpc>
            </a:pPr>
            <a:r>
              <a:rPr lang="en-US" sz="2800" b="1">
                <a:solidFill>
                  <a:srgbClr val="1C04AC"/>
                </a:solidFill>
                <a:latin typeface="Times New Roman" pitchFamily="18" charset="0"/>
              </a:rPr>
              <a:t>+ Hát đầu giờ, giữa giờ đầy đủ, giữ trật tự trong giờ học.</a:t>
            </a:r>
          </a:p>
          <a:p>
            <a:pPr algn="ctr"/>
            <a:endParaRPr lang="en-US" sz="2800"/>
          </a:p>
        </p:txBody>
      </p:sp>
      <p:sp>
        <p:nvSpPr>
          <p:cNvPr id="12" name="Rounded Rectangle 11"/>
          <p:cNvSpPr/>
          <p:nvPr/>
        </p:nvSpPr>
        <p:spPr>
          <a:xfrm>
            <a:off x="4574501" y="3697312"/>
            <a:ext cx="7372660" cy="271847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* Về học tập: </a:t>
            </a:r>
          </a:p>
          <a:p>
            <a:pPr algn="just">
              <a:lnSpc>
                <a:spcPct val="150000"/>
              </a:lnSpc>
            </a:pPr>
            <a:r>
              <a:rPr lang="en-US" sz="2800" b="1" smtClean="0">
                <a:solidFill>
                  <a:srgbClr val="1C04AC"/>
                </a:solidFill>
                <a:latin typeface="Times New Roman" pitchFamily="18" charset="0"/>
              </a:rPr>
              <a:t>+ Học bài và làm bài đầy đủ.</a:t>
            </a:r>
          </a:p>
          <a:p>
            <a:pPr algn="just">
              <a:lnSpc>
                <a:spcPct val="150000"/>
              </a:lnSpc>
            </a:pPr>
            <a:r>
              <a:rPr lang="en-US" sz="2800" b="1" smtClean="0">
                <a:solidFill>
                  <a:srgbClr val="1C04AC"/>
                </a:solidFill>
                <a:latin typeface="Times New Roman" pitchFamily="18" charset="0"/>
              </a:rPr>
              <a:t>+ Chăm </a:t>
            </a:r>
            <a:r>
              <a:rPr lang="en-US" sz="2800" b="1">
                <a:solidFill>
                  <a:srgbClr val="1C04AC"/>
                </a:solidFill>
                <a:latin typeface="Times New Roman" pitchFamily="18" charset="0"/>
              </a:rPr>
              <a:t>chú nghe giảng, hăng hái tự tin, </a:t>
            </a:r>
            <a:r>
              <a:rPr lang="en-US" sz="2800" b="1" smtClean="0">
                <a:solidFill>
                  <a:srgbClr val="1C04AC"/>
                </a:solidFill>
                <a:latin typeface="Times New Roman" pitchFamily="18" charset="0"/>
              </a:rPr>
              <a:t>thực hiện tốt chia </a:t>
            </a:r>
            <a:r>
              <a:rPr lang="en-US" sz="2800" b="1">
                <a:solidFill>
                  <a:srgbClr val="1C04AC"/>
                </a:solidFill>
                <a:latin typeface="Times New Roman" pitchFamily="18" charset="0"/>
              </a:rPr>
              <a:t>sẻ </a:t>
            </a:r>
            <a:r>
              <a:rPr lang="en-US" sz="2800" b="1" smtClean="0">
                <a:solidFill>
                  <a:srgbClr val="1C04AC"/>
                </a:solidFill>
                <a:latin typeface="Times New Roman" pitchFamily="18" charset="0"/>
              </a:rPr>
              <a:t>nhóm 4 và </a:t>
            </a:r>
            <a:r>
              <a:rPr lang="en-US" sz="2800" b="1">
                <a:solidFill>
                  <a:srgbClr val="1C04AC"/>
                </a:solidFill>
                <a:latin typeface="Times New Roman" pitchFamily="18" charset="0"/>
              </a:rPr>
              <a:t>chia sẻ trước lớp.</a:t>
            </a:r>
            <a:endParaRPr lang="en-US" sz="2800" b="1" dirty="0">
              <a:solidFill>
                <a:srgbClr val="1C04AC"/>
              </a:solidFill>
              <a:latin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839982" y="1373427"/>
            <a:ext cx="781990" cy="84112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1C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800" b="1">
              <a:solidFill>
                <a:srgbClr val="1C04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869335" y="4484815"/>
            <a:ext cx="781990" cy="84112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1C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800" b="1">
              <a:solidFill>
                <a:srgbClr val="1C04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Arrow Connector 16"/>
          <p:cNvCxnSpPr>
            <a:endCxn id="13" idx="3"/>
          </p:cNvCxnSpPr>
          <p:nvPr/>
        </p:nvCxnSpPr>
        <p:spPr>
          <a:xfrm flipV="1">
            <a:off x="3483969" y="2091376"/>
            <a:ext cx="470533" cy="1341376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14" idx="2"/>
          </p:cNvCxnSpPr>
          <p:nvPr/>
        </p:nvCxnSpPr>
        <p:spPr>
          <a:xfrm>
            <a:off x="3465227" y="3432753"/>
            <a:ext cx="404108" cy="1472627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930923" y="3712465"/>
            <a:ext cx="1006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 TÂM</a:t>
            </a:r>
            <a:endParaRPr lang="en-US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Freeform 17"/>
          <p:cNvSpPr/>
          <p:nvPr/>
        </p:nvSpPr>
        <p:spPr>
          <a:xfrm rot="-789968">
            <a:off x="607818" y="425327"/>
            <a:ext cx="1255381" cy="739534"/>
          </a:xfrm>
          <a:custGeom>
            <a:avLst/>
            <a:gdLst/>
            <a:ahLst/>
            <a:cxnLst/>
            <a:rect l="l" t="t" r="r" b="b"/>
            <a:pathLst>
              <a:path w="1883072" h="1109301">
                <a:moveTo>
                  <a:pt x="0" y="0"/>
                </a:moveTo>
                <a:lnTo>
                  <a:pt x="1883072" y="0"/>
                </a:lnTo>
                <a:lnTo>
                  <a:pt x="1883072" y="1109301"/>
                </a:lnTo>
                <a:lnTo>
                  <a:pt x="0" y="11093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18"/>
          <p:cNvSpPr/>
          <p:nvPr/>
        </p:nvSpPr>
        <p:spPr>
          <a:xfrm rot="444216">
            <a:off x="211503" y="84086"/>
            <a:ext cx="1024171" cy="983203"/>
          </a:xfrm>
          <a:custGeom>
            <a:avLst/>
            <a:gdLst/>
            <a:ahLst/>
            <a:cxnLst/>
            <a:rect l="l" t="t" r="r" b="b"/>
            <a:pathLst>
              <a:path w="1536256" h="1474805">
                <a:moveTo>
                  <a:pt x="0" y="0"/>
                </a:moveTo>
                <a:lnTo>
                  <a:pt x="1536255" y="0"/>
                </a:lnTo>
                <a:lnTo>
                  <a:pt x="1536255" y="1474805"/>
                </a:lnTo>
                <a:lnTo>
                  <a:pt x="0" y="147480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18"/>
          <p:cNvSpPr/>
          <p:nvPr/>
        </p:nvSpPr>
        <p:spPr>
          <a:xfrm rot="444216">
            <a:off x="11402436" y="6064846"/>
            <a:ext cx="730597" cy="749206"/>
          </a:xfrm>
          <a:custGeom>
            <a:avLst/>
            <a:gdLst/>
            <a:ahLst/>
            <a:cxnLst/>
            <a:rect l="l" t="t" r="r" b="b"/>
            <a:pathLst>
              <a:path w="1536256" h="1474805">
                <a:moveTo>
                  <a:pt x="0" y="0"/>
                </a:moveTo>
                <a:lnTo>
                  <a:pt x="1536255" y="0"/>
                </a:lnTo>
                <a:lnTo>
                  <a:pt x="1536255" y="1474805"/>
                </a:lnTo>
                <a:lnTo>
                  <a:pt x="0" y="147480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28" name="Picture 17" descr="Firewrk8"/>
          <p:cNvPicPr>
            <a:picLocks noChangeAspect="1" noChangeArrowheads="1"/>
          </p:cNvPicPr>
          <p:nvPr/>
        </p:nvPicPr>
        <p:blipFill>
          <a:blip r:embed="rId17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987" y="31672"/>
            <a:ext cx="1490271" cy="1459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8" descr="Firewrk8"/>
          <p:cNvPicPr>
            <a:picLocks noChangeAspect="1" noChangeArrowheads="1"/>
          </p:cNvPicPr>
          <p:nvPr/>
        </p:nvPicPr>
        <p:blipFill>
          <a:blip r:embed="rId17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335" y="319998"/>
            <a:ext cx="1143000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8" descr="Firewrk8"/>
          <p:cNvPicPr>
            <a:picLocks noChangeAspect="1" noChangeArrowheads="1"/>
          </p:cNvPicPr>
          <p:nvPr/>
        </p:nvPicPr>
        <p:blipFill>
          <a:blip r:embed="rId17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08" y="5662384"/>
            <a:ext cx="1143000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418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8" grpId="0" animBg="1"/>
      <p:bldP spid="9" grpId="0"/>
      <p:bldP spid="11" grpId="0" animBg="1"/>
      <p:bldP spid="12" grpId="0" animBg="1"/>
      <p:bldP spid="13" grpId="0" animBg="1"/>
      <p:bldP spid="14" grpId="0" animBg="1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1635</TotalTime>
  <Words>287</Words>
  <Application>Microsoft Office PowerPoint</Application>
  <PresentationFormat>Widescreen</PresentationFormat>
  <Paragraphs>57</Paragraphs>
  <Slides>15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SimSun</vt:lpstr>
      <vt:lpstr>.VnTime</vt:lpstr>
      <vt:lpstr>Arial</vt:lpstr>
      <vt:lpstr>Calibri</vt:lpstr>
      <vt:lpstr>Calibri Light</vt:lpstr>
      <vt:lpstr>Cambria</vt:lpstr>
      <vt:lpstr>Times New Roman</vt:lpstr>
      <vt:lpstr>VNI-Times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</dc:creator>
  <cp:lastModifiedBy>DELL</cp:lastModifiedBy>
  <cp:revision>74</cp:revision>
  <dcterms:created xsi:type="dcterms:W3CDTF">2020-11-24T08:02:49Z</dcterms:created>
  <dcterms:modified xsi:type="dcterms:W3CDTF">2025-08-27T15:31:57Z</dcterms:modified>
</cp:coreProperties>
</file>