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88" r:id="rId3"/>
    <p:sldMasterId id="2147483700" r:id="rId4"/>
    <p:sldMasterId id="2147483712" r:id="rId5"/>
  </p:sldMasterIdLst>
  <p:notesMasterIdLst>
    <p:notesMasterId r:id="rId30"/>
  </p:notesMasterIdLst>
  <p:sldIdLst>
    <p:sldId id="258" r:id="rId6"/>
    <p:sldId id="259" r:id="rId7"/>
    <p:sldId id="338" r:id="rId8"/>
    <p:sldId id="330" r:id="rId9"/>
    <p:sldId id="331" r:id="rId10"/>
    <p:sldId id="334" r:id="rId11"/>
    <p:sldId id="2633" r:id="rId12"/>
    <p:sldId id="335" r:id="rId13"/>
    <p:sldId id="2634" r:id="rId14"/>
    <p:sldId id="2635" r:id="rId15"/>
    <p:sldId id="362" r:id="rId16"/>
    <p:sldId id="2636" r:id="rId17"/>
    <p:sldId id="2637" r:id="rId18"/>
    <p:sldId id="2638" r:id="rId19"/>
    <p:sldId id="2639" r:id="rId20"/>
    <p:sldId id="2640" r:id="rId21"/>
    <p:sldId id="2641" r:id="rId22"/>
    <p:sldId id="562" r:id="rId23"/>
    <p:sldId id="560" r:id="rId24"/>
    <p:sldId id="2642" r:id="rId25"/>
    <p:sldId id="301" r:id="rId26"/>
    <p:sldId id="2691" r:id="rId27"/>
    <p:sldId id="2692" r:id="rId28"/>
    <p:sldId id="36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09" autoAdjust="0"/>
    <p:restoredTop sz="94660"/>
  </p:normalViewPr>
  <p:slideViewPr>
    <p:cSldViewPr snapToGrid="0">
      <p:cViewPr varScale="1">
        <p:scale>
          <a:sx n="66" d="100"/>
          <a:sy n="66" d="100"/>
        </p:scale>
        <p:origin x="150" y="1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89654A-F6DE-4F42-8366-0C5798957FC9}" type="datetimeFigureOut">
              <a:rPr lang="en-US" smtClean="0"/>
              <a:t>27/08/2025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4A7752-20A9-4F26-BB39-A63E8C2A3902}" type="slidenum">
              <a:rPr lang="en-US" smtClean="0"/>
              <a:t>‹#›</a:t>
            </a:fld>
            <a:endParaRPr lang="en-US"/>
          </a:p>
        </p:txBody>
      </p:sp>
    </p:spTree>
    <p:extLst>
      <p:ext uri="{BB962C8B-B14F-4D97-AF65-F5344CB8AC3E}">
        <p14:creationId xmlns:p14="http://schemas.microsoft.com/office/powerpoint/2010/main" val="596565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334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6457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27/08/2025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224250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27/08/2025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982952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27/08/2025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4213709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55509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3093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95729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390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27/08/2025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359078212"/>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27/08/2025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080053386"/>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27/08/2025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612865789"/>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27/08/2025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497149120"/>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27/08/2025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369207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27/08/2025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6668880"/>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27/08/2025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86970886"/>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7336082"/>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27/08/2025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475283520"/>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27/08/2025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40851262"/>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27/08/2025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713774822"/>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27/08/2025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2038091148"/>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27/08/2025</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1578698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27/08/2025</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8884061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27/08/2025</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59350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27/08/2025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0262212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27/08/2025</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5513153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27/08/2025</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67377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27/08/2025</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1759494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27/08/2025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9283982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27/08/2025</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7172275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27/08/2025</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922450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27/08/2025</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6359484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27/08/2025</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5040640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29F0F-3350-A4D9-21C3-9FBA4B5EAE8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E5A37B-7A76-A8C1-7FC5-ADF4BE2E531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210DC2-5536-08C2-29D1-9686EEE3ED81}"/>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27/08/2025</a:t>
            </a:fld>
            <a:endParaRPr lang="en-US"/>
          </a:p>
        </p:txBody>
      </p:sp>
      <p:sp>
        <p:nvSpPr>
          <p:cNvPr id="5" name="Footer Placeholder 4">
            <a:extLst>
              <a:ext uri="{FF2B5EF4-FFF2-40B4-BE49-F238E27FC236}">
                <a16:creationId xmlns:a16="http://schemas.microsoft.com/office/drawing/2014/main" id="{A78025CE-7B72-02CA-C5D8-2F446319BE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899819F-257C-BEE3-5575-A6E53B78A466}"/>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47424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27/08/2025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8170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27/08/2025</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7007685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A8389-419D-CFD7-0EA8-BDAC21E93F4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CEEB8B-A455-7063-C8C5-78CDE76590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AD1B53-4EF8-C817-EB7C-F12EE86BB51F}"/>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27/08/2025</a:t>
            </a:fld>
            <a:endParaRPr lang="en-US"/>
          </a:p>
        </p:txBody>
      </p:sp>
      <p:sp>
        <p:nvSpPr>
          <p:cNvPr id="5" name="Footer Placeholder 4">
            <a:extLst>
              <a:ext uri="{FF2B5EF4-FFF2-40B4-BE49-F238E27FC236}">
                <a16:creationId xmlns:a16="http://schemas.microsoft.com/office/drawing/2014/main" id="{30BB6D7F-D752-BE36-48A6-7325CE4126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4B8613-5AAE-397F-E600-917F91A93265}"/>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025068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9FE94-E4C8-D79F-5800-D83A489B9B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4B0755-05E7-DB18-C903-879674F2E5D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C9B542-ACDE-189B-A780-A8A51E7E9CA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0A6285-264B-5064-DE39-B8D367FD71AE}"/>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27/08/2025</a:t>
            </a:fld>
            <a:endParaRPr lang="en-US"/>
          </a:p>
        </p:txBody>
      </p:sp>
      <p:sp>
        <p:nvSpPr>
          <p:cNvPr id="6" name="Footer Placeholder 5">
            <a:extLst>
              <a:ext uri="{FF2B5EF4-FFF2-40B4-BE49-F238E27FC236}">
                <a16:creationId xmlns:a16="http://schemas.microsoft.com/office/drawing/2014/main" id="{C88196A1-15F8-1692-5E6C-F5C3DE9CD3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FA671D-112B-4190-F27E-783A656F1814}"/>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455395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4CFDF-1731-2547-7423-5F70CE372DD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CEEF9B3-92B6-9FE6-4476-0A9D358EEB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326CD8-330C-3B84-6700-20A561C8934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5037D7-8965-D162-ABF2-0BE28FD6A3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190AE8-8598-00B3-6606-3C3272E9D7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923E9-301B-4891-EF80-7FA1A81B0EAB}"/>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27/08/2025</a:t>
            </a:fld>
            <a:endParaRPr lang="en-US"/>
          </a:p>
        </p:txBody>
      </p:sp>
      <p:sp>
        <p:nvSpPr>
          <p:cNvPr id="8" name="Footer Placeholder 7">
            <a:extLst>
              <a:ext uri="{FF2B5EF4-FFF2-40B4-BE49-F238E27FC236}">
                <a16:creationId xmlns:a16="http://schemas.microsoft.com/office/drawing/2014/main" id="{D1F0FFBB-F561-4F63-50EC-0D28B68C2E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6F78335-556E-A74C-6532-71039908C810}"/>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613408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5BAFB-537E-D9E7-0560-6D7B99343E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E72A9CB-F162-D6CC-53B6-3D599F372EE2}"/>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27/08/2025</a:t>
            </a:fld>
            <a:endParaRPr lang="en-US"/>
          </a:p>
        </p:txBody>
      </p:sp>
      <p:sp>
        <p:nvSpPr>
          <p:cNvPr id="4" name="Footer Placeholder 3">
            <a:extLst>
              <a:ext uri="{FF2B5EF4-FFF2-40B4-BE49-F238E27FC236}">
                <a16:creationId xmlns:a16="http://schemas.microsoft.com/office/drawing/2014/main" id="{542D7E21-19D0-ABF0-D3AA-1781C99CEA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58406D3-7050-5D01-977D-6B8E357FA3E1}"/>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297275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DA0EB6-1794-155E-E26C-7528DB9AB7B4}"/>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27/08/2025</a:t>
            </a:fld>
            <a:endParaRPr lang="en-US"/>
          </a:p>
        </p:txBody>
      </p:sp>
      <p:sp>
        <p:nvSpPr>
          <p:cNvPr id="3" name="Footer Placeholder 2">
            <a:extLst>
              <a:ext uri="{FF2B5EF4-FFF2-40B4-BE49-F238E27FC236}">
                <a16:creationId xmlns:a16="http://schemas.microsoft.com/office/drawing/2014/main" id="{32E1237E-F0B3-14AF-0BFF-CDD08393A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7DE2679-9300-F924-3782-F8600000BA79}"/>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424417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EBEA0-E102-B378-63C0-6E8C8A5F5A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32EC0C-C535-60D6-DDE0-A4A04FC0AFB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8BACB6-8A96-4476-EDBC-49BB55C561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8E1DE7-C3C1-78A9-1F84-B2CB5C794825}"/>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27/08/2025</a:t>
            </a:fld>
            <a:endParaRPr lang="en-US"/>
          </a:p>
        </p:txBody>
      </p:sp>
      <p:sp>
        <p:nvSpPr>
          <p:cNvPr id="6" name="Footer Placeholder 5">
            <a:extLst>
              <a:ext uri="{FF2B5EF4-FFF2-40B4-BE49-F238E27FC236}">
                <a16:creationId xmlns:a16="http://schemas.microsoft.com/office/drawing/2014/main" id="{10B7ABEA-582E-5895-ACA7-983848089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162272-2310-2775-E971-18663C2187BA}"/>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473801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57FCE-52CF-36F2-B6C8-9C43A93154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29986D-095D-42D9-2B40-6BBD00B967B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933018-5C30-41BB-D708-C09CFA49A6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092CFC-AF99-5B24-68B7-C658EB9E47ED}"/>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27/08/2025</a:t>
            </a:fld>
            <a:endParaRPr lang="en-US"/>
          </a:p>
        </p:txBody>
      </p:sp>
      <p:sp>
        <p:nvSpPr>
          <p:cNvPr id="6" name="Footer Placeholder 5">
            <a:extLst>
              <a:ext uri="{FF2B5EF4-FFF2-40B4-BE49-F238E27FC236}">
                <a16:creationId xmlns:a16="http://schemas.microsoft.com/office/drawing/2014/main" id="{0CA412E6-9BFD-3572-DE69-803346AE9C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95BC47D-EC80-B7E8-A42A-1FD80E873B7C}"/>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484560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53276-002A-7A72-67EF-9D346A325F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710A31-8CC2-68B5-B9AA-6BA79CFBF97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12D391-06DE-3DAB-B85F-CFACCB0DEAD5}"/>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27/08/2025</a:t>
            </a:fld>
            <a:endParaRPr lang="en-US"/>
          </a:p>
        </p:txBody>
      </p:sp>
      <p:sp>
        <p:nvSpPr>
          <p:cNvPr id="5" name="Footer Placeholder 4">
            <a:extLst>
              <a:ext uri="{FF2B5EF4-FFF2-40B4-BE49-F238E27FC236}">
                <a16:creationId xmlns:a16="http://schemas.microsoft.com/office/drawing/2014/main" id="{091D811C-C695-491B-9A1A-02F1271295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EDBDE2-8DF4-9F7D-ADC7-9505B74D5F62}"/>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00877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ED139E-BED3-3997-0FAB-F1E54BD8D54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582B72-21C3-0EEA-A0FC-C431DCAF752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3E4634-B7EF-17A4-4945-C0BE6869ED6C}"/>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27/08/2025</a:t>
            </a:fld>
            <a:endParaRPr lang="en-US"/>
          </a:p>
        </p:txBody>
      </p:sp>
      <p:sp>
        <p:nvSpPr>
          <p:cNvPr id="5" name="Footer Placeholder 4">
            <a:extLst>
              <a:ext uri="{FF2B5EF4-FFF2-40B4-BE49-F238E27FC236}">
                <a16:creationId xmlns:a16="http://schemas.microsoft.com/office/drawing/2014/main" id="{02525A28-F1A7-B9AC-7299-206F5B63CE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3886E6-0B50-855C-4402-FD609A3FFB7A}"/>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948209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B265-4F9A-4A33-AF1B-5807907C203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9DD659-7C19-439A-8F02-75EFB1C37EC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46E908-6233-46C9-B94D-608BCF8E95C9}"/>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27/08/2025</a:t>
            </a:fld>
            <a:endParaRPr lang="en-US"/>
          </a:p>
        </p:txBody>
      </p:sp>
      <p:sp>
        <p:nvSpPr>
          <p:cNvPr id="5" name="Footer Placeholder 4">
            <a:extLst>
              <a:ext uri="{FF2B5EF4-FFF2-40B4-BE49-F238E27FC236}">
                <a16:creationId xmlns:a16="http://schemas.microsoft.com/office/drawing/2014/main" id="{A25FD37F-146F-4E12-94CB-C95CB80767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AAE090-3E75-4218-B1BE-8433CD788B09}"/>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02150236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27/08/2025</a:t>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8062775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B17D-A7AA-426C-81E4-03D3212701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A03CB3-FB13-4571-8C30-B0008AFD7E4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DE305-DCBE-4C53-9553-1696CF73FB0C}"/>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27/08/2025</a:t>
            </a:fld>
            <a:endParaRPr lang="en-US"/>
          </a:p>
        </p:txBody>
      </p:sp>
      <p:sp>
        <p:nvSpPr>
          <p:cNvPr id="5" name="Footer Placeholder 4">
            <a:extLst>
              <a:ext uri="{FF2B5EF4-FFF2-40B4-BE49-F238E27FC236}">
                <a16:creationId xmlns:a16="http://schemas.microsoft.com/office/drawing/2014/main" id="{04EB29CF-6E08-4B95-9046-AFF0B5EA89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EDAF48-4EAF-4D33-85CA-AB011EAA6DC2}"/>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4913080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94B8B-2874-4706-962D-64AF138D780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168011-3027-4990-8647-A6FAFD845B5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16F913-49C0-4339-8605-9A262A0FF633}"/>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27/08/2025</a:t>
            </a:fld>
            <a:endParaRPr lang="en-US"/>
          </a:p>
        </p:txBody>
      </p:sp>
      <p:sp>
        <p:nvSpPr>
          <p:cNvPr id="5" name="Footer Placeholder 4">
            <a:extLst>
              <a:ext uri="{FF2B5EF4-FFF2-40B4-BE49-F238E27FC236}">
                <a16:creationId xmlns:a16="http://schemas.microsoft.com/office/drawing/2014/main" id="{6D31DB5D-0670-4E07-8449-4EF3075E27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5B7211-6BA1-4ED2-A3FA-9EBE1CCBC7A0}"/>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08548917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B8C73-80D1-48B8-BE82-051151F40E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040F46-B28D-4D82-B3EA-C64C1007FD3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805C04-463A-43C5-A342-6B327FC90A7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16E9B4-3CB3-4EFA-9D34-AE1F8294B95E}"/>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27/08/2025</a:t>
            </a:fld>
            <a:endParaRPr lang="en-US"/>
          </a:p>
        </p:txBody>
      </p:sp>
      <p:sp>
        <p:nvSpPr>
          <p:cNvPr id="6" name="Footer Placeholder 5">
            <a:extLst>
              <a:ext uri="{FF2B5EF4-FFF2-40B4-BE49-F238E27FC236}">
                <a16:creationId xmlns:a16="http://schemas.microsoft.com/office/drawing/2014/main" id="{0D34A20C-CC64-4351-90BE-16F63B5434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7A0E26-F47C-4F28-8317-B45894666E81}"/>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393298239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6D969-A1DA-489B-9DA9-6E716DB5345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96A069F-CC3D-4586-8931-C0ABAAC74A4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ABE122-ABD5-4C2B-BB7F-5369DB6298A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53B497-E427-4F55-AB61-E46243F7CC0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389B01-748E-4B34-BA8C-56A03C9F3FB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CFEDB9-A09E-4418-96E8-3C655CA29533}"/>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27/08/2025</a:t>
            </a:fld>
            <a:endParaRPr lang="en-US"/>
          </a:p>
        </p:txBody>
      </p:sp>
      <p:sp>
        <p:nvSpPr>
          <p:cNvPr id="8" name="Footer Placeholder 7">
            <a:extLst>
              <a:ext uri="{FF2B5EF4-FFF2-40B4-BE49-F238E27FC236}">
                <a16:creationId xmlns:a16="http://schemas.microsoft.com/office/drawing/2014/main" id="{18EC125A-1C3A-4607-9395-65CBCE61ED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A0E3616-4BC1-4789-BD69-1CCA46CDD0AB}"/>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65107390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82DD0-051B-4FB8-9115-6CA75474F40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B85CD51-EC0C-4A79-9ACC-ADC2756451E0}"/>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27/08/2025</a:t>
            </a:fld>
            <a:endParaRPr lang="en-US"/>
          </a:p>
        </p:txBody>
      </p:sp>
      <p:sp>
        <p:nvSpPr>
          <p:cNvPr id="4" name="Footer Placeholder 3">
            <a:extLst>
              <a:ext uri="{FF2B5EF4-FFF2-40B4-BE49-F238E27FC236}">
                <a16:creationId xmlns:a16="http://schemas.microsoft.com/office/drawing/2014/main" id="{00CCECE1-9389-4F98-A3C2-55D12305A9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4EA72AB-4082-4899-98BC-23C2A0075E98}"/>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8710550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32B4B-9C1B-49A5-BC88-B363127ADFE1}"/>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27/08/2025</a:t>
            </a:fld>
            <a:endParaRPr lang="en-US"/>
          </a:p>
        </p:txBody>
      </p:sp>
      <p:sp>
        <p:nvSpPr>
          <p:cNvPr id="3" name="Footer Placeholder 2">
            <a:extLst>
              <a:ext uri="{FF2B5EF4-FFF2-40B4-BE49-F238E27FC236}">
                <a16:creationId xmlns:a16="http://schemas.microsoft.com/office/drawing/2014/main" id="{4D3E0DAB-19CE-4BA6-AC68-28E6B48DF1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4426996-E17D-4C84-ADDC-CC25795D2CE3}"/>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9515605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79DFE-6CD3-4A1A-9522-DA52EB2CCD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62ABF1-FF96-410B-B5B0-A6E60D62EA9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B94575-16CC-4353-BAF7-2D15104E7D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0375A3-948C-40A3-BF5D-B77BD87AD760}"/>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27/08/2025</a:t>
            </a:fld>
            <a:endParaRPr lang="en-US"/>
          </a:p>
        </p:txBody>
      </p:sp>
      <p:sp>
        <p:nvSpPr>
          <p:cNvPr id="6" name="Footer Placeholder 5">
            <a:extLst>
              <a:ext uri="{FF2B5EF4-FFF2-40B4-BE49-F238E27FC236}">
                <a16:creationId xmlns:a16="http://schemas.microsoft.com/office/drawing/2014/main" id="{25A5F5A1-0F8B-49FE-B96D-5FFA621A11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6829691-A1F5-4DE6-A6C8-CD76043EFD70}"/>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68439481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0862-A923-4E7D-8050-C944DA51B7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2694F4-A0C4-4E32-B227-389B7FC82D3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EBA4BF-53BA-4FE9-86CB-92D688D55D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28A56C-C0FA-4BC4-8A1C-472F41C69C00}"/>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27/08/2025</a:t>
            </a:fld>
            <a:endParaRPr lang="en-US"/>
          </a:p>
        </p:txBody>
      </p:sp>
      <p:sp>
        <p:nvSpPr>
          <p:cNvPr id="6" name="Footer Placeholder 5">
            <a:extLst>
              <a:ext uri="{FF2B5EF4-FFF2-40B4-BE49-F238E27FC236}">
                <a16:creationId xmlns:a16="http://schemas.microsoft.com/office/drawing/2014/main" id="{8299DDF3-2ECB-4C42-99B5-74C9D84039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62C1B2-06BD-4EB7-ABE1-682A539001DA}"/>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44500080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2B5DA-6CDB-4858-8FFB-2479643B6B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DB718A-362A-4244-BAA8-A2A0A0DE193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BE9290-2230-4578-B9DE-94D90BE3C620}"/>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27/08/2025</a:t>
            </a:fld>
            <a:endParaRPr lang="en-US"/>
          </a:p>
        </p:txBody>
      </p:sp>
      <p:sp>
        <p:nvSpPr>
          <p:cNvPr id="5" name="Footer Placeholder 4">
            <a:extLst>
              <a:ext uri="{FF2B5EF4-FFF2-40B4-BE49-F238E27FC236}">
                <a16:creationId xmlns:a16="http://schemas.microsoft.com/office/drawing/2014/main" id="{AF130D16-EF29-4400-8708-80B2CAE924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96D37C-F1E6-415E-BC0A-DBA85905C4BC}"/>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0043944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B0DF83-4074-4207-B297-B99F6E172E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2E1F32-03AF-429D-80FE-6206FDB60C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3252F4-0CF3-4D03-953B-C41171392739}"/>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27/08/2025</a:t>
            </a:fld>
            <a:endParaRPr lang="en-US"/>
          </a:p>
        </p:txBody>
      </p:sp>
      <p:sp>
        <p:nvSpPr>
          <p:cNvPr id="5" name="Footer Placeholder 4">
            <a:extLst>
              <a:ext uri="{FF2B5EF4-FFF2-40B4-BE49-F238E27FC236}">
                <a16:creationId xmlns:a16="http://schemas.microsoft.com/office/drawing/2014/main" id="{145AA634-AD17-4700-8C09-BD39E13A3D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A43B3A-52D6-4D1A-86DA-C6D97FB508E9}"/>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9770421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27/08/2025</a:t>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02762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27/08/2025</a:t>
            </a:fld>
            <a:endParaRPr 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884851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27/08/2025</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242166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27/08/2025</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728534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4.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5.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5A8E69E-2B71-4A52-A79C-71EE816270D7}"/>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2" name="Picture 21">
            <a:extLst>
              <a:ext uri="{FF2B5EF4-FFF2-40B4-BE49-F238E27FC236}">
                <a16:creationId xmlns:a16="http://schemas.microsoft.com/office/drawing/2014/main" id="{B56122AF-0892-4217-B503-4F347B598CB2}"/>
              </a:ext>
            </a:extLst>
          </p:cNvPr>
          <p:cNvPicPr>
            <a:picLocks noChangeAspect="1"/>
          </p:cNvPicPr>
          <p:nvPr userDrawn="1"/>
        </p:nvPicPr>
        <p:blipFill>
          <a:blip r:embed="rId17"/>
          <a:stretch>
            <a:fillRect/>
          </a:stretch>
        </p:blipFill>
        <p:spPr>
          <a:xfrm>
            <a:off x="-63348965" y="1"/>
            <a:ext cx="4090220" cy="4090220"/>
          </a:xfrm>
          <a:prstGeom prst="rect">
            <a:avLst/>
          </a:prstGeom>
        </p:spPr>
      </p:pic>
      <p:pic>
        <p:nvPicPr>
          <p:cNvPr id="23" name="Picture 22">
            <a:extLst>
              <a:ext uri="{FF2B5EF4-FFF2-40B4-BE49-F238E27FC236}">
                <a16:creationId xmlns:a16="http://schemas.microsoft.com/office/drawing/2014/main" id="{02D3C776-2159-41F8-B3B0-74091BCA3565}"/>
              </a:ext>
            </a:extLst>
          </p:cNvPr>
          <p:cNvPicPr>
            <a:picLocks noChangeAspect="1"/>
          </p:cNvPicPr>
          <p:nvPr userDrawn="1"/>
        </p:nvPicPr>
        <p:blipFill>
          <a:blip r:embed="rId17"/>
          <a:stretch>
            <a:fillRect/>
          </a:stretch>
        </p:blipFill>
        <p:spPr>
          <a:xfrm>
            <a:off x="2818579" y="-29531733"/>
            <a:ext cx="4090220" cy="4090220"/>
          </a:xfrm>
          <a:prstGeom prst="rect">
            <a:avLst/>
          </a:prstGeom>
        </p:spPr>
      </p:pic>
      <p:pic>
        <p:nvPicPr>
          <p:cNvPr id="24" name="Picture 23">
            <a:extLst>
              <a:ext uri="{FF2B5EF4-FFF2-40B4-BE49-F238E27FC236}">
                <a16:creationId xmlns:a16="http://schemas.microsoft.com/office/drawing/2014/main" id="{623AE983-91C6-43C7-A767-1E6B3BB9EEEB}"/>
              </a:ext>
            </a:extLst>
          </p:cNvPr>
          <p:cNvPicPr>
            <a:picLocks noChangeAspect="1"/>
          </p:cNvPicPr>
          <p:nvPr userDrawn="1"/>
        </p:nvPicPr>
        <p:blipFill>
          <a:blip r:embed="rId17"/>
          <a:stretch>
            <a:fillRect/>
          </a:stretch>
        </p:blipFill>
        <p:spPr>
          <a:xfrm>
            <a:off x="72583913" y="2045110"/>
            <a:ext cx="4090220" cy="4090220"/>
          </a:xfrm>
          <a:prstGeom prst="rect">
            <a:avLst/>
          </a:prstGeom>
        </p:spPr>
      </p:pic>
      <p:pic>
        <p:nvPicPr>
          <p:cNvPr id="25" name="Picture 24">
            <a:extLst>
              <a:ext uri="{FF2B5EF4-FFF2-40B4-BE49-F238E27FC236}">
                <a16:creationId xmlns:a16="http://schemas.microsoft.com/office/drawing/2014/main" id="{1186F777-6527-4C7B-BDBA-C5C4DB0B51FB}"/>
              </a:ext>
            </a:extLst>
          </p:cNvPr>
          <p:cNvPicPr>
            <a:picLocks noChangeAspect="1"/>
          </p:cNvPicPr>
          <p:nvPr userDrawn="1"/>
        </p:nvPicPr>
        <p:blipFill>
          <a:blip r:embed="rId17"/>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21548031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4259E0-3075-C775-E5AE-25CF50392BD9}"/>
              </a:ext>
            </a:extLst>
          </p:cNvPr>
          <p:cNvPicPr>
            <a:picLocks noChangeAspect="1"/>
          </p:cNvPicPr>
          <p:nvPr userDrawn="1"/>
        </p:nvPicPr>
        <p:blipFill>
          <a:blip r:embed="rId14"/>
          <a:stretch>
            <a:fillRect/>
          </a:stretch>
        </p:blipFill>
        <p:spPr>
          <a:xfrm>
            <a:off x="0" y="6638307"/>
            <a:ext cx="864130" cy="219694"/>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7944C5EE-DD47-D0B7-00AA-371F20CBE70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092700" y="0"/>
            <a:ext cx="1746999" cy="1746999"/>
          </a:xfrm>
          <a:prstGeom prst="rect">
            <a:avLst/>
          </a:prstGeom>
        </p:spPr>
      </p:pic>
    </p:spTree>
    <p:extLst>
      <p:ext uri="{BB962C8B-B14F-4D97-AF65-F5344CB8AC3E}">
        <p14:creationId xmlns:p14="http://schemas.microsoft.com/office/powerpoint/2010/main" val="226600114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743099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47057C01-E3B8-288E-80BF-4645775C6B1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36336" y="246471"/>
            <a:ext cx="1412646" cy="1412646"/>
          </a:xfrm>
          <a:prstGeom prst="rect">
            <a:avLst/>
          </a:prstGeom>
        </p:spPr>
      </p:pic>
    </p:spTree>
    <p:extLst>
      <p:ext uri="{BB962C8B-B14F-4D97-AF65-F5344CB8AC3E}">
        <p14:creationId xmlns:p14="http://schemas.microsoft.com/office/powerpoint/2010/main" val="166158623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53864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2.xml"/><Relationship Id="rId4" Type="http://schemas.openxmlformats.org/officeDocument/2006/relationships/image" Target="../media/image26.sv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0.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audio" Target="../media/audio1.wav"/><Relationship Id="rId5" Type="http://schemas.openxmlformats.org/officeDocument/2006/relationships/image" Target="../media/image30.png"/><Relationship Id="rId4" Type="http://schemas.openxmlformats.org/officeDocument/2006/relationships/image" Target="../media/image29.gif"/></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jpeg"/><Relationship Id="rId1" Type="http://schemas.openxmlformats.org/officeDocument/2006/relationships/slideLayout" Target="../slideLayouts/slideLayout33.xml"/><Relationship Id="rId6" Type="http://schemas.microsoft.com/office/2007/relationships/hdphoto" Target="../media/hdphoto11.wdp"/><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9.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0.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5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5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22.xml"/><Relationship Id="rId6" Type="http://schemas.openxmlformats.org/officeDocument/2006/relationships/image" Target="../media/image46.png"/><Relationship Id="rId5" Type="http://schemas.microsoft.com/office/2007/relationships/hdphoto" Target="../media/hdphoto6.wdp"/><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5.wdp"/><Relationship Id="rId3" Type="http://schemas.openxmlformats.org/officeDocument/2006/relationships/image" Target="../media/image11.png"/><Relationship Id="rId7" Type="http://schemas.microsoft.com/office/2007/relationships/hdphoto" Target="../media/hdphoto2.wdp"/><Relationship Id="rId12" Type="http://schemas.openxmlformats.org/officeDocument/2006/relationships/image" Target="../media/image16.png"/><Relationship Id="rId17" Type="http://schemas.openxmlformats.org/officeDocument/2006/relationships/image" Target="../media/image19.png"/><Relationship Id="rId2" Type="http://schemas.openxmlformats.org/officeDocument/2006/relationships/image" Target="../media/image10.jp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3.png"/><Relationship Id="rId11" Type="http://schemas.microsoft.com/office/2007/relationships/hdphoto" Target="../media/hdphoto4.wdp"/><Relationship Id="rId5" Type="http://schemas.openxmlformats.org/officeDocument/2006/relationships/image" Target="../media/image12.gif"/><Relationship Id="rId15" Type="http://schemas.microsoft.com/office/2007/relationships/hdphoto" Target="../media/hdphoto6.wdp"/><Relationship Id="rId10" Type="http://schemas.openxmlformats.org/officeDocument/2006/relationships/image" Target="../media/image15.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0.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21.png"/><Relationship Id="rId1" Type="http://schemas.openxmlformats.org/officeDocument/2006/relationships/slideLayout" Target="../slideLayouts/slideLayout22.xml"/><Relationship Id="rId6" Type="http://schemas.openxmlformats.org/officeDocument/2006/relationships/image" Target="../media/image23.png"/><Relationship Id="rId5" Type="http://schemas.microsoft.com/office/2007/relationships/hdphoto" Target="../media/hdphoto9.wdp"/><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2.xml"/><Relationship Id="rId4" Type="http://schemas.openxmlformats.org/officeDocument/2006/relationships/image" Target="../media/image26.svg"/></Relationships>
</file>

<file path=ppt/slides/_rels/slide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3.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2.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5838" r="15152"/>
          <a:stretch/>
        </p:blipFill>
        <p:spPr>
          <a:xfrm>
            <a:off x="1064525" y="655093"/>
            <a:ext cx="10391800" cy="3493827"/>
          </a:xfrm>
          <a:prstGeom prst="rect">
            <a:avLst/>
          </a:prstGeom>
        </p:spPr>
      </p:pic>
      <p:pic>
        <p:nvPicPr>
          <p:cNvPr id="3" name="Picture 2">
            <a:extLst>
              <a:ext uri="{FF2B5EF4-FFF2-40B4-BE49-F238E27FC236}">
                <a16:creationId xmlns:a16="http://schemas.microsoft.com/office/drawing/2014/main" id="{A51449C3-4AE9-4443-AA1C-52F29BE2E67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211171" y="3964765"/>
            <a:ext cx="1832607" cy="1832607"/>
          </a:xfrm>
          <a:prstGeom prst="rect">
            <a:avLst/>
          </a:prstGeom>
        </p:spPr>
      </p:pic>
    </p:spTree>
    <p:extLst>
      <p:ext uri="{BB962C8B-B14F-4D97-AF65-F5344CB8AC3E}">
        <p14:creationId xmlns:p14="http://schemas.microsoft.com/office/powerpoint/2010/main" val="2284043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 name="Rounded Rectangle 12">
            <a:extLst>
              <a:ext uri="{FF2B5EF4-FFF2-40B4-BE49-F238E27FC236}">
                <a16:creationId xmlns:a16="http://schemas.microsoft.com/office/drawing/2014/main" id="{B2021447-292C-8C87-592F-23E91F37AA67}"/>
              </a:ext>
            </a:extLst>
          </p:cNvPr>
          <p:cNvSpPr/>
          <p:nvPr/>
        </p:nvSpPr>
        <p:spPr>
          <a:xfrm>
            <a:off x="5996762" y="1900703"/>
            <a:ext cx="5720260" cy="3798348"/>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ounded Rectangle 13">
            <a:extLst>
              <a:ext uri="{FF2B5EF4-FFF2-40B4-BE49-F238E27FC236}">
                <a16:creationId xmlns:a16="http://schemas.microsoft.com/office/drawing/2014/main" id="{E2491EF4-D435-4000-48F6-E329236F8AD0}"/>
              </a:ext>
            </a:extLst>
          </p:cNvPr>
          <p:cNvSpPr/>
          <p:nvPr/>
        </p:nvSpPr>
        <p:spPr>
          <a:xfrm>
            <a:off x="5873796" y="1499191"/>
            <a:ext cx="5733413" cy="4019106"/>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Tranh </a:t>
            </a: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vẽ các bạn trai chơi đá bóng</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cùng</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nhau</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rất</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vui</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vẻ</a:t>
            </a: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47D1BB83-0AC1-A146-4D05-023A99926DC0}"/>
              </a:ext>
            </a:extLst>
          </p:cNvPr>
          <p:cNvGrpSpPr/>
          <p:nvPr/>
        </p:nvGrpSpPr>
        <p:grpSpPr>
          <a:xfrm>
            <a:off x="511249" y="2422008"/>
            <a:ext cx="5049656" cy="2395643"/>
            <a:chOff x="2598116" y="3157870"/>
            <a:chExt cx="7194065" cy="3700129"/>
          </a:xfrm>
        </p:grpSpPr>
        <p:pic>
          <p:nvPicPr>
            <p:cNvPr id="4" name="Picture 3">
              <a:extLst>
                <a:ext uri="{FF2B5EF4-FFF2-40B4-BE49-F238E27FC236}">
                  <a16:creationId xmlns:a16="http://schemas.microsoft.com/office/drawing/2014/main" id="{1CF7DD07-8BE4-AC82-DF32-2323DC594B4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598116" y="3379808"/>
              <a:ext cx="7194065" cy="347819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Plaque 7">
              <a:extLst>
                <a:ext uri="{FF2B5EF4-FFF2-40B4-BE49-F238E27FC236}">
                  <a16:creationId xmlns:a16="http://schemas.microsoft.com/office/drawing/2014/main" id="{696D2B26-5EEF-7000-B84B-0039573168A6}"/>
                </a:ext>
              </a:extLst>
            </p:cNvPr>
            <p:cNvSpPr/>
            <p:nvPr/>
          </p:nvSpPr>
          <p:spPr>
            <a:xfrm>
              <a:off x="5676014" y="3157870"/>
              <a:ext cx="839972" cy="741560"/>
            </a:xfrm>
            <a:prstGeom prst="plaque">
              <a:avLst/>
            </a:prstGeom>
            <a:ln w="19050">
              <a:solidFill>
                <a:schemeClr val="accent6">
                  <a:lumMod val="50000"/>
                </a:schemeClr>
              </a:solidFill>
              <a:prstDash val="dashDot"/>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400" b="1" dirty="0">
                  <a:latin typeface="Cooper Black" panose="0208090404030B020404" pitchFamily="18" charset="0"/>
                </a:rPr>
                <a:t>3</a:t>
              </a:r>
            </a:p>
          </p:txBody>
        </p:sp>
      </p:grpSp>
    </p:spTree>
    <p:extLst>
      <p:ext uri="{BB962C8B-B14F-4D97-AF65-F5344CB8AC3E}">
        <p14:creationId xmlns:p14="http://schemas.microsoft.com/office/powerpoint/2010/main" val="1940768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FB39635-4615-4694-8B19-EBB2552DBD18}"/>
              </a:ext>
            </a:extLst>
          </p:cNvPr>
          <p:cNvGrpSpPr/>
          <p:nvPr/>
        </p:nvGrpSpPr>
        <p:grpSpPr>
          <a:xfrm rot="199546">
            <a:off x="6127485" y="1257007"/>
            <a:ext cx="2697113" cy="1599295"/>
            <a:chOff x="2303081" y="2295860"/>
            <a:chExt cx="3866191" cy="2154287"/>
          </a:xfrm>
        </p:grpSpPr>
        <p:sp>
          <p:nvSpPr>
            <p:cNvPr id="3" name="Freeform: Shape 2">
              <a:extLst>
                <a:ext uri="{FF2B5EF4-FFF2-40B4-BE49-F238E27FC236}">
                  <a16:creationId xmlns:a16="http://schemas.microsoft.com/office/drawing/2014/main" id="{765F95D0-514A-46C9-A899-47463C6A6BDA}"/>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UTM Avo" panose="02040603050506020204" pitchFamily="18" charset="0"/>
                <a:sym typeface="Arial"/>
              </a:endParaRPr>
            </a:p>
          </p:txBody>
        </p:sp>
        <p:sp>
          <p:nvSpPr>
            <p:cNvPr id="4" name="TextBox 3">
              <a:extLst>
                <a:ext uri="{FF2B5EF4-FFF2-40B4-BE49-F238E27FC236}">
                  <a16:creationId xmlns:a16="http://schemas.microsoft.com/office/drawing/2014/main" id="{9434A4EF-7064-42D4-82AA-CB4C4B622793}"/>
                </a:ext>
              </a:extLst>
            </p:cNvPr>
            <p:cNvSpPr txBox="1"/>
            <p:nvPr/>
          </p:nvSpPr>
          <p:spPr>
            <a:xfrm rot="21373733">
              <a:off x="2303081" y="2565053"/>
              <a:ext cx="3866191" cy="188509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endParaRPr lang="vi-VN" sz="5867" b="1" kern="0">
                <a:solidFill>
                  <a:srgbClr val="D34827"/>
                </a:solidFill>
                <a:effectLst>
                  <a:outerShdw blurRad="38100" dist="38100" dir="2700000" algn="tl">
                    <a:srgbClr val="000000">
                      <a:alpha val="43137"/>
                    </a:srgbClr>
                  </a:outerShdw>
                </a:effectLst>
                <a:latin typeface="#9Slide05 Angelline" pitchFamily="2" charset="0"/>
                <a:ea typeface="Cambria" panose="02040503050406030204" pitchFamily="18" charset="0"/>
                <a:sym typeface="Arial"/>
              </a:endParaRPr>
            </a:p>
          </p:txBody>
        </p:sp>
      </p:grpSp>
      <p:grpSp>
        <p:nvGrpSpPr>
          <p:cNvPr id="5" name="Group 4">
            <a:extLst>
              <a:ext uri="{FF2B5EF4-FFF2-40B4-BE49-F238E27FC236}">
                <a16:creationId xmlns:a16="http://schemas.microsoft.com/office/drawing/2014/main" id="{A5E5C0AE-2B29-4330-91C7-827C3F9AEAA8}"/>
              </a:ext>
            </a:extLst>
          </p:cNvPr>
          <p:cNvGrpSpPr/>
          <p:nvPr/>
        </p:nvGrpSpPr>
        <p:grpSpPr>
          <a:xfrm rot="199546">
            <a:off x="6878998" y="1410398"/>
            <a:ext cx="3608727" cy="2270457"/>
            <a:chOff x="2303081" y="2295860"/>
            <a:chExt cx="3866191" cy="1860883"/>
          </a:xfrm>
        </p:grpSpPr>
        <p:sp>
          <p:nvSpPr>
            <p:cNvPr id="6" name="Freeform: Shape 5">
              <a:extLst>
                <a:ext uri="{FF2B5EF4-FFF2-40B4-BE49-F238E27FC236}">
                  <a16:creationId xmlns:a16="http://schemas.microsoft.com/office/drawing/2014/main" id="{DE28B565-5A30-4475-B9B1-1BFC53504EF2}"/>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UTM Avo" panose="02040603050506020204" pitchFamily="18" charset="0"/>
                <a:sym typeface="Arial"/>
              </a:endParaRPr>
            </a:p>
          </p:txBody>
        </p:sp>
        <p:sp>
          <p:nvSpPr>
            <p:cNvPr id="7" name="TextBox 6">
              <a:extLst>
                <a:ext uri="{FF2B5EF4-FFF2-40B4-BE49-F238E27FC236}">
                  <a16:creationId xmlns:a16="http://schemas.microsoft.com/office/drawing/2014/main" id="{651776B3-8D69-40D8-807B-56CFDDB6D41E}"/>
                </a:ext>
              </a:extLst>
            </p:cNvPr>
            <p:cNvSpPr txBox="1"/>
            <p:nvPr/>
          </p:nvSpPr>
          <p:spPr>
            <a:xfrm rot="21373733">
              <a:off x="2303081" y="2934099"/>
              <a:ext cx="3866191" cy="114700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endParaRPr lang="vi-VN" sz="5867" b="1" kern="0">
                <a:solidFill>
                  <a:srgbClr val="D34827"/>
                </a:solidFill>
                <a:effectLst>
                  <a:outerShdw blurRad="38100" dist="38100" dir="2700000" algn="tl">
                    <a:srgbClr val="000000">
                      <a:alpha val="43137"/>
                    </a:srgbClr>
                  </a:outerShdw>
                </a:effectLst>
                <a:latin typeface="#9Slide05 Angelline" pitchFamily="2" charset="0"/>
                <a:ea typeface="Cambria" panose="02040503050406030204" pitchFamily="18" charset="0"/>
                <a:sym typeface="Arial"/>
              </a:endParaRPr>
            </a:p>
          </p:txBody>
        </p:sp>
      </p:grpSp>
      <p:sp>
        <p:nvSpPr>
          <p:cNvPr id="8" name="TextBox 7">
            <a:extLst>
              <a:ext uri="{FF2B5EF4-FFF2-40B4-BE49-F238E27FC236}">
                <a16:creationId xmlns:a16="http://schemas.microsoft.com/office/drawing/2014/main" id="{FB8EACBA-DD78-4B3A-81CB-98467D1A6457}"/>
              </a:ext>
            </a:extLst>
          </p:cNvPr>
          <p:cNvSpPr txBox="1"/>
          <p:nvPr/>
        </p:nvSpPr>
        <p:spPr>
          <a:xfrm>
            <a:off x="318445" y="298645"/>
            <a:ext cx="11597641" cy="1736646"/>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Theo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các</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bức</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tranh</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muốn</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nói</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về</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các</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sự</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việc</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diễn</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ra</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thời</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gian</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nào</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p>
        </p:txBody>
      </p:sp>
      <p:sp>
        <p:nvSpPr>
          <p:cNvPr id="15" name="Arrow: Curved Right 14">
            <a:extLst>
              <a:ext uri="{FF2B5EF4-FFF2-40B4-BE49-F238E27FC236}">
                <a16:creationId xmlns:a16="http://schemas.microsoft.com/office/drawing/2014/main" id="{FDE11ED9-08D0-DE92-C2EA-21E22AB638DA}"/>
              </a:ext>
            </a:extLst>
          </p:cNvPr>
          <p:cNvSpPr/>
          <p:nvPr/>
        </p:nvSpPr>
        <p:spPr>
          <a:xfrm>
            <a:off x="223283" y="2392326"/>
            <a:ext cx="1424763" cy="1212112"/>
          </a:xfrm>
          <a:prstGeom prst="curvedRightArrow">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grpSp>
        <p:nvGrpSpPr>
          <p:cNvPr id="17" name="Group 16">
            <a:extLst>
              <a:ext uri="{FF2B5EF4-FFF2-40B4-BE49-F238E27FC236}">
                <a16:creationId xmlns:a16="http://schemas.microsoft.com/office/drawing/2014/main" id="{73377CA8-2470-652C-03F0-45FDC3643ADF}"/>
              </a:ext>
            </a:extLst>
          </p:cNvPr>
          <p:cNvGrpSpPr/>
          <p:nvPr/>
        </p:nvGrpSpPr>
        <p:grpSpPr>
          <a:xfrm>
            <a:off x="1529222" y="2179675"/>
            <a:ext cx="8581877" cy="3094074"/>
            <a:chOff x="2315329" y="2221349"/>
            <a:chExt cx="3250548" cy="1860883"/>
          </a:xfrm>
        </p:grpSpPr>
        <p:sp>
          <p:nvSpPr>
            <p:cNvPr id="18" name="Freeform: Shape 17">
              <a:extLst>
                <a:ext uri="{FF2B5EF4-FFF2-40B4-BE49-F238E27FC236}">
                  <a16:creationId xmlns:a16="http://schemas.microsoft.com/office/drawing/2014/main" id="{F84C7F39-F865-C8B5-4DDE-496C420C7D03}"/>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defRPr/>
              </a:pPr>
              <a:endParaRPr lang="id-ID" sz="3333" b="1" kern="0">
                <a:solidFill>
                  <a:srgbClr val="FFFFFF"/>
                </a:solidFill>
                <a:latin typeface="UTM Avo" panose="02040603050506020204" pitchFamily="18" charset="0"/>
                <a:sym typeface="Arial"/>
              </a:endParaRPr>
            </a:p>
          </p:txBody>
        </p:sp>
        <p:sp>
          <p:nvSpPr>
            <p:cNvPr id="19" name="TextBox 18">
              <a:extLst>
                <a:ext uri="{FF2B5EF4-FFF2-40B4-BE49-F238E27FC236}">
                  <a16:creationId xmlns:a16="http://schemas.microsoft.com/office/drawing/2014/main" id="{AE673DD0-C1A1-A406-9187-E13B5478074B}"/>
                </a:ext>
              </a:extLst>
            </p:cNvPr>
            <p:cNvSpPr txBox="1"/>
            <p:nvPr/>
          </p:nvSpPr>
          <p:spPr>
            <a:xfrm>
              <a:off x="2521427" y="2726360"/>
              <a:ext cx="2988244" cy="110083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algn="ctr">
                <a:lnSpc>
                  <a:spcPct val="115000"/>
                </a:lnSpc>
                <a:spcBef>
                  <a:spcPts val="0"/>
                </a:spcBef>
                <a:spcAft>
                  <a:spcPts val="1000"/>
                </a:spcAft>
              </a:pP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bức</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tranh</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muốn</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sự</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việc</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diễn</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ra</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kì</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nghỉ</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hè</a:t>
              </a:r>
              <a:endPar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8154014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gi | PINKFONG Wiki | Fandom">
            <a:extLst>
              <a:ext uri="{FF2B5EF4-FFF2-40B4-BE49-F238E27FC236}">
                <a16:creationId xmlns:a16="http://schemas.microsoft.com/office/drawing/2014/main" id="{8AECDD57-1A54-4AC1-87C0-207A55F47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425605" y="837112"/>
            <a:ext cx="6767093" cy="67670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9">
            <a:extLst>
              <a:ext uri="{FF2B5EF4-FFF2-40B4-BE49-F238E27FC236}">
                <a16:creationId xmlns:a16="http://schemas.microsoft.com/office/drawing/2014/main" id="{E1392BDB-03C0-47E5-AEE7-F873DD7EAD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96805" y="1"/>
            <a:ext cx="10795196" cy="7312068"/>
          </a:xfrm>
          <a:prstGeom prst="rect">
            <a:avLst/>
          </a:prstGeom>
        </p:spPr>
      </p:pic>
      <p:sp>
        <p:nvSpPr>
          <p:cNvPr id="2" name="文本框 47">
            <a:extLst>
              <a:ext uri="{FF2B5EF4-FFF2-40B4-BE49-F238E27FC236}">
                <a16:creationId xmlns:a16="http://schemas.microsoft.com/office/drawing/2014/main" id="{D9021398-22DE-691F-35D4-BEEFF88B2F68}"/>
              </a:ext>
            </a:extLst>
          </p:cNvPr>
          <p:cNvSpPr txBox="1"/>
          <p:nvPr/>
        </p:nvSpPr>
        <p:spPr>
          <a:xfrm>
            <a:off x="2257424" y="486617"/>
            <a:ext cx="9078555" cy="1323439"/>
          </a:xfrm>
          <a:prstGeom prst="rect">
            <a:avLst/>
          </a:prstGeom>
          <a:noFill/>
        </p:spPr>
        <p:txBody>
          <a:bodyPr wrap="square" rtlCol="0">
            <a:spAutoFit/>
          </a:bodyPr>
          <a:lstStyle/>
          <a:p>
            <a:pPr lvl="0" algn="just">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 em hãy kể về kì nghỉ hè vừa qua của mình theo các câu hỏi gợi ý</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dưới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đây</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id="{D3B5E14D-8529-D81B-CEBE-B22395F753EA}"/>
              </a:ext>
            </a:extLst>
          </p:cNvPr>
          <p:cNvSpPr/>
          <p:nvPr/>
        </p:nvSpPr>
        <p:spPr>
          <a:xfrm>
            <a:off x="3915164" y="2125630"/>
            <a:ext cx="5635036" cy="830425"/>
          </a:xfrm>
          <a:prstGeom prst="roundRect">
            <a:avLst/>
          </a:prstGeom>
          <a:solidFill>
            <a:srgbClr val="FFFF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latin typeface="Arial-Rounded" panose="020B0500000000000000" pitchFamily="34" charset="0"/>
                <a:ea typeface="Arial-Rounded" panose="020B0500000000000000" pitchFamily="34" charset="0"/>
                <a:cs typeface="Arial-Rounded" panose="020B0500000000000000" pitchFamily="34" charset="0"/>
              </a:rPr>
              <a:t>a. </a:t>
            </a:r>
            <a:r>
              <a:rPr lang="en-US" sz="3600" dirty="0" err="1">
                <a:latin typeface="Arial-Rounded" panose="020B0500000000000000" pitchFamily="34" charset="0"/>
                <a:ea typeface="Arial-Rounded" panose="020B0500000000000000" pitchFamily="34" charset="0"/>
                <a:cs typeface="Arial-Rounded" panose="020B0500000000000000" pitchFamily="34" charset="0"/>
              </a:rPr>
              <a:t>Nghỉ</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hè</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em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đâu</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Rectangle: Rounded Corners 5">
            <a:extLst>
              <a:ext uri="{FF2B5EF4-FFF2-40B4-BE49-F238E27FC236}">
                <a16:creationId xmlns:a16="http://schemas.microsoft.com/office/drawing/2014/main" id="{A8C763A2-CF97-6A5B-C08E-E549B2E9F155}"/>
              </a:ext>
            </a:extLst>
          </p:cNvPr>
          <p:cNvSpPr/>
          <p:nvPr/>
        </p:nvSpPr>
        <p:spPr>
          <a:xfrm>
            <a:off x="3915164" y="3409950"/>
            <a:ext cx="5635036" cy="1145492"/>
          </a:xfrm>
          <a:prstGeom prst="roundRect">
            <a:avLst/>
          </a:prstGeom>
          <a:solidFill>
            <a:srgbClr val="FFFF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latin typeface="Arial-Rounded" panose="020B0500000000000000" pitchFamily="34" charset="0"/>
                <a:ea typeface="Arial-Rounded" panose="020B0500000000000000" pitchFamily="34" charset="0"/>
                <a:cs typeface="Arial-Rounded" panose="020B0500000000000000" pitchFamily="34" charset="0"/>
              </a:rPr>
              <a:t>b. </a:t>
            </a:r>
            <a:r>
              <a:rPr lang="en-US" sz="3600" dirty="0" err="1">
                <a:latin typeface="Arial-Rounded" panose="020B0500000000000000" pitchFamily="34" charset="0"/>
                <a:ea typeface="Arial-Rounded" panose="020B0500000000000000" pitchFamily="34" charset="0"/>
                <a:cs typeface="Arial-Rounded" panose="020B0500000000000000" pitchFamily="34" charset="0"/>
              </a:rPr>
              <a:t>Em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tham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gia</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nào</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Rectangle: Rounded Corners 6">
            <a:extLst>
              <a:ext uri="{FF2B5EF4-FFF2-40B4-BE49-F238E27FC236}">
                <a16:creationId xmlns:a16="http://schemas.microsoft.com/office/drawing/2014/main" id="{21762ADB-A86D-99B5-4E91-DF86FD1D086E}"/>
              </a:ext>
            </a:extLst>
          </p:cNvPr>
          <p:cNvSpPr/>
          <p:nvPr/>
        </p:nvSpPr>
        <p:spPr>
          <a:xfrm>
            <a:off x="3915164" y="4914192"/>
            <a:ext cx="5635036" cy="830425"/>
          </a:xfrm>
          <a:prstGeom prst="roundRect">
            <a:avLst/>
          </a:prstGeom>
          <a:solidFill>
            <a:srgbClr val="FFFF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latin typeface="Arial-Rounded" panose="020B0500000000000000" pitchFamily="34" charset="0"/>
                <a:ea typeface="Arial-Rounded" panose="020B0500000000000000" pitchFamily="34" charset="0"/>
                <a:cs typeface="Arial-Rounded" panose="020B0500000000000000" pitchFamily="34" charset="0"/>
              </a:rPr>
              <a:t>c. </a:t>
            </a:r>
            <a:r>
              <a:rPr lang="en-US" sz="3600" dirty="0" err="1">
                <a:latin typeface="Arial-Rounded" panose="020B0500000000000000" pitchFamily="34" charset="0"/>
                <a:ea typeface="Arial-Rounded" panose="020B0500000000000000" pitchFamily="34" charset="0"/>
                <a:cs typeface="Arial-Rounded" panose="020B0500000000000000" pitchFamily="34" charset="0"/>
              </a:rPr>
              <a:t>Em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nhất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gì</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810756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19" name="Picture 18">
            <a:extLst>
              <a:ext uri="{FF2B5EF4-FFF2-40B4-BE49-F238E27FC236}">
                <a16:creationId xmlns:a16="http://schemas.microsoft.com/office/drawing/2014/main" id="{8740456B-C594-DBFB-FE85-4F45FAF07AAE}"/>
              </a:ext>
            </a:extLst>
          </p:cNvPr>
          <p:cNvPicPr>
            <a:picLocks noChangeAspect="1"/>
          </p:cNvPicPr>
          <p:nvPr/>
        </p:nvPicPr>
        <p:blipFill>
          <a:blip r:embed="rId2"/>
          <a:stretch>
            <a:fillRect/>
          </a:stretch>
        </p:blipFill>
        <p:spPr>
          <a:xfrm>
            <a:off x="-295275" y="377669"/>
            <a:ext cx="12192000" cy="3778561"/>
          </a:xfrm>
          <a:prstGeom prst="rect">
            <a:avLst/>
          </a:prstGeom>
        </p:spPr>
      </p:pic>
      <p:pic>
        <p:nvPicPr>
          <p:cNvPr id="20" name="Picture 19" descr="A picture containing toy, doll, vector graphics&#10;&#10;Description automatically generated">
            <a:extLst>
              <a:ext uri="{FF2B5EF4-FFF2-40B4-BE49-F238E27FC236}">
                <a16:creationId xmlns:a16="http://schemas.microsoft.com/office/drawing/2014/main" id="{2C56AD43-935C-7EDF-7A30-41FB49F2B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215" y="2143125"/>
            <a:ext cx="5083423" cy="4714875"/>
          </a:xfrm>
          <a:prstGeom prst="rect">
            <a:avLst/>
          </a:prstGeom>
        </p:spPr>
      </p:pic>
    </p:spTree>
    <p:extLst>
      <p:ext uri="{BB962C8B-B14F-4D97-AF65-F5344CB8AC3E}">
        <p14:creationId xmlns:p14="http://schemas.microsoft.com/office/powerpoint/2010/main" val="18695298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32" presetClass="emph" presetSubtype="0" repeatCount="3000"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
            <a:extLst>
              <a:ext uri="{FF2B5EF4-FFF2-40B4-BE49-F238E27FC236}">
                <a16:creationId xmlns:a16="http://schemas.microsoft.com/office/drawing/2014/main" id="{86718D29-E482-143A-C220-9E07CACC106D}"/>
              </a:ext>
            </a:extLst>
          </p:cNvPr>
          <p:cNvSpPr/>
          <p:nvPr/>
        </p:nvSpPr>
        <p:spPr>
          <a:xfrm>
            <a:off x="524434" y="1018796"/>
            <a:ext cx="11698940" cy="5124829"/>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rapezoid 9">
            <a:extLst>
              <a:ext uri="{FF2B5EF4-FFF2-40B4-BE49-F238E27FC236}">
                <a16:creationId xmlns:a16="http://schemas.microsoft.com/office/drawing/2014/main" id="{677EB576-AC90-E2EF-1A6C-E7A8A31E4DF2}"/>
              </a:ext>
            </a:extLst>
          </p:cNvPr>
          <p:cNvSpPr/>
          <p:nvPr/>
        </p:nvSpPr>
        <p:spPr>
          <a:xfrm>
            <a:off x="4213996" y="309283"/>
            <a:ext cx="4930004" cy="1359329"/>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n w="1270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 name="Group 6">
            <a:extLst>
              <a:ext uri="{FF2B5EF4-FFF2-40B4-BE49-F238E27FC236}">
                <a16:creationId xmlns:a16="http://schemas.microsoft.com/office/drawing/2014/main" id="{56EF8EC0-8B15-D742-BCD1-0FEE6E39918F}"/>
              </a:ext>
            </a:extLst>
          </p:cNvPr>
          <p:cNvGrpSpPr/>
          <p:nvPr/>
        </p:nvGrpSpPr>
        <p:grpSpPr>
          <a:xfrm>
            <a:off x="5008667" y="185079"/>
            <a:ext cx="3332964" cy="1296824"/>
            <a:chOff x="4960372" y="485652"/>
            <a:chExt cx="3332964" cy="1296824"/>
          </a:xfrm>
        </p:grpSpPr>
        <p:sp>
          <p:nvSpPr>
            <p:cNvPr id="9" name="Rectangle 8">
              <a:extLst>
                <a:ext uri="{FF2B5EF4-FFF2-40B4-BE49-F238E27FC236}">
                  <a16:creationId xmlns:a16="http://schemas.microsoft.com/office/drawing/2014/main" id="{87F53131-E82A-D8B8-77F0-581E9A2906CD}"/>
                </a:ext>
              </a:extLst>
            </p:cNvPr>
            <p:cNvSpPr/>
            <p:nvPr/>
          </p:nvSpPr>
          <p:spPr>
            <a:xfrm>
              <a:off x="4960372" y="485652"/>
              <a:ext cx="3332964" cy="1288366"/>
            </a:xfrm>
            <a:prstGeom prst="rect">
              <a:avLst/>
            </a:prstGeom>
            <a:ln>
              <a:noFill/>
            </a:ln>
          </p:spPr>
          <p:txBody>
            <a:bodyPr wrap="none">
              <a:spAutoFit/>
            </a:bodyPr>
            <a:lstStyle/>
            <a:p>
              <a:pPr algn="ctr" defTabSz="685800">
                <a:lnSpc>
                  <a:spcPct val="150000"/>
                </a:lnSpc>
              </a:pPr>
              <a:r>
                <a:rPr lang="en-US" sz="6000" b="1" dirty="0" err="1">
                  <a:ln w="190500">
                    <a:solidFill>
                      <a:schemeClr val="accent2">
                        <a:lumMod val="20000"/>
                        <a:lumOff val="80000"/>
                      </a:schemeClr>
                    </a:solidFill>
                  </a:ln>
                  <a:solidFill>
                    <a:srgbClr val="C0000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Cách</a:t>
              </a:r>
              <a:r>
                <a:rPr lang="en-US" sz="6000" b="1" dirty="0">
                  <a:ln w="190500">
                    <a:solidFill>
                      <a:schemeClr val="accent2">
                        <a:lumMod val="20000"/>
                        <a:lumOff val="80000"/>
                      </a:schemeClr>
                    </a:solidFill>
                  </a:ln>
                  <a:solidFill>
                    <a:srgbClr val="C0000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ln w="190500">
                    <a:solidFill>
                      <a:schemeClr val="accent2">
                        <a:lumMod val="20000"/>
                        <a:lumOff val="80000"/>
                      </a:schemeClr>
                    </a:solidFill>
                  </a:ln>
                  <a:solidFill>
                    <a:srgbClr val="C0000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chơi</a:t>
              </a:r>
              <a:endParaRPr lang="en-US" sz="6000" dirty="0">
                <a:ln w="190500">
                  <a:solidFill>
                    <a:schemeClr val="accent2">
                      <a:lumMod val="20000"/>
                      <a:lumOff val="80000"/>
                    </a:schemeClr>
                  </a:solidFill>
                </a:ln>
                <a:solidFill>
                  <a:srgbClr val="C0000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a:extLst>
                <a:ext uri="{FF2B5EF4-FFF2-40B4-BE49-F238E27FC236}">
                  <a16:creationId xmlns:a16="http://schemas.microsoft.com/office/drawing/2014/main" id="{E14DE579-6B43-42D8-6409-BC51B60F46E3}"/>
                </a:ext>
              </a:extLst>
            </p:cNvPr>
            <p:cNvSpPr/>
            <p:nvPr/>
          </p:nvSpPr>
          <p:spPr>
            <a:xfrm>
              <a:off x="4960372" y="494110"/>
              <a:ext cx="3332964" cy="1288366"/>
            </a:xfrm>
            <a:prstGeom prst="rect">
              <a:avLst/>
            </a:prstGeom>
            <a:ln>
              <a:noFill/>
            </a:ln>
          </p:spPr>
          <p:txBody>
            <a:bodyPr wrap="none">
              <a:spAutoFit/>
            </a:bodyPr>
            <a:lstStyle/>
            <a:p>
              <a:pPr algn="ctr" defTabSz="685800">
                <a:lnSpc>
                  <a:spcPct val="150000"/>
                </a:lnSpc>
              </a:pPr>
              <a:r>
                <a:rPr lang="en-US" sz="6000" b="1" dirty="0" err="1">
                  <a:ln w="9525">
                    <a:solidFill>
                      <a:srgbClr val="C00000"/>
                    </a:solidFill>
                  </a:ln>
                  <a:gradFill>
                    <a:gsLst>
                      <a:gs pos="47000">
                        <a:schemeClr val="accent2"/>
                      </a:gs>
                      <a:gs pos="99000">
                        <a:srgbClr val="7030A0"/>
                      </a:gs>
                      <a:gs pos="90000">
                        <a:srgbClr val="7030A0"/>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Cách</a:t>
              </a:r>
              <a:r>
                <a:rPr lang="en-US" sz="6000" b="1" dirty="0">
                  <a:ln w="9525">
                    <a:solidFill>
                      <a:srgbClr val="C00000"/>
                    </a:solidFill>
                  </a:ln>
                  <a:gradFill>
                    <a:gsLst>
                      <a:gs pos="47000">
                        <a:schemeClr val="accent2"/>
                      </a:gs>
                      <a:gs pos="99000">
                        <a:srgbClr val="7030A0"/>
                      </a:gs>
                      <a:gs pos="90000">
                        <a:srgbClr val="7030A0"/>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ln w="9525">
                    <a:solidFill>
                      <a:srgbClr val="C00000"/>
                    </a:solidFill>
                  </a:ln>
                  <a:gradFill>
                    <a:gsLst>
                      <a:gs pos="47000">
                        <a:schemeClr val="accent2"/>
                      </a:gs>
                      <a:gs pos="99000">
                        <a:srgbClr val="7030A0"/>
                      </a:gs>
                      <a:gs pos="90000">
                        <a:srgbClr val="7030A0"/>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chơi</a:t>
              </a:r>
              <a:endParaRPr lang="en-US" sz="6000" dirty="0">
                <a:ln w="9525">
                  <a:solidFill>
                    <a:srgbClr val="C00000"/>
                  </a:solidFill>
                </a:ln>
                <a:gradFill>
                  <a:gsLst>
                    <a:gs pos="47000">
                      <a:schemeClr val="accent2"/>
                    </a:gs>
                    <a:gs pos="99000">
                      <a:srgbClr val="7030A0"/>
                    </a:gs>
                    <a:gs pos="90000">
                      <a:srgbClr val="7030A0"/>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Rectangle 12">
            <a:extLst>
              <a:ext uri="{FF2B5EF4-FFF2-40B4-BE49-F238E27FC236}">
                <a16:creationId xmlns:a16="http://schemas.microsoft.com/office/drawing/2014/main" id="{58A6063A-ED2F-7422-CF85-F8FCBBD6B5CC}"/>
              </a:ext>
            </a:extLst>
          </p:cNvPr>
          <p:cNvSpPr/>
          <p:nvPr/>
        </p:nvSpPr>
        <p:spPr>
          <a:xfrm>
            <a:off x="676834" y="2315189"/>
            <a:ext cx="11206406" cy="2123658"/>
          </a:xfrm>
          <a:prstGeom prst="rect">
            <a:avLst/>
          </a:prstGeom>
        </p:spPr>
        <p:txBody>
          <a:bodyPr wrap="square">
            <a:spAutoFit/>
          </a:bodyPr>
          <a:lstStyle/>
          <a:p>
            <a:pPr marL="342900" indent="-342900" algn="just">
              <a:buFontTx/>
              <a:buChar char="-"/>
            </a:pPr>
            <a:r>
              <a:rPr lang="en-GB" sz="44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1 bạn làm phóng viên phỏng vấn, bạn còn lại sẽ nói về điều đáng nhớ nhất trong kì nghỉ hè của mình. Sau đó đổi lại vai trò.</a:t>
            </a:r>
            <a:endPar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图片 46085" descr="1-46">
            <a:extLst>
              <a:ext uri="{FF2B5EF4-FFF2-40B4-BE49-F238E27FC236}">
                <a16:creationId xmlns:a16="http://schemas.microsoft.com/office/drawing/2014/main" id="{2445EB56-21FB-A8D4-99C2-24F8418359D1}"/>
              </a:ext>
            </a:extLst>
          </p:cNvPr>
          <p:cNvPicPr>
            <a:picLocks noChangeAspect="1"/>
          </p:cNvPicPr>
          <p:nvPr/>
        </p:nvPicPr>
        <p:blipFill>
          <a:blip r:embed="rId2"/>
          <a:stretch>
            <a:fillRect/>
          </a:stretch>
        </p:blipFill>
        <p:spPr>
          <a:xfrm rot="1735563" flipH="1">
            <a:off x="-268325" y="-332149"/>
            <a:ext cx="3711213" cy="3657600"/>
          </a:xfrm>
          <a:prstGeom prst="rect">
            <a:avLst/>
          </a:prstGeom>
          <a:noFill/>
          <a:ln w="9525">
            <a:noFill/>
          </a:ln>
        </p:spPr>
      </p:pic>
    </p:spTree>
    <p:extLst>
      <p:ext uri="{BB962C8B-B14F-4D97-AF65-F5344CB8AC3E}">
        <p14:creationId xmlns:p14="http://schemas.microsoft.com/office/powerpoint/2010/main" val="1665364251"/>
      </p:ext>
    </p:extLst>
  </p:cSld>
  <p:clrMapOvr>
    <a:masterClrMapping/>
  </p:clrMapOvr>
  <p:transition spd="slow">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ackgroundRemoval t="3852" b="89926" l="10000" r="90000">
                        <a14:foregroundMark x1="49375" y1="56889" x2="49375" y2="56889"/>
                        <a14:foregroundMark x1="46875" y1="52296" x2="48750" y2="59407"/>
                        <a14:foregroundMark x1="40938" y1="51111" x2="41875" y2="51556"/>
                        <a14:foregroundMark x1="55781" y1="51111" x2="58594" y2="54222"/>
                        <a14:foregroundMark x1="39531" y1="74222" x2="36094" y2="76444"/>
                        <a14:foregroundMark x1="37031" y1="74222" x2="43281" y2="71556"/>
                        <a14:foregroundMark x1="35625" y1="74667" x2="40469" y2="71556"/>
                        <a14:foregroundMark x1="35313" y1="74519" x2="39375" y2="70963"/>
                        <a14:foregroundMark x1="51094" y1="75407" x2="55000" y2="82963"/>
                        <a14:foregroundMark x1="50625" y1="76296" x2="50313" y2="80296"/>
                        <a14:backgroundMark x1="57813" y1="49333" x2="64844" y2="47852"/>
                      </a14:backgroundRemoval>
                    </a14:imgEffect>
                  </a14:imgLayer>
                </a14:imgProps>
              </a:ext>
              <a:ext uri="{28A0092B-C50C-407E-A947-70E740481C1C}">
                <a14:useLocalDpi xmlns:a14="http://schemas.microsoft.com/office/drawing/2010/main" val="0"/>
              </a:ext>
            </a:extLst>
          </a:blip>
          <a:srcRect l="25233" t="14667" r="26955" b="12667"/>
          <a:stretch/>
        </p:blipFill>
        <p:spPr>
          <a:xfrm>
            <a:off x="428625" y="2680132"/>
            <a:ext cx="2606379" cy="4177869"/>
          </a:xfrm>
          <a:prstGeom prst="rect">
            <a:avLst/>
          </a:prstGeom>
        </p:spPr>
      </p:pic>
      <p:grpSp>
        <p:nvGrpSpPr>
          <p:cNvPr id="2" name="Group 1"/>
          <p:cNvGrpSpPr/>
          <p:nvPr/>
        </p:nvGrpSpPr>
        <p:grpSpPr>
          <a:xfrm>
            <a:off x="2873460" y="698629"/>
            <a:ext cx="7999329" cy="3359022"/>
            <a:chOff x="3159209" y="1736851"/>
            <a:chExt cx="7999329" cy="4577151"/>
          </a:xfrm>
        </p:grpSpPr>
        <p:sp>
          <p:nvSpPr>
            <p:cNvPr id="5" name="Rectangular Callout 4"/>
            <p:cNvSpPr/>
            <p:nvPr/>
          </p:nvSpPr>
          <p:spPr>
            <a:xfrm>
              <a:off x="3159209" y="1736851"/>
              <a:ext cx="7999329" cy="4577151"/>
            </a:xfrm>
            <a:prstGeom prst="wedgeRectCallout">
              <a:avLst>
                <a:gd name="adj1" fmla="val -57289"/>
                <a:gd name="adj2" fmla="val 16421"/>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8800" b="1" i="0" u="none" strike="noStrike" kern="1200" cap="none" spc="0" normalizeH="0" baseline="0" noProof="0">
                <a:ln>
                  <a:noFill/>
                </a:ln>
                <a:solidFill>
                  <a:srgbClr val="FF0000"/>
                </a:solidFill>
                <a:effectLst/>
                <a:uLnTx/>
                <a:uFillTx/>
                <a:latin typeface="Calibri" panose="020F0502020204030204"/>
                <a:ea typeface="+mn-ea"/>
                <a:cs typeface="+mn-cs"/>
                <a:sym typeface="Arial"/>
              </a:endParaRPr>
            </a:p>
          </p:txBody>
        </p:sp>
        <p:sp>
          <p:nvSpPr>
            <p:cNvPr id="8" name="Rectangle 7"/>
            <p:cNvSpPr/>
            <p:nvPr/>
          </p:nvSpPr>
          <p:spPr>
            <a:xfrm>
              <a:off x="3525085" y="2216408"/>
              <a:ext cx="7267576" cy="3900326"/>
            </a:xfrm>
            <a:prstGeom prst="rect">
              <a:avLst/>
            </a:prstGeom>
          </p:spPr>
          <p:txBody>
            <a:bodyPr wrap="square">
              <a:spAutoFit/>
            </a:bodyPr>
            <a:lstStyle/>
            <a:p>
              <a:pPr marL="0" marR="0" lvl="0" indent="228594" algn="ctr" defTabSz="914377"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HĐ2</a:t>
              </a:r>
              <a:r>
                <a:rPr kumimoji="0" lang="en-US" sz="6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r>
                <a:rPr kumimoji="0" lang="vi-VN" sz="6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Em cảm thấy thế nào khi trở lại trường sau kì nghỉ hè?</a:t>
              </a:r>
              <a:endParaRPr kumimoji="0" lang="en-GB" sz="6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15209958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descr="実は自分が苦手な内容の方が教えやすい・・？">
            <a:extLst>
              <a:ext uri="{FF2B5EF4-FFF2-40B4-BE49-F238E27FC236}">
                <a16:creationId xmlns:a16="http://schemas.microsoft.com/office/drawing/2014/main" id="{F596F641-49E9-C680-6991-D9E91C1C58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6649" y="2282736"/>
            <a:ext cx="3823779" cy="388301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7ADB1068-9D90-5B57-104C-657411CBC17C}"/>
              </a:ext>
            </a:extLst>
          </p:cNvPr>
          <p:cNvGrpSpPr/>
          <p:nvPr/>
        </p:nvGrpSpPr>
        <p:grpSpPr>
          <a:xfrm>
            <a:off x="0" y="-76200"/>
            <a:ext cx="7562850" cy="6440786"/>
            <a:chOff x="1171837" y="713684"/>
            <a:chExt cx="5029200" cy="5029200"/>
          </a:xfrm>
        </p:grpSpPr>
        <p:pic>
          <p:nvPicPr>
            <p:cNvPr id="5" name="Picture 4" descr="Shape, circle&#10;&#10;Description automatically generated">
              <a:extLst>
                <a:ext uri="{FF2B5EF4-FFF2-40B4-BE49-F238E27FC236}">
                  <a16:creationId xmlns:a16="http://schemas.microsoft.com/office/drawing/2014/main" id="{8BB2D5B0-DAC8-1B46-3F67-F033772242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6" name="TextBox 5">
              <a:extLst>
                <a:ext uri="{FF2B5EF4-FFF2-40B4-BE49-F238E27FC236}">
                  <a16:creationId xmlns:a16="http://schemas.microsoft.com/office/drawing/2014/main" id="{5261CFFA-E5B3-6CEF-D03F-325D96C08115}"/>
                </a:ext>
              </a:extLst>
            </p:cNvPr>
            <p:cNvSpPr txBox="1"/>
            <p:nvPr/>
          </p:nvSpPr>
          <p:spPr>
            <a:xfrm>
              <a:off x="2019362" y="2266837"/>
              <a:ext cx="3442961" cy="29559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lại những ngày sắp kết thúc kì nghỉ hè, nhớ lại suy nghĩ, cảm xúc của mình trong những ngày đầu trở lại trường đi học.</a:t>
              </a:r>
              <a:endParaRPr kumimoji="0" lang="en-US" sz="4000" b="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263420383"/>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500"/>
                                </p:stCondLst>
                                <p:childTnLst>
                                  <p:par>
                                    <p:cTn id="10" presetID="6" presetClass="entr" presetSubtype="32"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75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uỷn.wav"/>
                                            </p:tgtEl>
                                          </p:cMediaNode>
                                        </p:audio>
                                      </p:subTnLst>
                                    </p:cTn>
                                  </p:par>
                                </p:childTnLst>
                              </p:cTn>
                            </p:par>
                            <p:par>
                              <p:cTn id="9" fill="hold">
                                <p:stCondLst>
                                  <p:cond delay="500"/>
                                </p:stCondLst>
                                <p:childTnLst>
                                  <p:par>
                                    <p:cTn id="10" presetID="6" presetClass="entr" presetSubtype="32"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75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19" name="Picture 18">
            <a:extLst>
              <a:ext uri="{FF2B5EF4-FFF2-40B4-BE49-F238E27FC236}">
                <a16:creationId xmlns:a16="http://schemas.microsoft.com/office/drawing/2014/main" id="{8740456B-C594-DBFB-FE85-4F45FAF07AAE}"/>
              </a:ext>
            </a:extLst>
          </p:cNvPr>
          <p:cNvPicPr>
            <a:picLocks noChangeAspect="1"/>
          </p:cNvPicPr>
          <p:nvPr/>
        </p:nvPicPr>
        <p:blipFill>
          <a:blip r:embed="rId2"/>
          <a:stretch>
            <a:fillRect/>
          </a:stretch>
        </p:blipFill>
        <p:spPr>
          <a:xfrm>
            <a:off x="-295275" y="377669"/>
            <a:ext cx="12192000" cy="3778561"/>
          </a:xfrm>
          <a:prstGeom prst="rect">
            <a:avLst/>
          </a:prstGeom>
        </p:spPr>
      </p:pic>
      <p:pic>
        <p:nvPicPr>
          <p:cNvPr id="20" name="Picture 19" descr="A picture containing toy, doll, vector graphics&#10;&#10;Description automatically generated">
            <a:extLst>
              <a:ext uri="{FF2B5EF4-FFF2-40B4-BE49-F238E27FC236}">
                <a16:creationId xmlns:a16="http://schemas.microsoft.com/office/drawing/2014/main" id="{2C56AD43-935C-7EDF-7A30-41FB49F2B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215" y="2143125"/>
            <a:ext cx="5083423" cy="4714875"/>
          </a:xfrm>
          <a:prstGeom prst="rect">
            <a:avLst/>
          </a:prstGeom>
        </p:spPr>
      </p:pic>
    </p:spTree>
    <p:extLst>
      <p:ext uri="{BB962C8B-B14F-4D97-AF65-F5344CB8AC3E}">
        <p14:creationId xmlns:p14="http://schemas.microsoft.com/office/powerpoint/2010/main" val="4663823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32" presetClass="emph" presetSubtype="0" repeatCount="3000"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361950"/>
            <a:ext cx="6814056" cy="6875800"/>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051851" y="2217212"/>
              <a:ext cx="5402405" cy="2370094"/>
            </a:xfrm>
            <a:prstGeom prst="rect">
              <a:avLst/>
            </a:prstGeom>
            <a:noFill/>
          </p:spPr>
          <p:txBody>
            <a:bodyPr wrap="square" rtlCol="0">
              <a:spAutoFit/>
            </a:bodyPr>
            <a:lstStyle/>
            <a:p>
              <a:pPr marL="0" marR="0" algn="ctr">
                <a:spcBef>
                  <a:spcPts val="0"/>
                </a:spcBef>
                <a:spcAft>
                  <a:spcPts val="0"/>
                </a:spcAft>
              </a:pP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1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phóng</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viên</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phỏng</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vấn</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còn</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lại</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sẽ</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nói</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cảm</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xúc</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ngày</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đầu</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trở</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lại</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trường</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Sau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đó</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đổi</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lại</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vai</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trò</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3" name="Picture 2">
            <a:extLst>
              <a:ext uri="{FF2B5EF4-FFF2-40B4-BE49-F238E27FC236}">
                <a16:creationId xmlns:a16="http://schemas.microsoft.com/office/drawing/2014/main" id="{60BA93BD-5187-509B-6751-32CDCF211F6B}"/>
              </a:ext>
            </a:extLst>
          </p:cNvPr>
          <p:cNvPicPr>
            <a:picLocks noChangeAspect="1"/>
          </p:cNvPicPr>
          <p:nvPr/>
        </p:nvPicPr>
        <p:blipFill>
          <a:blip r:embed="rId7"/>
          <a:stretch>
            <a:fillRect/>
          </a:stretch>
        </p:blipFill>
        <p:spPr>
          <a:xfrm>
            <a:off x="126576" y="26929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596508"/>
            <a:chOff x="383638" y="416667"/>
            <a:chExt cx="10910347" cy="1251018"/>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351622" y="49890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1" name="Picture 40" descr="A picture containing toy, doll&#10;&#10;Description automatically generated">
            <a:extLst>
              <a:ext uri="{FF2B5EF4-FFF2-40B4-BE49-F238E27FC236}">
                <a16:creationId xmlns:a16="http://schemas.microsoft.com/office/drawing/2014/main" id="{4FDE8818-E952-384C-3ED9-BFB5301DF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250" y="2107028"/>
            <a:ext cx="4962280" cy="4705610"/>
          </a:xfrm>
          <a:prstGeom prst="rect">
            <a:avLst/>
          </a:prstGeom>
        </p:spPr>
      </p:pic>
      <p:pic>
        <p:nvPicPr>
          <p:cNvPr id="6" name="Picture 5">
            <a:extLst>
              <a:ext uri="{FF2B5EF4-FFF2-40B4-BE49-F238E27FC236}">
                <a16:creationId xmlns:a16="http://schemas.microsoft.com/office/drawing/2014/main" id="{A74FFDD7-A11A-F9A2-92A5-81CD84D3A03A}"/>
              </a:ext>
            </a:extLst>
          </p:cNvPr>
          <p:cNvPicPr>
            <a:picLocks noChangeAspect="1"/>
          </p:cNvPicPr>
          <p:nvPr/>
        </p:nvPicPr>
        <p:blipFill>
          <a:blip r:embed="rId3"/>
          <a:stretch>
            <a:fillRect/>
          </a:stretch>
        </p:blipFill>
        <p:spPr>
          <a:xfrm>
            <a:off x="2151546" y="763448"/>
            <a:ext cx="7888908" cy="1749704"/>
          </a:xfrm>
          <a:prstGeom prst="rect">
            <a:avLst/>
          </a:prstGeom>
        </p:spPr>
      </p:pic>
      <p:pic>
        <p:nvPicPr>
          <p:cNvPr id="7" name="Picture 6" descr="A white circle with leaves and blue text&#10;&#10;Description automatically generated">
            <a:extLst>
              <a:ext uri="{FF2B5EF4-FFF2-40B4-BE49-F238E27FC236}">
                <a16:creationId xmlns:a16="http://schemas.microsoft.com/office/drawing/2014/main" id="{54DB2E1E-646B-1740-BF35-66DC5DECAA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6336" y="246471"/>
            <a:ext cx="1412646" cy="1412646"/>
          </a:xfrm>
          <a:prstGeom prst="rect">
            <a:avLst/>
          </a:prstGeom>
        </p:spPr>
      </p:pic>
    </p:spTree>
    <p:extLst>
      <p:ext uri="{BB962C8B-B14F-4D97-AF65-F5344CB8AC3E}">
        <p14:creationId xmlns:p14="http://schemas.microsoft.com/office/powerpoint/2010/main" val="1289616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1"/>
                                        </p:tgtEl>
                                        <p:attrNameLst>
                                          <p:attrName>r</p:attrName>
                                        </p:attrNameLst>
                                      </p:cBhvr>
                                    </p:animRot>
                                    <p:animRot by="-240000">
                                      <p:cBhvr>
                                        <p:cTn id="7" dur="200" fill="hold">
                                          <p:stCondLst>
                                            <p:cond delay="200"/>
                                          </p:stCondLst>
                                        </p:cTn>
                                        <p:tgtEl>
                                          <p:spTgt spid="41"/>
                                        </p:tgtEl>
                                        <p:attrNameLst>
                                          <p:attrName>r</p:attrName>
                                        </p:attrNameLst>
                                      </p:cBhvr>
                                    </p:animRot>
                                    <p:animRot by="240000">
                                      <p:cBhvr>
                                        <p:cTn id="8" dur="200" fill="hold">
                                          <p:stCondLst>
                                            <p:cond delay="400"/>
                                          </p:stCondLst>
                                        </p:cTn>
                                        <p:tgtEl>
                                          <p:spTgt spid="41"/>
                                        </p:tgtEl>
                                        <p:attrNameLst>
                                          <p:attrName>r</p:attrName>
                                        </p:attrNameLst>
                                      </p:cBhvr>
                                    </p:animRot>
                                    <p:animRot by="-240000">
                                      <p:cBhvr>
                                        <p:cTn id="9" dur="200" fill="hold">
                                          <p:stCondLst>
                                            <p:cond delay="600"/>
                                          </p:stCondLst>
                                        </p:cTn>
                                        <p:tgtEl>
                                          <p:spTgt spid="41"/>
                                        </p:tgtEl>
                                        <p:attrNameLst>
                                          <p:attrName>r</p:attrName>
                                        </p:attrNameLst>
                                      </p:cBhvr>
                                    </p:animRot>
                                    <p:animRot by="120000">
                                      <p:cBhvr>
                                        <p:cTn id="10" dur="200" fill="hold">
                                          <p:stCondLst>
                                            <p:cond delay="800"/>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ÀY HÈ VUI - Nhạc và lời - Lê Bùi - Bài hát mẫu - Âm nhạc - lớp 2 - KNTTVCS">
            <a:hlinkClick r:id="" action="ppaction://media"/>
            <a:extLst>
              <a:ext uri="{FF2B5EF4-FFF2-40B4-BE49-F238E27FC236}">
                <a16:creationId xmlns:a16="http://schemas.microsoft.com/office/drawing/2014/main" id="{9220FA79-58AE-F248-B1AE-20BC5FDBD3C5}"/>
              </a:ext>
            </a:extLst>
          </p:cNvPr>
          <p:cNvPicPr>
            <a:picLocks noChangeAspect="1"/>
          </p:cNvPicPr>
          <p:nvPr>
            <a:videoFile r:link="rId2"/>
            <p:extLst>
              <p:ext uri="{DAA4B4D4-6D71-4841-9C94-3DE7FCFB9230}">
                <p14:media xmlns:p14="http://schemas.microsoft.com/office/powerpoint/2010/main" r:embed="rId1"/>
              </p:ext>
            </p:extLst>
          </p:nvPr>
        </p:nvPicPr>
        <p:blipFill>
          <a:blip r:embed="rId4">
            <a:lum contrast="40000"/>
          </a:blip>
          <a:stretch>
            <a:fillRect/>
          </a:stretch>
        </p:blipFill>
        <p:spPr>
          <a:xfrm>
            <a:off x="0" y="0"/>
            <a:ext cx="12192000" cy="6761554"/>
          </a:xfrm>
          <a:prstGeom prst="rect">
            <a:avLst/>
          </a:prstGeom>
          <a:ln w="38100">
            <a:solidFill>
              <a:srgbClr val="F15731"/>
            </a:solidFill>
            <a:prstDash val="solid"/>
          </a:ln>
          <a:effectLst/>
          <a:scene3d>
            <a:camera prst="orthographicFront"/>
            <a:lightRig rig="balanced" dir="t"/>
          </a:scene3d>
          <a:sp3d prstMaterial="softEdge">
            <a:bevelT w="203200" h="101600" prst="cross"/>
            <a:contourClr>
              <a:srgbClr val="FFFFFF"/>
            </a:contourClr>
          </a:sp3d>
        </p:spPr>
      </p:pic>
    </p:spTree>
    <p:extLst>
      <p:ext uri="{BB962C8B-B14F-4D97-AF65-F5344CB8AC3E}">
        <p14:creationId xmlns:p14="http://schemas.microsoft.com/office/powerpoint/2010/main" val="148925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5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ackgroundRemoval t="3852" b="89926" l="10000" r="90000">
                        <a14:foregroundMark x1="49375" y1="56889" x2="49375" y2="56889"/>
                        <a14:foregroundMark x1="46875" y1="52296" x2="48750" y2="59407"/>
                        <a14:foregroundMark x1="40938" y1="51111" x2="41875" y2="51556"/>
                        <a14:foregroundMark x1="55781" y1="51111" x2="58594" y2="54222"/>
                        <a14:foregroundMark x1="39531" y1="74222" x2="36094" y2="76444"/>
                        <a14:foregroundMark x1="37031" y1="74222" x2="43281" y2="71556"/>
                        <a14:foregroundMark x1="35625" y1="74667" x2="40469" y2="71556"/>
                        <a14:foregroundMark x1="35313" y1="74519" x2="39375" y2="70963"/>
                        <a14:foregroundMark x1="51094" y1="75407" x2="55000" y2="82963"/>
                        <a14:foregroundMark x1="50625" y1="76296" x2="50313" y2="80296"/>
                        <a14:backgroundMark x1="57813" y1="49333" x2="64844" y2="47852"/>
                      </a14:backgroundRemoval>
                    </a14:imgEffect>
                  </a14:imgLayer>
                </a14:imgProps>
              </a:ext>
              <a:ext uri="{28A0092B-C50C-407E-A947-70E740481C1C}">
                <a14:useLocalDpi xmlns:a14="http://schemas.microsoft.com/office/drawing/2010/main" val="0"/>
              </a:ext>
            </a:extLst>
          </a:blip>
          <a:srcRect l="25233" t="14667" r="26955" b="12667"/>
          <a:stretch/>
        </p:blipFill>
        <p:spPr>
          <a:xfrm>
            <a:off x="428625" y="2680132"/>
            <a:ext cx="2606379" cy="4177869"/>
          </a:xfrm>
          <a:prstGeom prst="rect">
            <a:avLst/>
          </a:prstGeom>
        </p:spPr>
      </p:pic>
      <p:grpSp>
        <p:nvGrpSpPr>
          <p:cNvPr id="2" name="Group 1"/>
          <p:cNvGrpSpPr/>
          <p:nvPr/>
        </p:nvGrpSpPr>
        <p:grpSpPr>
          <a:xfrm>
            <a:off x="2873460" y="698629"/>
            <a:ext cx="7999329" cy="3359022"/>
            <a:chOff x="3159209" y="1736851"/>
            <a:chExt cx="7999329" cy="4577151"/>
          </a:xfrm>
        </p:grpSpPr>
        <p:sp>
          <p:nvSpPr>
            <p:cNvPr id="5" name="Rectangular Callout 4"/>
            <p:cNvSpPr/>
            <p:nvPr/>
          </p:nvSpPr>
          <p:spPr>
            <a:xfrm>
              <a:off x="3159209" y="1736851"/>
              <a:ext cx="7999329" cy="4577151"/>
            </a:xfrm>
            <a:prstGeom prst="wedgeRectCallout">
              <a:avLst>
                <a:gd name="adj1" fmla="val -57289"/>
                <a:gd name="adj2" fmla="val 16421"/>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8800" b="1" i="0" u="none" strike="noStrike" kern="1200" cap="none" spc="0" normalizeH="0" baseline="0" noProof="0">
                <a:ln>
                  <a:noFill/>
                </a:ln>
                <a:solidFill>
                  <a:srgbClr val="FF0000"/>
                </a:solidFill>
                <a:effectLst/>
                <a:uLnTx/>
                <a:uFillTx/>
                <a:latin typeface="Calibri" panose="020F0502020204030204"/>
                <a:ea typeface="+mn-ea"/>
                <a:cs typeface="+mn-cs"/>
                <a:sym typeface="Arial"/>
              </a:endParaRPr>
            </a:p>
          </p:txBody>
        </p:sp>
        <p:sp>
          <p:nvSpPr>
            <p:cNvPr id="8" name="Rectangle 7"/>
            <p:cNvSpPr/>
            <p:nvPr/>
          </p:nvSpPr>
          <p:spPr>
            <a:xfrm>
              <a:off x="3525085" y="2216408"/>
              <a:ext cx="7267576" cy="3900326"/>
            </a:xfrm>
            <a:prstGeom prst="rect">
              <a:avLst/>
            </a:prstGeom>
          </p:spPr>
          <p:txBody>
            <a:bodyPr wrap="square">
              <a:spAutoFit/>
            </a:bodyPr>
            <a:lstStyle/>
            <a:p>
              <a:pPr marL="0" marR="0" lvl="0" indent="228594" algn="ctr" defTabSz="914377" rtl="0" eaLnBrk="1" fontAlgn="auto" latinLnBrk="0" hangingPunct="1">
                <a:lnSpc>
                  <a:spcPct val="100000"/>
                </a:lnSpc>
                <a:spcBef>
                  <a:spcPts val="0"/>
                </a:spcBef>
                <a:spcAft>
                  <a:spcPts val="0"/>
                </a:spcAft>
                <a:buClrTx/>
                <a:buSzTx/>
                <a:buFontTx/>
                <a:buNone/>
                <a:tabLst/>
                <a:defRPr/>
              </a:pPr>
              <a:r>
                <a:rPr lang="en-US"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a:t>
              </a:r>
              <a:r>
                <a:rPr kumimoji="0" lang="vi-VN" sz="6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iết</a:t>
              </a:r>
              <a:r>
                <a:rPr kumimoji="0" lang="en-US" sz="6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2 -3 </a:t>
              </a:r>
              <a:r>
                <a:rPr kumimoji="0" lang="en-US" sz="6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câu</a:t>
              </a:r>
              <a:r>
                <a:rPr kumimoji="0" lang="vi-VN" sz="6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hoặc vẽ tranh về kì nghỉ hè của em..</a:t>
              </a:r>
              <a:endParaRPr kumimoji="0" lang="en-GB" sz="6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25886871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257667" y="1905506"/>
            <a:ext cx="7159962"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 hè, em được bố mẹ cho về quê thăm ông bà nội. Ở đây, em được ông bà đưa đi thăm nhà các cô chú họ hàng. Mỗi buổi chiều, ông lại đưa em đi thả diều trên cánh đồng. Em rất thích được về quê chơi.</a:t>
            </a: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Tree>
    <p:extLst>
      <p:ext uri="{BB962C8B-B14F-4D97-AF65-F5344CB8AC3E}">
        <p14:creationId xmlns:p14="http://schemas.microsoft.com/office/powerpoint/2010/main" val="28821263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6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257667" y="1905506"/>
            <a:ext cx="7159962"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1"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Kì nghỉ hè vừa rồi em được tham gia vào đội bóng của khu phố. </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 nào chúng em cũng luyện tập đá bóng rất chăm chỉ. Em rất thích đá bóng, em mong mùa hè nào em cũng được tham gia vào đội bóng.</a:t>
            </a: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Tree>
    <p:extLst>
      <p:ext uri="{BB962C8B-B14F-4D97-AF65-F5344CB8AC3E}">
        <p14:creationId xmlns:p14="http://schemas.microsoft.com/office/powerpoint/2010/main" val="5695454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6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245DE3-308A-AAC8-7FA4-34E13E42B77A}"/>
              </a:ext>
            </a:extLst>
          </p:cNvPr>
          <p:cNvPicPr>
            <a:picLocks noChangeAspect="1"/>
          </p:cNvPicPr>
          <p:nvPr/>
        </p:nvPicPr>
        <p:blipFill>
          <a:blip r:embed="rId2"/>
          <a:stretch>
            <a:fillRect/>
          </a:stretch>
        </p:blipFill>
        <p:spPr>
          <a:xfrm>
            <a:off x="1528344" y="746319"/>
            <a:ext cx="5249111" cy="1383912"/>
          </a:xfrm>
          <a:prstGeom prst="rect">
            <a:avLst/>
          </a:prstGeom>
        </p:spPr>
      </p:pic>
      <p:grpSp>
        <p:nvGrpSpPr>
          <p:cNvPr id="6" name="Group 5">
            <a:extLst>
              <a:ext uri="{FF2B5EF4-FFF2-40B4-BE49-F238E27FC236}">
                <a16:creationId xmlns:a16="http://schemas.microsoft.com/office/drawing/2014/main" id="{0C43DFF6-DF08-36DC-8661-0FB3D85A922C}"/>
              </a:ext>
            </a:extLst>
          </p:cNvPr>
          <p:cNvGrpSpPr/>
          <p:nvPr/>
        </p:nvGrpSpPr>
        <p:grpSpPr>
          <a:xfrm>
            <a:off x="5181600" y="3124200"/>
            <a:ext cx="7010400" cy="2219326"/>
            <a:chOff x="3159209" y="1736851"/>
            <a:chExt cx="7999329" cy="4577151"/>
          </a:xfrm>
        </p:grpSpPr>
        <p:sp>
          <p:nvSpPr>
            <p:cNvPr id="7" name="Rectangular Callout 4">
              <a:extLst>
                <a:ext uri="{FF2B5EF4-FFF2-40B4-BE49-F238E27FC236}">
                  <a16:creationId xmlns:a16="http://schemas.microsoft.com/office/drawing/2014/main" id="{828A7725-A749-3DD1-A9C4-492B67465DCF}"/>
                </a:ext>
              </a:extLst>
            </p:cNvPr>
            <p:cNvSpPr/>
            <p:nvPr/>
          </p:nvSpPr>
          <p:spPr>
            <a:xfrm>
              <a:off x="3159209" y="1736851"/>
              <a:ext cx="7999329" cy="4577151"/>
            </a:xfrm>
            <a:prstGeom prst="wedgeRectCallout">
              <a:avLst>
                <a:gd name="adj1" fmla="val -57289"/>
                <a:gd name="adj2" fmla="val 16421"/>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8800" b="1" i="0" u="none" strike="noStrike" kern="1200" cap="none" spc="0" normalizeH="0" baseline="0" noProof="0">
                <a:ln>
                  <a:noFill/>
                </a:ln>
                <a:solidFill>
                  <a:srgbClr val="FF0000"/>
                </a:solidFill>
                <a:effectLst/>
                <a:uLnTx/>
                <a:uFillTx/>
                <a:latin typeface="Calibri" panose="020F0502020204030204"/>
                <a:ea typeface="+mn-ea"/>
                <a:cs typeface="+mn-cs"/>
                <a:sym typeface="Arial"/>
              </a:endParaRPr>
            </a:p>
          </p:txBody>
        </p:sp>
        <p:sp>
          <p:nvSpPr>
            <p:cNvPr id="8" name="Rectangle 7">
              <a:extLst>
                <a:ext uri="{FF2B5EF4-FFF2-40B4-BE49-F238E27FC236}">
                  <a16:creationId xmlns:a16="http://schemas.microsoft.com/office/drawing/2014/main" id="{AA2A79C1-4001-EB6B-D642-149DE54A9A48}"/>
                </a:ext>
              </a:extLst>
            </p:cNvPr>
            <p:cNvSpPr/>
            <p:nvPr/>
          </p:nvSpPr>
          <p:spPr>
            <a:xfrm>
              <a:off x="3525085" y="2216408"/>
              <a:ext cx="7267576" cy="1803376"/>
            </a:xfrm>
            <a:prstGeom prst="rect">
              <a:avLst/>
            </a:prstGeom>
          </p:spPr>
          <p:txBody>
            <a:bodyPr wrap="square">
              <a:spAutoFit/>
            </a:bodyPr>
            <a:lstStyle/>
            <a:p>
              <a:pPr marL="0" marR="0" lvl="0" indent="228594" defTabSz="914377" rtl="0" eaLnBrk="1" fontAlgn="auto" latinLnBrk="0" hangingPunct="1">
                <a:lnSpc>
                  <a:spcPct val="100000"/>
                </a:lnSpc>
                <a:spcBef>
                  <a:spcPts val="0"/>
                </a:spcBef>
                <a:spcAft>
                  <a:spcPts val="0"/>
                </a:spcAft>
                <a:buClrTx/>
                <a:buSzTx/>
                <a:buFontTx/>
                <a:buNone/>
                <a:tabLst/>
                <a:defRPr/>
              </a:pP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228594" defTabSz="914377" rtl="0" eaLnBrk="1" fontAlgn="auto" latinLnBrk="0" hangingPunct="1">
                <a:lnSpc>
                  <a:spcPct val="100000"/>
                </a:lnSpc>
                <a:spcBef>
                  <a:spcPts val="0"/>
                </a:spcBef>
                <a:spcAft>
                  <a:spcPts val="0"/>
                </a:spcAft>
                <a:buClrTx/>
                <a:buSzTx/>
                <a:buFontTx/>
                <a:buNone/>
                <a:tabLst/>
                <a:defRPr/>
              </a:pP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kumimoji="0" lang="en-GB"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26620967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8;p2">
            <a:extLst>
              <a:ext uri="{FF2B5EF4-FFF2-40B4-BE49-F238E27FC236}">
                <a16:creationId xmlns:a16="http://schemas.microsoft.com/office/drawing/2014/main" id="{82CAF634-6AB9-4EE8-A876-BED0E07965D4}"/>
              </a:ext>
            </a:extLst>
          </p:cNvPr>
          <p:cNvSpPr/>
          <p:nvPr/>
        </p:nvSpPr>
        <p:spPr>
          <a:xfrm flipH="1">
            <a:off x="7118986" y="4337769"/>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4" name="Picture 4" descr="Hình ảnh Học Sinh PNG Miễn Phí Tải Về - Lovepik">
            <a:extLst>
              <a:ext uri="{FF2B5EF4-FFF2-40B4-BE49-F238E27FC236}">
                <a16:creationId xmlns:a16="http://schemas.microsoft.com/office/drawing/2014/main" id="{997F20BD-7320-47C6-98AF-715B05466C50}"/>
              </a:ext>
            </a:extLst>
          </p:cNvPr>
          <p:cNvPicPr>
            <a:picLocks noChangeAspect="1" noChangeArrowheads="1"/>
          </p:cNvPicPr>
          <p:nvPr/>
        </p:nvPicPr>
        <p:blipFill>
          <a:blip r:embed="rId2" cstate="hqprint">
            <a:extLst>
              <a:ext uri="{BEBA8EAE-BF5A-486C-A8C5-ECC9F3942E4B}">
                <a14:imgProps xmlns:a14="http://schemas.microsoft.com/office/drawing/2010/main">
                  <a14:imgLayer r:embed="rId3">
                    <a14:imgEffect>
                      <a14:backgroundRemoval t="1975" b="99064" l="5814" r="95349">
                        <a14:foregroundMark x1="36628" y1="14449" x2="62442" y2="27339"/>
                        <a14:foregroundMark x1="51047" y1="5977" x2="86395" y2="27339"/>
                        <a14:foregroundMark x1="67442" y1="17983" x2="91860" y2="26871"/>
                        <a14:foregroundMark x1="84884" y1="23129" x2="95349" y2="26455"/>
                        <a14:foregroundMark x1="5814" y1="23129" x2="20698" y2="43763"/>
                        <a14:foregroundMark x1="25233" y1="42464" x2="61512" y2="50676"/>
                        <a14:foregroundMark x1="63953" y1="39553" x2="63023" y2="79574"/>
                        <a14:foregroundMark x1="47093" y1="50884" x2="46512" y2="76871"/>
                        <a14:foregroundMark x1="30698" y1="84667" x2="28140" y2="96674"/>
                        <a14:foregroundMark x1="28140" y1="96674" x2="28140" y2="96674"/>
                        <a14:foregroundMark x1="57558" y1="80457" x2="65000" y2="94647"/>
                        <a14:foregroundMark x1="65000" y1="94647" x2="65000" y2="94647"/>
                        <a14:foregroundMark x1="58488" y1="45114" x2="65000" y2="63981"/>
                        <a14:foregroundMark x1="57558" y1="40437" x2="73372" y2="58004"/>
                        <a14:foregroundMark x1="25233" y1="43555" x2="43140" y2="46206"/>
                        <a14:foregroundMark x1="25698" y1="41320" x2="44070" y2="44231"/>
                        <a14:foregroundMark x1="24186" y1="44023" x2="34186" y2="47349"/>
                        <a14:foregroundMark x1="24186" y1="44439" x2="35581" y2="47765"/>
                        <a14:foregroundMark x1="18256" y1="45322" x2="29651" y2="47557"/>
                        <a14:foregroundMark x1="43605" y1="44023" x2="57558" y2="44231"/>
                        <a14:foregroundMark x1="51047" y1="31341" x2="66512" y2="34667"/>
                        <a14:foregroundMark x1="49070" y1="28222" x2="60465" y2="32900"/>
                        <a14:foregroundMark x1="60930" y1="29990" x2="68488" y2="33108"/>
                        <a14:foregroundMark x1="63023" y1="40644" x2="70465" y2="57796"/>
                        <a14:foregroundMark x1="67907" y1="55094" x2="70930" y2="67100"/>
                        <a14:foregroundMark x1="66512" y1="54002" x2="70930" y2="62682"/>
                        <a14:foregroundMark x1="79419" y1="45322" x2="81395" y2="47765"/>
                        <a14:foregroundMark x1="80930" y1="45322" x2="84302" y2="47349"/>
                        <a14:foregroundMark x1="45116" y1="59979" x2="58953" y2="63565"/>
                        <a14:foregroundMark x1="76860" y1="42204" x2="82326" y2="47557"/>
                        <a14:foregroundMark x1="77442" y1="42204" x2="86860" y2="50208"/>
                        <a14:foregroundMark x1="77442" y1="42672" x2="80349" y2="43555"/>
                        <a14:foregroundMark x1="74884" y1="41320" x2="78837" y2="43555"/>
                        <a14:foregroundMark x1="58488" y1="93555" x2="73953" y2="95322"/>
                        <a14:foregroundMark x1="56512" y1="95114" x2="77442" y2="96674"/>
                        <a14:foregroundMark x1="70465" y1="92879" x2="82907" y2="95114"/>
                        <a14:foregroundMark x1="17209" y1="96674" x2="23721" y2="98441"/>
                        <a14:foregroundMark x1="17209" y1="96206" x2="27674" y2="97973"/>
                        <a14:foregroundMark x1="36163" y1="75312" x2="36163" y2="87994"/>
                        <a14:foregroundMark x1="11279" y1="25312" x2="11279" y2="25312"/>
                        <a14:foregroundMark x1="67442" y1="11798" x2="73953" y2="24012"/>
                        <a14:foregroundMark x1="45581" y1="4678" x2="79419" y2="9096"/>
                        <a14:foregroundMark x1="72907" y1="6913" x2="90349" y2="22661"/>
                        <a14:foregroundMark x1="90349" y1="22661" x2="90349" y2="22869"/>
                        <a14:foregroundMark x1="18256" y1="98909" x2="19767" y2="98909"/>
                        <a14:foregroundMark x1="56047" y1="97349" x2="71395" y2="96881"/>
                        <a14:foregroundMark x1="66977" y1="97349" x2="77442" y2="97973"/>
                        <a14:foregroundMark x1="69419" y1="97765" x2="75930" y2="98441"/>
                        <a14:foregroundMark x1="76860" y1="99116" x2="81395" y2="97557"/>
                        <a14:foregroundMark x1="82907" y1="97557" x2="82907" y2="97557"/>
                        <a14:foregroundMark x1="58488" y1="1975" x2="83837" y2="11331"/>
                        <a14:foregroundMark x1="40116" y1="7328" x2="26163" y2="14449"/>
                        <a14:foregroundMark x1="52093" y1="4210" x2="83372" y2="12890"/>
                        <a14:foregroundMark x1="84884" y1="9979" x2="90349" y2="13981"/>
                        <a14:foregroundMark x1="90349" y1="14865" x2="90349" y2="14865"/>
                      </a14:backgroundRemoval>
                    </a14:imgEffect>
                  </a14:imgLayer>
                </a14:imgProps>
              </a:ext>
              <a:ext uri="{28A0092B-C50C-407E-A947-70E740481C1C}">
                <a14:useLocalDpi xmlns:a14="http://schemas.microsoft.com/office/drawing/2010/main" val="0"/>
              </a:ext>
            </a:extLst>
          </a:blip>
          <a:srcRect/>
          <a:stretch>
            <a:fillRect/>
          </a:stretch>
        </p:blipFill>
        <p:spPr bwMode="auto">
          <a:xfrm>
            <a:off x="9554903" y="2860057"/>
            <a:ext cx="1641485" cy="36729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ình ảnh Học Sinh PNG Miễn Phí Tải Về - Lovepik">
            <a:extLst>
              <a:ext uri="{FF2B5EF4-FFF2-40B4-BE49-F238E27FC236}">
                <a16:creationId xmlns:a16="http://schemas.microsoft.com/office/drawing/2014/main" id="{61AE2115-07AA-4E86-8396-05E997BBEE87}"/>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805" b="99492" l="7667" r="92000">
                        <a14:foregroundMark x1="29583" y1="4617" x2="30917" y2="21474"/>
                        <a14:foregroundMark x1="46167" y1="4151" x2="47083" y2="55485"/>
                        <a14:foregroundMark x1="36083" y1="22152" x2="37417" y2="26599"/>
                        <a14:foregroundMark x1="26917" y1="18382" x2="65417" y2="27700"/>
                        <a14:foregroundMark x1="60583" y1="17069" x2="66250" y2="31724"/>
                        <a14:foregroundMark x1="43583" y1="39941" x2="58833" y2="76620"/>
                        <a14:foregroundMark x1="24750" y1="46379" x2="36583" y2="59720"/>
                        <a14:foregroundMark x1="12083" y1="33037" x2="7667" y2="47734"/>
                        <a14:foregroundMark x1="37417" y1="41254" x2="47083" y2="81067"/>
                        <a14:foregroundMark x1="43583" y1="41508" x2="51000" y2="71495"/>
                        <a14:foregroundMark x1="49250" y1="44600" x2="72833" y2="40152"/>
                        <a14:foregroundMark x1="92083" y1="24820" x2="82000" y2="39941"/>
                        <a14:foregroundMark x1="47917" y1="41931" x2="66250" y2="43033"/>
                        <a14:foregroundMark x1="33500" y1="43922" x2="33083" y2="67937"/>
                        <a14:foregroundMark x1="21667" y1="48158" x2="47500" y2="62389"/>
                        <a14:foregroundMark x1="35250" y1="44176" x2="57083" y2="56586"/>
                        <a14:foregroundMark x1="45750" y1="45277" x2="49667" y2="64380"/>
                        <a14:foregroundMark x1="23000" y1="45489" x2="41833" y2="49725"/>
                        <a14:foregroundMark x1="26083" y1="46167" x2="60167" y2="51038"/>
                        <a14:foregroundMark x1="53167" y1="43287" x2="57583" y2="65481"/>
                        <a14:foregroundMark x1="33500" y1="55485" x2="39167" y2="64845"/>
                        <a14:foregroundMark x1="22167" y1="41931" x2="41333" y2="46379"/>
                        <a14:foregroundMark x1="48833" y1="43033" x2="73750" y2="41931"/>
                        <a14:foregroundMark x1="54917" y1="45277" x2="77667" y2="43287"/>
                        <a14:foregroundMark x1="58417" y1="40618" x2="68917" y2="40152"/>
                        <a14:foregroundMark x1="57583" y1="46379" x2="71500" y2="44600"/>
                        <a14:foregroundMark x1="65833" y1="46167" x2="67583" y2="46845"/>
                        <a14:foregroundMark x1="65833" y1="38374" x2="68500" y2="38585"/>
                        <a14:foregroundMark x1="45750" y1="27700" x2="56250" y2="31258"/>
                        <a14:foregroundMark x1="44000" y1="26599" x2="48833" y2="33715"/>
                        <a14:foregroundMark x1="31750" y1="847" x2="54083" y2="847"/>
                        <a14:foregroundMark x1="33500" y1="84837" x2="35250" y2="95044"/>
                        <a14:foregroundMark x1="35250" y1="95044" x2="35250" y2="95044"/>
                        <a14:foregroundMark x1="48333" y1="80390" x2="55833" y2="91614"/>
                        <a14:foregroundMark x1="55833" y1="91614" x2="56250" y2="91953"/>
                        <a14:foregroundMark x1="54500" y1="83482" x2="55833" y2="93731"/>
                        <a14:foregroundMark x1="48833" y1="82592" x2="52333" y2="91063"/>
                        <a14:foregroundMark x1="51000" y1="89496" x2="51833" y2="95044"/>
                        <a14:foregroundMark x1="52750" y1="95256" x2="66750" y2="95044"/>
                        <a14:foregroundMark x1="52750" y1="97501" x2="70667" y2="95256"/>
                        <a14:foregroundMark x1="27417" y1="98602" x2="31750" y2="96146"/>
                        <a14:foregroundMark x1="29583" y1="99492" x2="36083" y2="96400"/>
                        <a14:foregroundMark x1="32167" y1="85472" x2="36583" y2="94367"/>
                        <a14:foregroundMark x1="37000" y1="84625" x2="36583" y2="94833"/>
                        <a14:foregroundMark x1="26500" y1="97289" x2="37000" y2="95934"/>
                        <a14:foregroundMark x1="34333" y1="97035" x2="38750" y2="95934"/>
                        <a14:foregroundMark x1="50583" y1="97713" x2="65417" y2="97289"/>
                        <a14:foregroundMark x1="63667" y1="97925" x2="70667" y2="96612"/>
                        <a14:foregroundMark x1="34833" y1="39729" x2="43583" y2="70140"/>
                        <a14:foregroundMark x1="31333" y1="10589" x2="43083" y2="14147"/>
                        <a14:foregroundMark x1="31750" y1="847" x2="57583" y2="21940"/>
                        <a14:foregroundMark x1="52750" y1="18594" x2="52750" y2="24608"/>
                      </a14:backgroundRemoval>
                    </a14:imgEffect>
                  </a14:imgLayer>
                </a14:imgProps>
              </a:ext>
              <a:ext uri="{28A0092B-C50C-407E-A947-70E740481C1C}">
                <a14:useLocalDpi xmlns:a14="http://schemas.microsoft.com/office/drawing/2010/main" val="0"/>
              </a:ext>
            </a:extLst>
          </a:blip>
          <a:srcRect/>
          <a:stretch>
            <a:fillRect/>
          </a:stretch>
        </p:blipFill>
        <p:spPr bwMode="auto">
          <a:xfrm>
            <a:off x="201179" y="3243726"/>
            <a:ext cx="1596901" cy="31414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C39D3C8-2E10-E443-909E-F35B34FB0C74}"/>
              </a:ext>
            </a:extLst>
          </p:cNvPr>
          <p:cNvPicPr>
            <a:picLocks noChangeAspect="1"/>
          </p:cNvPicPr>
          <p:nvPr/>
        </p:nvPicPr>
        <p:blipFill>
          <a:blip r:embed="rId6"/>
          <a:stretch>
            <a:fillRect/>
          </a:stretch>
        </p:blipFill>
        <p:spPr>
          <a:xfrm>
            <a:off x="152400" y="808032"/>
            <a:ext cx="12192000" cy="3355986"/>
          </a:xfrm>
          <a:prstGeom prst="rect">
            <a:avLst/>
          </a:prstGeom>
        </p:spPr>
      </p:pic>
    </p:spTree>
    <p:extLst>
      <p:ext uri="{BB962C8B-B14F-4D97-AF65-F5344CB8AC3E}">
        <p14:creationId xmlns:p14="http://schemas.microsoft.com/office/powerpoint/2010/main" val="42612260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EDB2A4C-EA85-4673-AC23-11CBDC444793}"/>
              </a:ext>
            </a:extLst>
          </p:cNvPr>
          <p:cNvGrpSpPr/>
          <p:nvPr/>
        </p:nvGrpSpPr>
        <p:grpSpPr>
          <a:xfrm rot="1870030">
            <a:off x="1514478" y="440041"/>
            <a:ext cx="10927779" cy="3786918"/>
            <a:chOff x="103076" y="1423283"/>
            <a:chExt cx="7274309" cy="3815628"/>
          </a:xfrm>
        </p:grpSpPr>
        <p:sp>
          <p:nvSpPr>
            <p:cNvPr id="9" name="Freeform: Shape 8">
              <a:extLst>
                <a:ext uri="{FF2B5EF4-FFF2-40B4-BE49-F238E27FC236}">
                  <a16:creationId xmlns:a16="http://schemas.microsoft.com/office/drawing/2014/main" id="{6470771B-AC65-4121-916D-FCAF4D658A9B}"/>
                </a:ext>
              </a:extLst>
            </p:cNvPr>
            <p:cNvSpPr/>
            <p:nvPr/>
          </p:nvSpPr>
          <p:spPr>
            <a:xfrm rot="19314337" flipV="1">
              <a:off x="103076" y="1423283"/>
              <a:ext cx="5761177" cy="236430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1"/>
            </a:solidFill>
            <a:ln>
              <a:solidFill>
                <a:srgbClr val="CE2C8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defRPr/>
              </a:pPr>
              <a:endParaRPr lang="id-ID" sz="1467" kern="0">
                <a:solidFill>
                  <a:prstClr val="black"/>
                </a:solidFill>
                <a:latin typeface="Arial" panose="020B0604020202020204" pitchFamily="34" charset="0"/>
                <a:cs typeface="Arial" panose="020B0604020202020204" pitchFamily="34" charset="0"/>
                <a:sym typeface="Arial"/>
              </a:endParaRPr>
            </a:p>
          </p:txBody>
        </p:sp>
        <p:sp>
          <p:nvSpPr>
            <p:cNvPr id="10" name="Google Shape;1984;p32">
              <a:extLst>
                <a:ext uri="{FF2B5EF4-FFF2-40B4-BE49-F238E27FC236}">
                  <a16:creationId xmlns:a16="http://schemas.microsoft.com/office/drawing/2014/main" id="{DBF559C2-10D4-447C-AB35-4F207B8BA91A}"/>
                </a:ext>
              </a:extLst>
            </p:cNvPr>
            <p:cNvSpPr txBox="1">
              <a:spLocks/>
            </p:cNvSpPr>
            <p:nvPr/>
          </p:nvSpPr>
          <p:spPr>
            <a:xfrm rot="19265308">
              <a:off x="694744" y="1777797"/>
              <a:ext cx="4876418" cy="725652"/>
            </a:xfrm>
            <a:prstGeom prst="rect">
              <a:avLst/>
            </a:prstGeom>
          </p:spPr>
          <p:txBody>
            <a:bodyPr spcFirstLastPara="1" vert="horz" wrap="square" lIns="121900" tIns="121900" rIns="121900" bIns="121900" rtlCol="0" anchor="ctr" anchorCtr="0">
              <a:noAutofit/>
              <a:scene3d>
                <a:camera prst="orthographicFront"/>
                <a:lightRig rig="soft" dir="t">
                  <a:rot lat="0" lon="0" rev="15600000"/>
                </a:lightRig>
              </a:scene3d>
              <a:sp3d extrusionH="57150" prstMaterial="softEdge">
                <a:bevelT w="25400" h="38100"/>
              </a:sp3d>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377">
                <a:defRPr/>
              </a:pP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Em </a:t>
              </a:r>
              <a:r>
                <a:rPr lang="en-US" sz="4000" b="1" dirty="0" err="1">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thấy</a:t>
              </a: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dirty="0" err="1">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bài</a:t>
              </a: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dirty="0" err="1">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hát</a:t>
              </a: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dirty="0" err="1">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nói</a:t>
              </a: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dirty="0" err="1">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về</a:t>
              </a: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dirty="0" err="1">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mùa</a:t>
              </a: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dirty="0" err="1">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gì</a:t>
              </a: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vi-VN" sz="4000" b="1" dirty="0">
                <a:ln/>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 name="Freeform: Shape 3">
              <a:extLst>
                <a:ext uri="{FF2B5EF4-FFF2-40B4-BE49-F238E27FC236}">
                  <a16:creationId xmlns:a16="http://schemas.microsoft.com/office/drawing/2014/main" id="{98DE9A2F-3801-8D65-7B68-8CEB6806BAB2}"/>
                </a:ext>
              </a:extLst>
            </p:cNvPr>
            <p:cNvSpPr/>
            <p:nvPr/>
          </p:nvSpPr>
          <p:spPr>
            <a:xfrm rot="19314337" flipV="1">
              <a:off x="1616208" y="2874604"/>
              <a:ext cx="5761177" cy="236430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1"/>
            </a:solidFill>
            <a:ln>
              <a:solidFill>
                <a:srgbClr val="CE2C8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defRPr/>
              </a:pPr>
              <a:endParaRPr lang="id-ID" sz="1467" kern="0">
                <a:solidFill>
                  <a:prstClr val="black"/>
                </a:solidFill>
                <a:latin typeface="Arial" panose="020B0604020202020204" pitchFamily="34" charset="0"/>
                <a:cs typeface="Arial" panose="020B0604020202020204" pitchFamily="34" charset="0"/>
                <a:sym typeface="Arial"/>
              </a:endParaRPr>
            </a:p>
          </p:txBody>
        </p:sp>
        <p:sp>
          <p:nvSpPr>
            <p:cNvPr id="5" name="Google Shape;1984;p32">
              <a:extLst>
                <a:ext uri="{FF2B5EF4-FFF2-40B4-BE49-F238E27FC236}">
                  <a16:creationId xmlns:a16="http://schemas.microsoft.com/office/drawing/2014/main" id="{791EDCC7-8362-D192-408F-0BF262F86357}"/>
                </a:ext>
              </a:extLst>
            </p:cNvPr>
            <p:cNvSpPr txBox="1">
              <a:spLocks/>
            </p:cNvSpPr>
            <p:nvPr/>
          </p:nvSpPr>
          <p:spPr>
            <a:xfrm rot="19265308">
              <a:off x="2245905" y="3171146"/>
              <a:ext cx="4876418" cy="725652"/>
            </a:xfrm>
            <a:prstGeom prst="rect">
              <a:avLst/>
            </a:prstGeom>
          </p:spPr>
          <p:txBody>
            <a:bodyPr spcFirstLastPara="1" vert="horz" wrap="square" lIns="121900" tIns="121900" rIns="121900" bIns="121900" rtlCol="0" anchor="ctr" anchorCtr="0">
              <a:noAutofit/>
              <a:scene3d>
                <a:camera prst="orthographicFront"/>
                <a:lightRig rig="soft" dir="t">
                  <a:rot lat="0" lon="0" rev="15600000"/>
                </a:lightRig>
              </a:scene3d>
              <a:sp3d extrusionH="57150" prstMaterial="softEdge">
                <a:bevelT w="25400" h="38100"/>
              </a:sp3d>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377">
                <a:defRPr/>
              </a:pP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Em </a:t>
              </a:r>
              <a:r>
                <a:rPr lang="en-US" sz="4000" b="1" dirty="0" err="1">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có</a:t>
              </a: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dirty="0" err="1">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thích</a:t>
              </a: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dirty="0" err="1">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mùa</a:t>
              </a: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dirty="0" err="1">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hè</a:t>
              </a: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dirty="0" err="1">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không</a:t>
              </a: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vi-VN" sz="4000" b="1" dirty="0">
                <a:ln/>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423428925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147BEF-1F50-4C0B-86DF-FD1D099EBE98}"/>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606454" y="735391"/>
            <a:ext cx="1977369" cy="833495"/>
          </a:xfrm>
          <a:prstGeom prst="rect">
            <a:avLst/>
          </a:prstGeom>
        </p:spPr>
      </p:pic>
      <p:pic>
        <p:nvPicPr>
          <p:cNvPr id="4" name="Picture 3">
            <a:extLst>
              <a:ext uri="{FF2B5EF4-FFF2-40B4-BE49-F238E27FC236}">
                <a16:creationId xmlns:a16="http://schemas.microsoft.com/office/drawing/2014/main" id="{9B47766E-0B7A-47B5-BA97-47183DE254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3444" y="581089"/>
            <a:ext cx="1261259" cy="1261259"/>
          </a:xfrm>
          <a:prstGeom prst="rect">
            <a:avLst/>
          </a:prstGeom>
        </p:spPr>
      </p:pic>
      <p:pic>
        <p:nvPicPr>
          <p:cNvPr id="5" name="Picture 4">
            <a:extLst>
              <a:ext uri="{FF2B5EF4-FFF2-40B4-BE49-F238E27FC236}">
                <a16:creationId xmlns:a16="http://schemas.microsoft.com/office/drawing/2014/main" id="{EB8B141B-4E47-4165-96DE-45E641C50570}"/>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rot="1592100" flipH="1">
            <a:off x="10363319" y="536736"/>
            <a:ext cx="1383829" cy="1100465"/>
          </a:xfrm>
          <a:prstGeom prst="rect">
            <a:avLst/>
          </a:prstGeom>
        </p:spPr>
      </p:pic>
      <p:grpSp>
        <p:nvGrpSpPr>
          <p:cNvPr id="6" name="Group 5">
            <a:extLst>
              <a:ext uri="{FF2B5EF4-FFF2-40B4-BE49-F238E27FC236}">
                <a16:creationId xmlns:a16="http://schemas.microsoft.com/office/drawing/2014/main" id="{88FD873C-E745-4C18-826F-41AAD7ECCD8C}"/>
              </a:ext>
            </a:extLst>
          </p:cNvPr>
          <p:cNvGrpSpPr/>
          <p:nvPr/>
        </p:nvGrpSpPr>
        <p:grpSpPr>
          <a:xfrm>
            <a:off x="3050901" y="1526343"/>
            <a:ext cx="6648736" cy="4412341"/>
            <a:chOff x="4750789" y="1763569"/>
            <a:chExt cx="4228364" cy="2750798"/>
          </a:xfrm>
        </p:grpSpPr>
        <p:pic>
          <p:nvPicPr>
            <p:cNvPr id="7" name="Picture 6">
              <a:extLst>
                <a:ext uri="{FF2B5EF4-FFF2-40B4-BE49-F238E27FC236}">
                  <a16:creationId xmlns:a16="http://schemas.microsoft.com/office/drawing/2014/main" id="{122C2D04-B731-42F8-A3AC-E44D522B6D67}"/>
                </a:ext>
              </a:extLst>
            </p:cNvPr>
            <p:cNvPicPr>
              <a:picLocks noChangeAspect="1"/>
            </p:cNvPicPr>
            <p:nvPr/>
          </p:nvPicPr>
          <p:blipFill>
            <a:blip r:embed="rId8">
              <a:duotone>
                <a:schemeClr val="accent4">
                  <a:shade val="45000"/>
                  <a:satMod val="135000"/>
                </a:schemeClr>
                <a:prstClr val="white"/>
              </a:duotone>
              <a:extLst>
                <a:ext uri="{BEBA8EAE-BF5A-486C-A8C5-ECC9F3942E4B}">
                  <a14:imgProps xmlns:a14="http://schemas.microsoft.com/office/drawing/2010/main">
                    <a14:imgLayer r:embed="rId9">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750789" y="1763569"/>
              <a:ext cx="4228364" cy="2750798"/>
            </a:xfrm>
            <a:prstGeom prst="rect">
              <a:avLst/>
            </a:prstGeom>
          </p:spPr>
        </p:pic>
        <p:sp>
          <p:nvSpPr>
            <p:cNvPr id="8" name="TextBox 10">
              <a:extLst>
                <a:ext uri="{FF2B5EF4-FFF2-40B4-BE49-F238E27FC236}">
                  <a16:creationId xmlns:a16="http://schemas.microsoft.com/office/drawing/2014/main" id="{2F51AE75-4D97-46B1-A44E-05EAC43D1A7C}"/>
                </a:ext>
              </a:extLst>
            </p:cNvPr>
            <p:cNvSpPr txBox="1"/>
            <p:nvPr/>
          </p:nvSpPr>
          <p:spPr>
            <a:xfrm>
              <a:off x="6772862" y="2267406"/>
              <a:ext cx="131367" cy="742816"/>
            </a:xfrm>
            <a:prstGeom prst="rect">
              <a:avLst/>
            </a:prstGeom>
            <a:noFill/>
          </p:spPr>
          <p:txBody>
            <a:bodyPr wrap="none" lIns="86699" tIns="43349" rIns="86699" bIns="43349">
              <a:spAutoFit/>
            </a:bodyPr>
            <a:lstStyle/>
            <a:p>
              <a:pPr algn="ctr" defTabSz="1219170">
                <a:buClr>
                  <a:srgbClr val="000000"/>
                </a:buClr>
              </a:pPr>
              <a:endParaRPr lang="vi-VN" altLang="zh-CN" sz="5867" kern="0" cap="all">
                <a:solidFill>
                  <a:srgbClr val="002060"/>
                </a:solidFill>
                <a:latin typeface="UVN Binh Duong" pitchFamily="2" charset="0"/>
                <a:ea typeface="方正粗谭黑简体" panose="02000000000000000000" pitchFamily="2" charset="-122"/>
                <a:cs typeface="Arial" panose="020B0604020202020204" pitchFamily="34" charset="0"/>
                <a:sym typeface="Arial"/>
              </a:endParaRPr>
            </a:p>
          </p:txBody>
        </p:sp>
      </p:grpSp>
      <p:pic>
        <p:nvPicPr>
          <p:cNvPr id="10" name="Picture 9">
            <a:extLst>
              <a:ext uri="{FF2B5EF4-FFF2-40B4-BE49-F238E27FC236}">
                <a16:creationId xmlns:a16="http://schemas.microsoft.com/office/drawing/2014/main" id="{D4DF15AF-A34C-427F-9A0C-70A7D8DBFE64}"/>
              </a:ext>
            </a:extLst>
          </p:cNvPr>
          <p:cNvPicPr>
            <a:picLocks noChangeAspect="1"/>
          </p:cNvPicPr>
          <p:nvPr/>
        </p:nvPicPr>
        <p:blipFill>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rot="18623462" flipH="1">
            <a:off x="8798652" y="4811929"/>
            <a:ext cx="1271000" cy="1141653"/>
          </a:xfrm>
          <a:prstGeom prst="rect">
            <a:avLst/>
          </a:prstGeom>
        </p:spPr>
      </p:pic>
      <p:pic>
        <p:nvPicPr>
          <p:cNvPr id="1028" name="Picture 4" descr="Hình ảnh Học Sinh PNG Miễn Phí Tải Về - Lovepik">
            <a:extLst>
              <a:ext uri="{FF2B5EF4-FFF2-40B4-BE49-F238E27FC236}">
                <a16:creationId xmlns:a16="http://schemas.microsoft.com/office/drawing/2014/main" id="{BAE58615-4F2A-44D9-BA64-B600D0B5B2AC}"/>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1975" b="99064" l="5814" r="95349">
                        <a14:foregroundMark x1="36628" y1="14449" x2="62442" y2="27339"/>
                        <a14:foregroundMark x1="51047" y1="5977" x2="86395" y2="27339"/>
                        <a14:foregroundMark x1="67442" y1="17983" x2="91860" y2="26871"/>
                        <a14:foregroundMark x1="84884" y1="23129" x2="95349" y2="26455"/>
                        <a14:foregroundMark x1="5814" y1="23129" x2="20698" y2="43763"/>
                        <a14:foregroundMark x1="25233" y1="42464" x2="61512" y2="50676"/>
                        <a14:foregroundMark x1="63953" y1="39553" x2="63023" y2="79574"/>
                        <a14:foregroundMark x1="47093" y1="50884" x2="46512" y2="76871"/>
                        <a14:foregroundMark x1="30698" y1="84667" x2="28140" y2="96674"/>
                        <a14:foregroundMark x1="28140" y1="96674" x2="28140" y2="96674"/>
                        <a14:foregroundMark x1="57558" y1="80457" x2="65000" y2="94647"/>
                        <a14:foregroundMark x1="65000" y1="94647" x2="65000" y2="94647"/>
                        <a14:foregroundMark x1="58488" y1="45114" x2="65000" y2="63981"/>
                        <a14:foregroundMark x1="57558" y1="40437" x2="73372" y2="58004"/>
                        <a14:foregroundMark x1="25233" y1="43555" x2="43140" y2="46206"/>
                        <a14:foregroundMark x1="25698" y1="41320" x2="44070" y2="44231"/>
                        <a14:foregroundMark x1="24186" y1="44023" x2="34186" y2="47349"/>
                        <a14:foregroundMark x1="24186" y1="44439" x2="35581" y2="47765"/>
                        <a14:foregroundMark x1="18256" y1="45322" x2="29651" y2="47557"/>
                        <a14:foregroundMark x1="43605" y1="44023" x2="57558" y2="44231"/>
                        <a14:foregroundMark x1="51047" y1="31341" x2="66512" y2="34667"/>
                        <a14:foregroundMark x1="49070" y1="28222" x2="60465" y2="32900"/>
                        <a14:foregroundMark x1="60930" y1="29990" x2="68488" y2="33108"/>
                        <a14:foregroundMark x1="63023" y1="40644" x2="70465" y2="57796"/>
                        <a14:foregroundMark x1="67907" y1="55094" x2="70930" y2="67100"/>
                        <a14:foregroundMark x1="66512" y1="54002" x2="70930" y2="62682"/>
                        <a14:foregroundMark x1="79419" y1="45322" x2="81395" y2="47765"/>
                        <a14:foregroundMark x1="80930" y1="45322" x2="84302" y2="47349"/>
                        <a14:foregroundMark x1="45116" y1="59979" x2="58953" y2="63565"/>
                        <a14:foregroundMark x1="76860" y1="42204" x2="82326" y2="47557"/>
                        <a14:foregroundMark x1="77442" y1="42204" x2="86860" y2="50208"/>
                        <a14:foregroundMark x1="77442" y1="42672" x2="80349" y2="43555"/>
                        <a14:foregroundMark x1="74884" y1="41320" x2="78837" y2="43555"/>
                        <a14:foregroundMark x1="58488" y1="93555" x2="73953" y2="95322"/>
                        <a14:foregroundMark x1="56512" y1="95114" x2="77442" y2="96674"/>
                        <a14:foregroundMark x1="70465" y1="92879" x2="82907" y2="95114"/>
                        <a14:foregroundMark x1="17209" y1="96674" x2="23721" y2="98441"/>
                        <a14:foregroundMark x1="17209" y1="96206" x2="27674" y2="97973"/>
                        <a14:foregroundMark x1="36163" y1="75312" x2="36163" y2="87994"/>
                        <a14:foregroundMark x1="11279" y1="25312" x2="11279" y2="25312"/>
                        <a14:foregroundMark x1="67442" y1="11798" x2="73953" y2="24012"/>
                        <a14:foregroundMark x1="45581" y1="4678" x2="79419" y2="9096"/>
                        <a14:foregroundMark x1="72907" y1="6913" x2="90349" y2="22661"/>
                        <a14:foregroundMark x1="90349" y1="22661" x2="90349" y2="22869"/>
                        <a14:foregroundMark x1="18256" y1="98909" x2="19767" y2="98909"/>
                        <a14:foregroundMark x1="56047" y1="97349" x2="71395" y2="96881"/>
                        <a14:foregroundMark x1="66977" y1="97349" x2="77442" y2="97973"/>
                        <a14:foregroundMark x1="69419" y1="97765" x2="75930" y2="98441"/>
                        <a14:foregroundMark x1="76860" y1="99116" x2="81395" y2="97557"/>
                        <a14:foregroundMark x1="82907" y1="97557" x2="82907" y2="97557"/>
                        <a14:foregroundMark x1="58488" y1="1975" x2="83837" y2="11331"/>
                        <a14:foregroundMark x1="40116" y1="7328" x2="26163" y2="14449"/>
                        <a14:foregroundMark x1="52093" y1="4210" x2="83372" y2="12890"/>
                        <a14:foregroundMark x1="84884" y1="9979" x2="90349" y2="13981"/>
                        <a14:foregroundMark x1="90349" y1="14865" x2="90349" y2="14865"/>
                      </a14:backgroundRemoval>
                    </a14:imgEffect>
                  </a14:imgLayer>
                </a14:imgProps>
              </a:ext>
              <a:ext uri="{28A0092B-C50C-407E-A947-70E740481C1C}">
                <a14:useLocalDpi xmlns:a14="http://schemas.microsoft.com/office/drawing/2010/main" val="0"/>
              </a:ext>
            </a:extLst>
          </a:blip>
          <a:srcRect/>
          <a:stretch>
            <a:fillRect/>
          </a:stretch>
        </p:blipFill>
        <p:spPr bwMode="auto">
          <a:xfrm>
            <a:off x="9897124" y="2591866"/>
            <a:ext cx="1641485" cy="36729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Học Sinh PNG Miễn Phí Tải Về - Lovepik">
            <a:extLst>
              <a:ext uri="{FF2B5EF4-FFF2-40B4-BE49-F238E27FC236}">
                <a16:creationId xmlns:a16="http://schemas.microsoft.com/office/drawing/2014/main" id="{35D8597E-310B-4093-9F5B-C207002B3CE8}"/>
              </a:ext>
            </a:extLst>
          </p:cNvPr>
          <p:cNvPicPr>
            <a:picLocks noChangeAspect="1" noChangeArrowheads="1"/>
          </p:cNvPicPr>
          <p:nvPr/>
        </p:nvPicPr>
        <p:blipFill>
          <a:blip r:embed="rId14" cstate="hqprint">
            <a:extLst>
              <a:ext uri="{BEBA8EAE-BF5A-486C-A8C5-ECC9F3942E4B}">
                <a14:imgProps xmlns:a14="http://schemas.microsoft.com/office/drawing/2010/main">
                  <a14:imgLayer r:embed="rId15">
                    <a14:imgEffect>
                      <a14:backgroundRemoval t="805" b="99492" l="7667" r="92000">
                        <a14:foregroundMark x1="29583" y1="4617" x2="30917" y2="21474"/>
                        <a14:foregroundMark x1="46167" y1="4151" x2="47083" y2="55485"/>
                        <a14:foregroundMark x1="36083" y1="22152" x2="37417" y2="26599"/>
                        <a14:foregroundMark x1="26917" y1="18382" x2="65417" y2="27700"/>
                        <a14:foregroundMark x1="60583" y1="17069" x2="66250" y2="31724"/>
                        <a14:foregroundMark x1="43583" y1="39941" x2="58833" y2="76620"/>
                        <a14:foregroundMark x1="24750" y1="46379" x2="36583" y2="59720"/>
                        <a14:foregroundMark x1="12083" y1="33037" x2="7667" y2="47734"/>
                        <a14:foregroundMark x1="37417" y1="41254" x2="47083" y2="81067"/>
                        <a14:foregroundMark x1="43583" y1="41508" x2="51000" y2="71495"/>
                        <a14:foregroundMark x1="49250" y1="44600" x2="72833" y2="40152"/>
                        <a14:foregroundMark x1="92083" y1="24820" x2="82000" y2="39941"/>
                        <a14:foregroundMark x1="47917" y1="41931" x2="66250" y2="43033"/>
                        <a14:foregroundMark x1="33500" y1="43922" x2="33083" y2="67937"/>
                        <a14:foregroundMark x1="21667" y1="48158" x2="47500" y2="62389"/>
                        <a14:foregroundMark x1="35250" y1="44176" x2="57083" y2="56586"/>
                        <a14:foregroundMark x1="45750" y1="45277" x2="49667" y2="64380"/>
                        <a14:foregroundMark x1="23000" y1="45489" x2="41833" y2="49725"/>
                        <a14:foregroundMark x1="26083" y1="46167" x2="60167" y2="51038"/>
                        <a14:foregroundMark x1="53167" y1="43287" x2="57583" y2="65481"/>
                        <a14:foregroundMark x1="33500" y1="55485" x2="39167" y2="64845"/>
                        <a14:foregroundMark x1="22167" y1="41931" x2="41333" y2="46379"/>
                        <a14:foregroundMark x1="48833" y1="43033" x2="73750" y2="41931"/>
                        <a14:foregroundMark x1="54917" y1="45277" x2="77667" y2="43287"/>
                        <a14:foregroundMark x1="58417" y1="40618" x2="68917" y2="40152"/>
                        <a14:foregroundMark x1="57583" y1="46379" x2="71500" y2="44600"/>
                        <a14:foregroundMark x1="65833" y1="46167" x2="67583" y2="46845"/>
                        <a14:foregroundMark x1="65833" y1="38374" x2="68500" y2="38585"/>
                        <a14:foregroundMark x1="45750" y1="27700" x2="56250" y2="31258"/>
                        <a14:foregroundMark x1="44000" y1="26599" x2="48833" y2="33715"/>
                        <a14:foregroundMark x1="31750" y1="847" x2="54083" y2="847"/>
                        <a14:foregroundMark x1="33500" y1="84837" x2="35250" y2="95044"/>
                        <a14:foregroundMark x1="35250" y1="95044" x2="35250" y2="95044"/>
                        <a14:foregroundMark x1="48333" y1="80390" x2="55833" y2="91614"/>
                        <a14:foregroundMark x1="55833" y1="91614" x2="56250" y2="91953"/>
                        <a14:foregroundMark x1="54500" y1="83482" x2="55833" y2="93731"/>
                        <a14:foregroundMark x1="48833" y1="82592" x2="52333" y2="91063"/>
                        <a14:foregroundMark x1="51000" y1="89496" x2="51833" y2="95044"/>
                        <a14:foregroundMark x1="52750" y1="95256" x2="66750" y2="95044"/>
                        <a14:foregroundMark x1="52750" y1="97501" x2="70667" y2="95256"/>
                        <a14:foregroundMark x1="27417" y1="98602" x2="31750" y2="96146"/>
                        <a14:foregroundMark x1="29583" y1="99492" x2="36083" y2="96400"/>
                        <a14:foregroundMark x1="32167" y1="85472" x2="36583" y2="94367"/>
                        <a14:foregroundMark x1="37000" y1="84625" x2="36583" y2="94833"/>
                        <a14:foregroundMark x1="26500" y1="97289" x2="37000" y2="95934"/>
                        <a14:foregroundMark x1="34333" y1="97035" x2="38750" y2="95934"/>
                        <a14:foregroundMark x1="50583" y1="97713" x2="65417" y2="97289"/>
                        <a14:foregroundMark x1="63667" y1="97925" x2="70667" y2="96612"/>
                        <a14:foregroundMark x1="34833" y1="39729" x2="43583" y2="70140"/>
                        <a14:foregroundMark x1="31333" y1="10589" x2="43083" y2="14147"/>
                        <a14:foregroundMark x1="31750" y1="847" x2="57583" y2="21940"/>
                        <a14:foregroundMark x1="52750" y1="18594" x2="52750" y2="24608"/>
                      </a14:backgroundRemoval>
                    </a14:imgEffect>
                  </a14:imgLayer>
                </a14:imgProps>
              </a:ext>
              <a:ext uri="{28A0092B-C50C-407E-A947-70E740481C1C}">
                <a14:useLocalDpi xmlns:a14="http://schemas.microsoft.com/office/drawing/2010/main" val="0"/>
              </a:ext>
            </a:extLst>
          </a:blip>
          <a:srcRect/>
          <a:stretch>
            <a:fillRect/>
          </a:stretch>
        </p:blipFill>
        <p:spPr bwMode="auto">
          <a:xfrm>
            <a:off x="1359983" y="2135965"/>
            <a:ext cx="1596901" cy="314144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CE1EE783-6F71-407E-B486-259B18055DA1}"/>
              </a:ext>
            </a:extLst>
          </p:cNvPr>
          <p:cNvSpPr/>
          <p:nvPr/>
        </p:nvSpPr>
        <p:spPr>
          <a:xfrm>
            <a:off x="-9707716" y="2891143"/>
            <a:ext cx="4408861" cy="238550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a:solidFill>
                  <a:srgbClr val="E6E6E6"/>
                </a:solidFill>
                <a:latin typeface="Calibri" panose="020F0502020204030204"/>
                <a:sym typeface="Arial"/>
              </a:rPr>
              <a:t>PPT LH9</a:t>
            </a:r>
          </a:p>
        </p:txBody>
      </p:sp>
      <p:pic>
        <p:nvPicPr>
          <p:cNvPr id="2" name="Picture 1">
            <a:extLst>
              <a:ext uri="{FF2B5EF4-FFF2-40B4-BE49-F238E27FC236}">
                <a16:creationId xmlns:a16="http://schemas.microsoft.com/office/drawing/2014/main" id="{7B30B778-834F-97DC-7989-C00CD870C7B3}"/>
              </a:ext>
            </a:extLst>
          </p:cNvPr>
          <p:cNvPicPr>
            <a:picLocks noChangeAspect="1"/>
          </p:cNvPicPr>
          <p:nvPr/>
        </p:nvPicPr>
        <p:blipFill>
          <a:blip r:embed="rId16"/>
          <a:stretch>
            <a:fillRect/>
          </a:stretch>
        </p:blipFill>
        <p:spPr>
          <a:xfrm>
            <a:off x="3866371" y="426436"/>
            <a:ext cx="3810330" cy="1993565"/>
          </a:xfrm>
          <a:prstGeom prst="rect">
            <a:avLst/>
          </a:prstGeom>
        </p:spPr>
      </p:pic>
      <p:pic>
        <p:nvPicPr>
          <p:cNvPr id="12" name="Picture 11">
            <a:extLst>
              <a:ext uri="{FF2B5EF4-FFF2-40B4-BE49-F238E27FC236}">
                <a16:creationId xmlns:a16="http://schemas.microsoft.com/office/drawing/2014/main" id="{F5FA6943-BCBB-2ED8-143D-A3449AC91FD3}"/>
              </a:ext>
            </a:extLst>
          </p:cNvPr>
          <p:cNvPicPr>
            <a:picLocks noChangeAspect="1"/>
          </p:cNvPicPr>
          <p:nvPr/>
        </p:nvPicPr>
        <p:blipFill>
          <a:blip r:embed="rId17"/>
          <a:stretch>
            <a:fillRect/>
          </a:stretch>
        </p:blipFill>
        <p:spPr>
          <a:xfrm>
            <a:off x="3380152" y="2978374"/>
            <a:ext cx="6395258" cy="2572735"/>
          </a:xfrm>
          <a:prstGeom prst="rect">
            <a:avLst/>
          </a:prstGeom>
        </p:spPr>
      </p:pic>
    </p:spTree>
    <p:extLst>
      <p:ext uri="{BB962C8B-B14F-4D97-AF65-F5344CB8AC3E}">
        <p14:creationId xmlns:p14="http://schemas.microsoft.com/office/powerpoint/2010/main" val="2804218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26" presetClass="emph" presetSubtype="0" repeatCount="indefinite" fill="hold" nodeType="withEffect">
                                  <p:stCondLst>
                                    <p:cond delay="0"/>
                                  </p:stCondLst>
                                  <p:childTnLst>
                                    <p:animEffect transition="out" filter="fade">
                                      <p:cBhvr>
                                        <p:cTn id="11" dur="500" tmFilter="0, 0; .2, .5; .8, .5; 1, 0"/>
                                        <p:tgtEl>
                                          <p:spTgt spid="5"/>
                                        </p:tgtEl>
                                      </p:cBhvr>
                                    </p:animEffect>
                                    <p:animScale>
                                      <p:cBhvr>
                                        <p:cTn id="12" dur="250" autoRev="1" fill="hold"/>
                                        <p:tgtEl>
                                          <p:spTgt spid="5"/>
                                        </p:tgtEl>
                                      </p:cBhvr>
                                      <p:by x="105000" y="105000"/>
                                    </p:animScale>
                                  </p:childTnLst>
                                </p:cTn>
                              </p:par>
                              <p:par>
                                <p:cTn id="13" presetID="26" presetClass="emph" presetSubtype="0" repeatCount="indefinite" fill="hold" nodeType="withEffect">
                                  <p:stCondLst>
                                    <p:cond delay="0"/>
                                  </p:stCondLst>
                                  <p:childTnLst>
                                    <p:animEffect transition="out" filter="fade">
                                      <p:cBhvr>
                                        <p:cTn id="14" dur="500" tmFilter="0, 0; .2, .5; .8, .5; 1, 0"/>
                                        <p:tgtEl>
                                          <p:spTgt spid="10"/>
                                        </p:tgtEl>
                                      </p:cBhvr>
                                    </p:animEffect>
                                    <p:animScale>
                                      <p:cBhvr>
                                        <p:cTn id="15" dur="250" autoRev="1" fill="hold"/>
                                        <p:tgtEl>
                                          <p:spTgt spid="10"/>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ackgroundRemoval t="3852" b="89926" l="10000" r="90000">
                        <a14:foregroundMark x1="49375" y1="56889" x2="49375" y2="56889"/>
                        <a14:foregroundMark x1="46875" y1="52296" x2="48750" y2="59407"/>
                        <a14:foregroundMark x1="40938" y1="51111" x2="41875" y2="51556"/>
                        <a14:foregroundMark x1="55781" y1="51111" x2="58594" y2="54222"/>
                        <a14:foregroundMark x1="39531" y1="74222" x2="36094" y2="76444"/>
                        <a14:foregroundMark x1="37031" y1="74222" x2="43281" y2="71556"/>
                        <a14:foregroundMark x1="35625" y1="74667" x2="40469" y2="71556"/>
                        <a14:foregroundMark x1="35313" y1="74519" x2="39375" y2="70963"/>
                        <a14:foregroundMark x1="51094" y1="75407" x2="55000" y2="82963"/>
                        <a14:foregroundMark x1="50625" y1="76296" x2="50313" y2="80296"/>
                        <a14:backgroundMark x1="57813" y1="49333" x2="64844" y2="47852"/>
                      </a14:backgroundRemoval>
                    </a14:imgEffect>
                  </a14:imgLayer>
                </a14:imgProps>
              </a:ext>
              <a:ext uri="{28A0092B-C50C-407E-A947-70E740481C1C}">
                <a14:useLocalDpi xmlns:a14="http://schemas.microsoft.com/office/drawing/2010/main" val="0"/>
              </a:ext>
            </a:extLst>
          </a:blip>
          <a:srcRect l="25233" t="14667" r="26955" b="12667"/>
          <a:stretch/>
        </p:blipFill>
        <p:spPr>
          <a:xfrm>
            <a:off x="428625" y="2680132"/>
            <a:ext cx="2606379" cy="4177869"/>
          </a:xfrm>
          <a:prstGeom prst="rect">
            <a:avLst/>
          </a:prstGeom>
        </p:spPr>
      </p:pic>
      <p:grpSp>
        <p:nvGrpSpPr>
          <p:cNvPr id="2" name="Group 1"/>
          <p:cNvGrpSpPr/>
          <p:nvPr/>
        </p:nvGrpSpPr>
        <p:grpSpPr>
          <a:xfrm>
            <a:off x="2873460" y="698629"/>
            <a:ext cx="7999329" cy="3359022"/>
            <a:chOff x="3159209" y="1736851"/>
            <a:chExt cx="7999329" cy="4577151"/>
          </a:xfrm>
        </p:grpSpPr>
        <p:sp>
          <p:nvSpPr>
            <p:cNvPr id="5" name="Rectangular Callout 4"/>
            <p:cNvSpPr/>
            <p:nvPr/>
          </p:nvSpPr>
          <p:spPr>
            <a:xfrm>
              <a:off x="3159209" y="1736851"/>
              <a:ext cx="7999329" cy="4577151"/>
            </a:xfrm>
            <a:prstGeom prst="wedgeRectCallout">
              <a:avLst>
                <a:gd name="adj1" fmla="val -57289"/>
                <a:gd name="adj2" fmla="val 16421"/>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914377"/>
              <a:endParaRPr lang="en-GB" sz="8800" b="1">
                <a:solidFill>
                  <a:srgbClr val="FF0000"/>
                </a:solidFill>
                <a:latin typeface="Calibri" panose="020F0502020204030204"/>
                <a:sym typeface="Arial"/>
              </a:endParaRPr>
            </a:p>
          </p:txBody>
        </p:sp>
        <p:sp>
          <p:nvSpPr>
            <p:cNvPr id="8" name="Rectangle 7"/>
            <p:cNvSpPr/>
            <p:nvPr/>
          </p:nvSpPr>
          <p:spPr>
            <a:xfrm>
              <a:off x="3525085" y="2216408"/>
              <a:ext cx="7267576" cy="3900326"/>
            </a:xfrm>
            <a:prstGeom prst="rect">
              <a:avLst/>
            </a:prstGeom>
          </p:spPr>
          <p:txBody>
            <a:bodyPr wrap="square">
              <a:spAutoFit/>
            </a:bodyPr>
            <a:lstStyle/>
            <a:p>
              <a:pPr indent="228594" algn="ctr" defTabSz="914377"/>
              <a:r>
                <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HĐ1: </a:t>
              </a:r>
              <a:r>
                <a:rPr lang="en-GB"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Kể</a:t>
              </a:r>
              <a:r>
                <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về</a:t>
              </a:r>
              <a:r>
                <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điều</a:t>
              </a:r>
              <a:r>
                <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đáng</a:t>
              </a:r>
              <a:r>
                <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nhớ</a:t>
              </a:r>
              <a:r>
                <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nhất</a:t>
              </a:r>
              <a:r>
                <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kì</a:t>
              </a:r>
              <a:r>
                <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nghỉ</a:t>
              </a:r>
              <a:r>
                <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hè</a:t>
              </a:r>
              <a:r>
                <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của</a:t>
              </a:r>
              <a:r>
                <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a:t>
              </a:r>
              <a:endPar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37771130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prstClr val="white"/>
              </a:solidFill>
              <a:latin typeface="Calibri" panose="020F0502020204030204"/>
              <a:sym typeface="Arial"/>
            </a:endParaRPr>
          </a:p>
        </p:txBody>
      </p:sp>
      <p:sp>
        <p:nvSpPr>
          <p:cNvPr id="3" name="Rectangle: Rounded Corners 2">
            <a:extLst>
              <a:ext uri="{FF2B5EF4-FFF2-40B4-BE49-F238E27FC236}">
                <a16:creationId xmlns:a16="http://schemas.microsoft.com/office/drawing/2014/main" id="{BB401460-1775-4373-91ED-C091FD68FC8E}"/>
              </a:ext>
            </a:extLst>
          </p:cNvPr>
          <p:cNvSpPr/>
          <p:nvPr/>
        </p:nvSpPr>
        <p:spPr>
          <a:xfrm>
            <a:off x="747346" y="408416"/>
            <a:ext cx="10145335" cy="667909"/>
          </a:xfrm>
          <a:prstGeom prst="roundRect">
            <a:avLst/>
          </a:prstGeom>
          <a:solidFill>
            <a:schemeClr val="bg1"/>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800" kern="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Quan </a:t>
            </a:r>
            <a:r>
              <a:rPr lang="en-US" sz="4800" kern="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sát</a:t>
            </a:r>
            <a:r>
              <a:rPr lang="en-US" sz="4800" kern="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kern="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các</a:t>
            </a:r>
            <a:r>
              <a:rPr lang="en-US" sz="4800" kern="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kern="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bức</a:t>
            </a:r>
            <a:r>
              <a:rPr lang="en-US" sz="4800" kern="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kern="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tranh</a:t>
            </a:r>
            <a:r>
              <a:rPr lang="en-US" sz="4800" kern="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kern="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sau</a:t>
            </a:r>
            <a:r>
              <a:rPr lang="en-US" sz="4800" kern="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grpSp>
        <p:nvGrpSpPr>
          <p:cNvPr id="5" name="Group 4">
            <a:extLst>
              <a:ext uri="{FF2B5EF4-FFF2-40B4-BE49-F238E27FC236}">
                <a16:creationId xmlns:a16="http://schemas.microsoft.com/office/drawing/2014/main" id="{64F956BA-11F6-01B0-AEE2-592F1A33C84E}"/>
              </a:ext>
            </a:extLst>
          </p:cNvPr>
          <p:cNvGrpSpPr/>
          <p:nvPr/>
        </p:nvGrpSpPr>
        <p:grpSpPr>
          <a:xfrm>
            <a:off x="5295900" y="4133850"/>
            <a:ext cx="5049656" cy="2395643"/>
            <a:chOff x="2598116" y="3157870"/>
            <a:chExt cx="7194065" cy="3700129"/>
          </a:xfrm>
        </p:grpSpPr>
        <p:pic>
          <p:nvPicPr>
            <p:cNvPr id="6" name="Picture 5">
              <a:extLst>
                <a:ext uri="{FF2B5EF4-FFF2-40B4-BE49-F238E27FC236}">
                  <a16:creationId xmlns:a16="http://schemas.microsoft.com/office/drawing/2014/main" id="{4CB2273F-FE0D-3F2D-A64E-EC6D4DA4C1D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598116" y="3379808"/>
              <a:ext cx="7194065" cy="347819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Plaque 6">
              <a:extLst>
                <a:ext uri="{FF2B5EF4-FFF2-40B4-BE49-F238E27FC236}">
                  <a16:creationId xmlns:a16="http://schemas.microsoft.com/office/drawing/2014/main" id="{C0615BC5-6E09-6645-0407-68E8BEA1A717}"/>
                </a:ext>
              </a:extLst>
            </p:cNvPr>
            <p:cNvSpPr/>
            <p:nvPr/>
          </p:nvSpPr>
          <p:spPr>
            <a:xfrm>
              <a:off x="5676014" y="3157870"/>
              <a:ext cx="839972" cy="741560"/>
            </a:xfrm>
            <a:prstGeom prst="plaque">
              <a:avLst/>
            </a:prstGeom>
            <a:ln w="19050">
              <a:solidFill>
                <a:schemeClr val="accent6">
                  <a:lumMod val="50000"/>
                </a:schemeClr>
              </a:solidFill>
              <a:prstDash val="dashDot"/>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400" b="1" dirty="0">
                  <a:latin typeface="Cooper Black" panose="0208090404030B020404" pitchFamily="18" charset="0"/>
                </a:rPr>
                <a:t>3</a:t>
              </a:r>
            </a:p>
          </p:txBody>
        </p:sp>
      </p:grpSp>
      <p:grpSp>
        <p:nvGrpSpPr>
          <p:cNvPr id="8" name="Group 7">
            <a:extLst>
              <a:ext uri="{FF2B5EF4-FFF2-40B4-BE49-F238E27FC236}">
                <a16:creationId xmlns:a16="http://schemas.microsoft.com/office/drawing/2014/main" id="{422DDD5C-A571-5AD4-3902-2C35EA66D30C}"/>
              </a:ext>
            </a:extLst>
          </p:cNvPr>
          <p:cNvGrpSpPr/>
          <p:nvPr/>
        </p:nvGrpSpPr>
        <p:grpSpPr>
          <a:xfrm>
            <a:off x="6667500" y="1304925"/>
            <a:ext cx="4108556" cy="2712823"/>
            <a:chOff x="6483104" y="151575"/>
            <a:chExt cx="5512012" cy="3006295"/>
          </a:xfrm>
        </p:grpSpPr>
        <p:pic>
          <p:nvPicPr>
            <p:cNvPr id="9" name="Picture 8">
              <a:extLst>
                <a:ext uri="{FF2B5EF4-FFF2-40B4-BE49-F238E27FC236}">
                  <a16:creationId xmlns:a16="http://schemas.microsoft.com/office/drawing/2014/main" id="{88236160-1062-3AE5-D4EE-7905A46524D3}"/>
                </a:ext>
              </a:extLst>
            </p:cNvPr>
            <p:cNvPicPr>
              <a:picLocks noChangeAspect="1"/>
            </p:cNvPicPr>
            <p:nvPr/>
          </p:nvPicPr>
          <p:blipFill>
            <a:blip r:embed="rId4">
              <a:extLst>
                <a:ext uri="{BEBA8EAE-BF5A-486C-A8C5-ECC9F3942E4B}">
                  <a14:imgProps xmlns:a14="http://schemas.microsoft.com/office/drawing/2010/main">
                    <a14:imgLayer r:embed="rId5">
                      <a14:imgEffect>
                        <a14:saturation sat="16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483104" y="151575"/>
              <a:ext cx="5512012" cy="30062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Plaque 9">
              <a:extLst>
                <a:ext uri="{FF2B5EF4-FFF2-40B4-BE49-F238E27FC236}">
                  <a16:creationId xmlns:a16="http://schemas.microsoft.com/office/drawing/2014/main" id="{B7E7DB68-2BD5-BBF3-CD15-D0652394B0D4}"/>
                </a:ext>
              </a:extLst>
            </p:cNvPr>
            <p:cNvSpPr/>
            <p:nvPr/>
          </p:nvSpPr>
          <p:spPr>
            <a:xfrm>
              <a:off x="6515986" y="151575"/>
              <a:ext cx="839972" cy="741560"/>
            </a:xfrm>
            <a:prstGeom prst="plaque">
              <a:avLst/>
            </a:prstGeom>
            <a:ln w="19050">
              <a:solidFill>
                <a:schemeClr val="accent6">
                  <a:lumMod val="50000"/>
                </a:schemeClr>
              </a:solidFill>
              <a:prstDash val="dashDot"/>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400" b="1" dirty="0">
                  <a:latin typeface="Cooper Black" panose="0208090404030B020404" pitchFamily="18" charset="0"/>
                </a:rPr>
                <a:t>2</a:t>
              </a:r>
            </a:p>
          </p:txBody>
        </p:sp>
      </p:grpSp>
      <p:grpSp>
        <p:nvGrpSpPr>
          <p:cNvPr id="11" name="Group 10">
            <a:extLst>
              <a:ext uri="{FF2B5EF4-FFF2-40B4-BE49-F238E27FC236}">
                <a16:creationId xmlns:a16="http://schemas.microsoft.com/office/drawing/2014/main" id="{1B17E2E3-8419-CECD-19D4-DBF8FC94B0FF}"/>
              </a:ext>
            </a:extLst>
          </p:cNvPr>
          <p:cNvGrpSpPr/>
          <p:nvPr/>
        </p:nvGrpSpPr>
        <p:grpSpPr>
          <a:xfrm>
            <a:off x="952499" y="1387731"/>
            <a:ext cx="4264237" cy="3012819"/>
            <a:chOff x="538920" y="360834"/>
            <a:chExt cx="5512012" cy="3068166"/>
          </a:xfrm>
        </p:grpSpPr>
        <p:pic>
          <p:nvPicPr>
            <p:cNvPr id="12" name="Picture 11">
              <a:extLst>
                <a:ext uri="{FF2B5EF4-FFF2-40B4-BE49-F238E27FC236}">
                  <a16:creationId xmlns:a16="http://schemas.microsoft.com/office/drawing/2014/main" id="{1455CF05-FF15-0D4A-BBCF-EA069AFBE5AE}"/>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6257"/>
                      </a14:imgEffect>
                      <a14:imgEffect>
                        <a14:saturation sat="2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38920" y="422706"/>
              <a:ext cx="5512012" cy="30062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3" name="Plaque 12">
              <a:extLst>
                <a:ext uri="{FF2B5EF4-FFF2-40B4-BE49-F238E27FC236}">
                  <a16:creationId xmlns:a16="http://schemas.microsoft.com/office/drawing/2014/main" id="{E9C98DF8-972F-23D6-7A16-887913584CD4}"/>
                </a:ext>
              </a:extLst>
            </p:cNvPr>
            <p:cNvSpPr/>
            <p:nvPr/>
          </p:nvSpPr>
          <p:spPr>
            <a:xfrm>
              <a:off x="5077383" y="360834"/>
              <a:ext cx="839972" cy="741560"/>
            </a:xfrm>
            <a:prstGeom prst="plaque">
              <a:avLst/>
            </a:prstGeom>
            <a:ln w="19050">
              <a:solidFill>
                <a:schemeClr val="accent6">
                  <a:lumMod val="50000"/>
                </a:schemeClr>
              </a:solidFill>
              <a:prstDash val="dashDot"/>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400" b="1" dirty="0">
                  <a:latin typeface="Cooper Black" panose="0208090404030B020404" pitchFamily="18" charset="0"/>
                </a:rPr>
                <a:t>1</a:t>
              </a:r>
            </a:p>
          </p:txBody>
        </p:sp>
      </p:grpSp>
    </p:spTree>
    <p:extLst>
      <p:ext uri="{BB962C8B-B14F-4D97-AF65-F5344CB8AC3E}">
        <p14:creationId xmlns:p14="http://schemas.microsoft.com/office/powerpoint/2010/main" val="16974764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gi | PINKFONG Wiki | Fandom">
            <a:extLst>
              <a:ext uri="{FF2B5EF4-FFF2-40B4-BE49-F238E27FC236}">
                <a16:creationId xmlns:a16="http://schemas.microsoft.com/office/drawing/2014/main" id="{8AECDD57-1A54-4AC1-87C0-207A55F47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425605" y="837112"/>
            <a:ext cx="6767093" cy="67670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9">
            <a:extLst>
              <a:ext uri="{FF2B5EF4-FFF2-40B4-BE49-F238E27FC236}">
                <a16:creationId xmlns:a16="http://schemas.microsoft.com/office/drawing/2014/main" id="{E1392BDB-03C0-47E5-AEE7-F873DD7EAD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96805" y="1"/>
            <a:ext cx="10795196" cy="7312068"/>
          </a:xfrm>
          <a:prstGeom prst="rect">
            <a:avLst/>
          </a:prstGeom>
        </p:spPr>
      </p:pic>
      <p:sp>
        <p:nvSpPr>
          <p:cNvPr id="2" name="文本框 47">
            <a:extLst>
              <a:ext uri="{FF2B5EF4-FFF2-40B4-BE49-F238E27FC236}">
                <a16:creationId xmlns:a16="http://schemas.microsoft.com/office/drawing/2014/main" id="{D9021398-22DE-691F-35D4-BEEFF88B2F68}"/>
              </a:ext>
            </a:extLst>
          </p:cNvPr>
          <p:cNvSpPr txBox="1"/>
          <p:nvPr/>
        </p:nvSpPr>
        <p:spPr>
          <a:xfrm>
            <a:off x="2238374" y="1467692"/>
            <a:ext cx="10878741" cy="2862322"/>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6000" b="1"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Tranh vẽ cảnh ở đâu?</a:t>
            </a:r>
          </a:p>
          <a:p>
            <a:pPr marL="571500" lvl="0" indent="-571500" algn="just">
              <a:buFont typeface="Arial" panose="020B0604020202020204" pitchFamily="34" charset="0"/>
              <a:buChar char="•"/>
              <a:defRPr/>
            </a:pPr>
            <a:r>
              <a:rPr lang="vi-VN" sz="6000" b="1"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Trong tranh có những ai?</a:t>
            </a:r>
          </a:p>
          <a:p>
            <a:pPr marL="571500" lvl="0" indent="-571500" algn="just">
              <a:buFont typeface="Arial" panose="020B0604020202020204" pitchFamily="34" charset="0"/>
              <a:buChar char="•"/>
              <a:defRPr/>
            </a:pPr>
            <a:r>
              <a:rPr lang="vi-VN" sz="6000" b="1"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Mọi người đang làm gì? </a:t>
            </a:r>
          </a:p>
        </p:txBody>
      </p:sp>
    </p:spTree>
    <p:extLst>
      <p:ext uri="{BB962C8B-B14F-4D97-AF65-F5344CB8AC3E}">
        <p14:creationId xmlns:p14="http://schemas.microsoft.com/office/powerpoint/2010/main" val="3906377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prstClr val="white"/>
              </a:solidFill>
              <a:latin typeface="Arial" panose="020B0604020202020204" pitchFamily="34" charset="0"/>
              <a:cs typeface="Arial" panose="020B0604020202020204" pitchFamily="34" charset="0"/>
              <a:sym typeface="Arial"/>
            </a:endParaRPr>
          </a:p>
        </p:txBody>
      </p:sp>
      <p:grpSp>
        <p:nvGrpSpPr>
          <p:cNvPr id="3" name="Group 2">
            <a:extLst>
              <a:ext uri="{FF2B5EF4-FFF2-40B4-BE49-F238E27FC236}">
                <a16:creationId xmlns:a16="http://schemas.microsoft.com/office/drawing/2014/main" id="{23639A24-DB74-8933-4133-F80F6185BF9E}"/>
              </a:ext>
            </a:extLst>
          </p:cNvPr>
          <p:cNvGrpSpPr/>
          <p:nvPr/>
        </p:nvGrpSpPr>
        <p:grpSpPr>
          <a:xfrm>
            <a:off x="654787" y="1392865"/>
            <a:ext cx="4852878" cy="3847657"/>
            <a:chOff x="538920" y="360834"/>
            <a:chExt cx="5512012" cy="3068166"/>
          </a:xfrm>
        </p:grpSpPr>
        <p:pic>
          <p:nvPicPr>
            <p:cNvPr id="4" name="Picture 3">
              <a:extLst>
                <a:ext uri="{FF2B5EF4-FFF2-40B4-BE49-F238E27FC236}">
                  <a16:creationId xmlns:a16="http://schemas.microsoft.com/office/drawing/2014/main" id="{C120EB47-C851-5596-EFC3-CF609083C867}"/>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6257"/>
                      </a14:imgEffect>
                      <a14:imgEffect>
                        <a14:saturation sat="2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38920" y="422706"/>
              <a:ext cx="5512012" cy="30062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Plaque 7">
              <a:extLst>
                <a:ext uri="{FF2B5EF4-FFF2-40B4-BE49-F238E27FC236}">
                  <a16:creationId xmlns:a16="http://schemas.microsoft.com/office/drawing/2014/main" id="{07C48EDB-EF78-59DB-06D7-A74CB302954B}"/>
                </a:ext>
              </a:extLst>
            </p:cNvPr>
            <p:cNvSpPr/>
            <p:nvPr/>
          </p:nvSpPr>
          <p:spPr>
            <a:xfrm>
              <a:off x="5077383" y="360834"/>
              <a:ext cx="839972" cy="741560"/>
            </a:xfrm>
            <a:prstGeom prst="plaque">
              <a:avLst/>
            </a:prstGeom>
            <a:ln w="19050">
              <a:solidFill>
                <a:schemeClr val="accent6">
                  <a:lumMod val="50000"/>
                </a:schemeClr>
              </a:solidFill>
              <a:prstDash val="dashDot"/>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400" b="1" dirty="0">
                  <a:latin typeface="Cooper Black" panose="0208090404030B020404" pitchFamily="18" charset="0"/>
                </a:rPr>
                <a:t>1</a:t>
              </a:r>
            </a:p>
          </p:txBody>
        </p:sp>
      </p:grpSp>
      <p:sp>
        <p:nvSpPr>
          <p:cNvPr id="10" name="Rounded Rectangle 12">
            <a:extLst>
              <a:ext uri="{FF2B5EF4-FFF2-40B4-BE49-F238E27FC236}">
                <a16:creationId xmlns:a16="http://schemas.microsoft.com/office/drawing/2014/main" id="{B2021447-292C-8C87-592F-23E91F37AA67}"/>
              </a:ext>
            </a:extLst>
          </p:cNvPr>
          <p:cNvSpPr/>
          <p:nvPr/>
        </p:nvSpPr>
        <p:spPr>
          <a:xfrm>
            <a:off x="5996762" y="1900703"/>
            <a:ext cx="5720260" cy="3798348"/>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46933"/>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ounded Rectangle 13">
            <a:extLst>
              <a:ext uri="{FF2B5EF4-FFF2-40B4-BE49-F238E27FC236}">
                <a16:creationId xmlns:a16="http://schemas.microsoft.com/office/drawing/2014/main" id="{E2491EF4-D435-4000-48F6-E329236F8AD0}"/>
              </a:ext>
            </a:extLst>
          </p:cNvPr>
          <p:cNvSpPr/>
          <p:nvPr/>
        </p:nvSpPr>
        <p:spPr>
          <a:xfrm>
            <a:off x="5873796" y="1499191"/>
            <a:ext cx="5733413" cy="4019106"/>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Tranh v</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ẽ cảnh cả nhà về thăm quê, mọi người có lẽ vừa xuống xe ô tô đi về phía cầu bắc qua con kênh nhỏ. </a:t>
            </a:r>
            <a:endPar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3684225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 name="Rounded Rectangle 12">
            <a:extLst>
              <a:ext uri="{FF2B5EF4-FFF2-40B4-BE49-F238E27FC236}">
                <a16:creationId xmlns:a16="http://schemas.microsoft.com/office/drawing/2014/main" id="{B2021447-292C-8C87-592F-23E91F37AA67}"/>
              </a:ext>
            </a:extLst>
          </p:cNvPr>
          <p:cNvSpPr/>
          <p:nvPr/>
        </p:nvSpPr>
        <p:spPr>
          <a:xfrm>
            <a:off x="5996762" y="1900703"/>
            <a:ext cx="5720260" cy="3798348"/>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ounded Rectangle 13">
            <a:extLst>
              <a:ext uri="{FF2B5EF4-FFF2-40B4-BE49-F238E27FC236}">
                <a16:creationId xmlns:a16="http://schemas.microsoft.com/office/drawing/2014/main" id="{E2491EF4-D435-4000-48F6-E329236F8AD0}"/>
              </a:ext>
            </a:extLst>
          </p:cNvPr>
          <p:cNvSpPr/>
          <p:nvPr/>
        </p:nvSpPr>
        <p:spPr>
          <a:xfrm>
            <a:off x="5873796" y="1499191"/>
            <a:ext cx="5733413" cy="4019106"/>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Tranh </a:t>
            </a: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vẽ cảnh bãi biển, mọi người tắm biển, xây lâu đài cát, thả diều,... </a:t>
            </a:r>
            <a:endPar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4A5E3B2F-AC47-F15E-7C55-5B7143FCBCBC}"/>
              </a:ext>
            </a:extLst>
          </p:cNvPr>
          <p:cNvGrpSpPr/>
          <p:nvPr/>
        </p:nvGrpSpPr>
        <p:grpSpPr>
          <a:xfrm>
            <a:off x="1000346" y="1881963"/>
            <a:ext cx="4369095" cy="3294735"/>
            <a:chOff x="6483104" y="151575"/>
            <a:chExt cx="5512012" cy="3006295"/>
          </a:xfrm>
        </p:grpSpPr>
        <p:pic>
          <p:nvPicPr>
            <p:cNvPr id="6" name="Picture 5">
              <a:extLst>
                <a:ext uri="{FF2B5EF4-FFF2-40B4-BE49-F238E27FC236}">
                  <a16:creationId xmlns:a16="http://schemas.microsoft.com/office/drawing/2014/main" id="{62862C64-4D85-34C2-928C-970C8129FF0B}"/>
                </a:ext>
              </a:extLst>
            </p:cNvPr>
            <p:cNvPicPr>
              <a:picLocks noChangeAspect="1"/>
            </p:cNvPicPr>
            <p:nvPr/>
          </p:nvPicPr>
          <p:blipFill>
            <a:blip r:embed="rId2">
              <a:extLst>
                <a:ext uri="{BEBA8EAE-BF5A-486C-A8C5-ECC9F3942E4B}">
                  <a14:imgProps xmlns:a14="http://schemas.microsoft.com/office/drawing/2010/main">
                    <a14:imgLayer r:embed="rId3">
                      <a14:imgEffect>
                        <a14:saturation sat="16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483104" y="151575"/>
              <a:ext cx="5512012" cy="30062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Plaque 6">
              <a:extLst>
                <a:ext uri="{FF2B5EF4-FFF2-40B4-BE49-F238E27FC236}">
                  <a16:creationId xmlns:a16="http://schemas.microsoft.com/office/drawing/2014/main" id="{4CC7BD82-F97B-737A-B06A-81552FF1FC10}"/>
                </a:ext>
              </a:extLst>
            </p:cNvPr>
            <p:cNvSpPr/>
            <p:nvPr/>
          </p:nvSpPr>
          <p:spPr>
            <a:xfrm>
              <a:off x="6515986" y="151575"/>
              <a:ext cx="839972" cy="741560"/>
            </a:xfrm>
            <a:prstGeom prst="plaque">
              <a:avLst/>
            </a:prstGeom>
            <a:ln w="19050">
              <a:solidFill>
                <a:schemeClr val="accent6">
                  <a:lumMod val="50000"/>
                </a:schemeClr>
              </a:solidFill>
              <a:prstDash val="dashDot"/>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400" b="1" dirty="0">
                  <a:latin typeface="Cooper Black" panose="0208090404030B020404" pitchFamily="18" charset="0"/>
                </a:rPr>
                <a:t>2</a:t>
              </a:r>
            </a:p>
          </p:txBody>
        </p:sp>
      </p:grpSp>
    </p:spTree>
    <p:extLst>
      <p:ext uri="{BB962C8B-B14F-4D97-AF65-F5344CB8AC3E}">
        <p14:creationId xmlns:p14="http://schemas.microsoft.com/office/powerpoint/2010/main" val="51466092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TotalTime>
  <Words>457</Words>
  <Application>Microsoft Office PowerPoint</Application>
  <PresentationFormat>Widescreen</PresentationFormat>
  <Paragraphs>38</Paragraphs>
  <Slides>24</Slides>
  <Notes>2</Notes>
  <HiddenSlides>0</HiddenSlides>
  <MMClips>1</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24</vt:i4>
      </vt:variant>
    </vt:vector>
  </HeadingPairs>
  <TitlesOfParts>
    <vt:vector size="41" baseType="lpstr">
      <vt:lpstr>#9Slide05 Angelline</vt:lpstr>
      <vt:lpstr>Arial</vt:lpstr>
      <vt:lpstr>Arial-Rounded</vt:lpstr>
      <vt:lpstr>Calibri</vt:lpstr>
      <vt:lpstr>Calibri Light</vt:lpstr>
      <vt:lpstr>Cambria</vt:lpstr>
      <vt:lpstr>Cooper Black</vt:lpstr>
      <vt:lpstr>等线</vt:lpstr>
      <vt:lpstr>SVN-Redressed</vt:lpstr>
      <vt:lpstr>UTM Avo</vt:lpstr>
      <vt:lpstr>UVN Binh Duong</vt:lpstr>
      <vt:lpstr>方正粗谭黑简体</vt:lpstr>
      <vt:lpstr>1_Office Theme</vt:lpstr>
      <vt:lpstr>2_Office Theme</vt:lpstr>
      <vt:lpstr>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23</cp:revision>
  <dcterms:created xsi:type="dcterms:W3CDTF">2024-03-14T04:45:21Z</dcterms:created>
  <dcterms:modified xsi:type="dcterms:W3CDTF">2025-08-27T15:45:44Z</dcterms:modified>
</cp:coreProperties>
</file>