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19"/>
  </p:notesMasterIdLst>
  <p:sldIdLst>
    <p:sldId id="325" r:id="rId4"/>
    <p:sldId id="263" r:id="rId5"/>
    <p:sldId id="257" r:id="rId6"/>
    <p:sldId id="265" r:id="rId7"/>
    <p:sldId id="266" r:id="rId8"/>
    <p:sldId id="267" r:id="rId9"/>
    <p:sldId id="270" r:id="rId10"/>
    <p:sldId id="271" r:id="rId11"/>
    <p:sldId id="268" r:id="rId12"/>
    <p:sldId id="269" r:id="rId13"/>
    <p:sldId id="273" r:id="rId14"/>
    <p:sldId id="274" r:id="rId15"/>
    <p:sldId id="275" r:id="rId16"/>
    <p:sldId id="295" r:id="rId17"/>
    <p:sldId id="261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0972.115.126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43182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4341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19597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0564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37777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656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67373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364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1025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9034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4391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36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61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17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16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5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11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60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30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03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61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38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7219035" y="27036"/>
            <a:ext cx="2045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82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0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5.png"/><Relationship Id="rId18" Type="http://schemas.microsoft.com/office/2007/relationships/hdphoto" Target="../media/hdphoto1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10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microsoft.com/office/2007/relationships/hdphoto" Target="../media/hdphoto9.wdp"/><Relationship Id="rId19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openxmlformats.org/officeDocument/2006/relationships/image" Target="../media/image23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1" y="1675609"/>
            <a:ext cx="3239239" cy="3467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01B9A742-A562-4EFC-9D62-0F2C50CC3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91019" y="252302"/>
            <a:ext cx="365522" cy="365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947" y="1470562"/>
            <a:ext cx="4852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2870560" cy="1597602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Làm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quen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với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vi-VN" sz="2800" b="1" dirty="0">
                <a:solidFill>
                  <a:srgbClr val="7030A0"/>
                </a:solidFill>
              </a:rPr>
              <a:t>các nét chữ viết cơ bản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300001" y="1851601"/>
            <a:ext cx="2649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</a:rPr>
              <a:t>a) Nhận diện các nét chữ viết cơ bản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85" y="78295"/>
            <a:ext cx="2901803" cy="497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73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280554" y="708384"/>
            <a:ext cx="680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7030A0"/>
                </a:solidFill>
              </a:rPr>
              <a:t>b) Nhận diện các chữ số</a:t>
            </a:r>
            <a:endParaRPr lang="en-US" sz="2800" b="1">
              <a:solidFill>
                <a:srgbClr val="7030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" y="1893820"/>
            <a:ext cx="8001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55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280554" y="708384"/>
            <a:ext cx="680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7030A0"/>
                </a:solidFill>
              </a:rPr>
              <a:t>c) Nhận diện các dấu thanh</a:t>
            </a:r>
            <a:endParaRPr lang="en-US" sz="2800" b="1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753"/>
          <a:stretch/>
        </p:blipFill>
        <p:spPr bwMode="auto">
          <a:xfrm>
            <a:off x="92427" y="1911203"/>
            <a:ext cx="8959146" cy="54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048" y="2626242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huyền</a:t>
            </a:r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2389909" y="262624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sắc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030826" y="2626242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hỏi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5721403" y="2626242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ngã</a:t>
            </a:r>
            <a:endParaRPr lang="en-US" sz="2000"/>
          </a:p>
        </p:txBody>
      </p:sp>
      <p:sp>
        <p:nvSpPr>
          <p:cNvPr id="11" name="TextBox 10"/>
          <p:cNvSpPr txBox="1"/>
          <p:nvPr/>
        </p:nvSpPr>
        <p:spPr>
          <a:xfrm>
            <a:off x="7422613" y="2626242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nặng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46342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43" y="607880"/>
            <a:ext cx="6835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solidFill>
                  <a:srgbClr val="7030A0"/>
                </a:solidFill>
              </a:rPr>
              <a:t>d) Luyện viết các nét cơ bản và chữ số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7" y="1581149"/>
            <a:ext cx="8799374" cy="215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51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247764">
            <a:off x="-1252831" y="-1526714"/>
            <a:ext cx="3017079" cy="2364636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77657">
            <a:off x="7338617" y="3888163"/>
            <a:ext cx="3612759" cy="2831500"/>
          </a:xfrm>
          <a:custGeom>
            <a:avLst/>
            <a:gdLst/>
            <a:ahLst/>
            <a:cxnLst/>
            <a:rect l="l" t="t" r="r" b="b"/>
            <a:pathLst>
              <a:path w="7225517" h="5662999">
                <a:moveTo>
                  <a:pt x="0" y="0"/>
                </a:moveTo>
                <a:lnTo>
                  <a:pt x="7225517" y="0"/>
                </a:lnTo>
                <a:lnTo>
                  <a:pt x="7225517" y="5662999"/>
                </a:lnTo>
                <a:lnTo>
                  <a:pt x="0" y="5662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20159">
            <a:off x="-1566881" y="3662962"/>
            <a:ext cx="3656366" cy="3263307"/>
          </a:xfrm>
          <a:custGeom>
            <a:avLst/>
            <a:gdLst/>
            <a:ahLst/>
            <a:cxnLst/>
            <a:rect l="l" t="t" r="r" b="b"/>
            <a:pathLst>
              <a:path w="7312732" h="6526613">
                <a:moveTo>
                  <a:pt x="0" y="0"/>
                </a:moveTo>
                <a:lnTo>
                  <a:pt x="7312732" y="0"/>
                </a:lnTo>
                <a:lnTo>
                  <a:pt x="7312732" y="6526613"/>
                </a:lnTo>
                <a:lnTo>
                  <a:pt x="0" y="6526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8057068" y="-1382623"/>
            <a:ext cx="3296155" cy="2941818"/>
          </a:xfrm>
          <a:custGeom>
            <a:avLst/>
            <a:gdLst/>
            <a:ahLst/>
            <a:cxnLst/>
            <a:rect l="l" t="t" r="r" b="b"/>
            <a:pathLst>
              <a:path w="6592310" h="5883636">
                <a:moveTo>
                  <a:pt x="0" y="0"/>
                </a:moveTo>
                <a:lnTo>
                  <a:pt x="6592310" y="0"/>
                </a:lnTo>
                <a:lnTo>
                  <a:pt x="6592310" y="5883637"/>
                </a:lnTo>
                <a:lnTo>
                  <a:pt x="0" y="5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8791" y="890752"/>
            <a:ext cx="4280239" cy="2427698"/>
          </a:xfrm>
          <a:custGeom>
            <a:avLst/>
            <a:gdLst/>
            <a:ahLst/>
            <a:cxnLst/>
            <a:rect l="l" t="t" r="r" b="b"/>
            <a:pathLst>
              <a:path w="8560477" h="4855395">
                <a:moveTo>
                  <a:pt x="0" y="0"/>
                </a:moveTo>
                <a:lnTo>
                  <a:pt x="8560477" y="0"/>
                </a:lnTo>
                <a:lnTo>
                  <a:pt x="8560477" y="4855395"/>
                </a:lnTo>
                <a:lnTo>
                  <a:pt x="0" y="48553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60668" y="903438"/>
            <a:ext cx="4234541" cy="2415012"/>
          </a:xfrm>
          <a:custGeom>
            <a:avLst/>
            <a:gdLst/>
            <a:ahLst/>
            <a:cxnLst/>
            <a:rect l="l" t="t" r="r" b="b"/>
            <a:pathLst>
              <a:path w="8469082" h="4830023">
                <a:moveTo>
                  <a:pt x="0" y="0"/>
                </a:moveTo>
                <a:lnTo>
                  <a:pt x="8469083" y="0"/>
                </a:lnTo>
                <a:lnTo>
                  <a:pt x="8469083" y="4830023"/>
                </a:lnTo>
                <a:lnTo>
                  <a:pt x="0" y="48300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600" y="0"/>
            <a:ext cx="1031943" cy="1031943"/>
          </a:xfrm>
          <a:custGeom>
            <a:avLst/>
            <a:gdLst/>
            <a:ahLst/>
            <a:cxnLst/>
            <a:rect l="l" t="t" r="r" b="b"/>
            <a:pathLst>
              <a:path w="2063886" h="2063886">
                <a:moveTo>
                  <a:pt x="0" y="0"/>
                </a:moveTo>
                <a:lnTo>
                  <a:pt x="2063886" y="0"/>
                </a:lnTo>
                <a:lnTo>
                  <a:pt x="2063886" y="2063886"/>
                </a:lnTo>
                <a:lnTo>
                  <a:pt x="0" y="20638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60668" y="3394649"/>
            <a:ext cx="3259235" cy="1660173"/>
          </a:xfrm>
          <a:custGeom>
            <a:avLst/>
            <a:gdLst/>
            <a:ahLst/>
            <a:cxnLst/>
            <a:rect l="l" t="t" r="r" b="b"/>
            <a:pathLst>
              <a:path w="6518469" h="3320345">
                <a:moveTo>
                  <a:pt x="0" y="0"/>
                </a:moveTo>
                <a:lnTo>
                  <a:pt x="6518470" y="0"/>
                </a:lnTo>
                <a:lnTo>
                  <a:pt x="6518470" y="3320345"/>
                </a:lnTo>
                <a:lnTo>
                  <a:pt x="0" y="3320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9711" y="3394649"/>
            <a:ext cx="1816879" cy="1660173"/>
          </a:xfrm>
          <a:custGeom>
            <a:avLst/>
            <a:gdLst/>
            <a:ahLst/>
            <a:cxnLst/>
            <a:rect l="l" t="t" r="r" b="b"/>
            <a:pathLst>
              <a:path w="3633757" h="3320345">
                <a:moveTo>
                  <a:pt x="0" y="0"/>
                </a:moveTo>
                <a:lnTo>
                  <a:pt x="3633757" y="0"/>
                </a:lnTo>
                <a:lnTo>
                  <a:pt x="3633757" y="3320345"/>
                </a:lnTo>
                <a:lnTo>
                  <a:pt x="0" y="33203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89143" y="201627"/>
            <a:ext cx="7862920" cy="59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5110"/>
              </a:lnSpc>
              <a:buClrTx/>
            </a:pP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Làm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quen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với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bảng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chữ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cái</a:t>
            </a:r>
            <a:endParaRPr lang="en-US" sz="3650" kern="1200" dirty="0">
              <a:solidFill>
                <a:srgbClr val="534340"/>
              </a:solidFill>
              <a:latin typeface="One Little Font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93" y="0"/>
            <a:ext cx="4824197" cy="51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27" r="28038" b="23636"/>
          <a:stretch/>
        </p:blipFill>
        <p:spPr bwMode="auto">
          <a:xfrm>
            <a:off x="0" y="353291"/>
            <a:ext cx="3906982" cy="73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1"/>
          <a:stretch/>
        </p:blipFill>
        <p:spPr bwMode="auto">
          <a:xfrm>
            <a:off x="5725390" y="0"/>
            <a:ext cx="2276473" cy="51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89" y="0"/>
            <a:ext cx="5391150" cy="51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398" y="670214"/>
            <a:ext cx="2639291" cy="1597602"/>
          </a:xfrm>
          <a:prstGeom prst="roundRect">
            <a:avLst/>
          </a:prstGeom>
          <a:solidFill>
            <a:srgbClr val="CCECFF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Làm quen với trường lớp, bạn bè</a:t>
            </a:r>
          </a:p>
        </p:txBody>
      </p:sp>
      <p:sp>
        <p:nvSpPr>
          <p:cNvPr id="4" name="Oval 3"/>
          <p:cNvSpPr/>
          <p:nvPr/>
        </p:nvSpPr>
        <p:spPr>
          <a:xfrm>
            <a:off x="135081" y="59228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8945"/>
            <a:ext cx="8458200" cy="504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02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"/>
            <a:ext cx="7210425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32" r="100000">
                        <a14:foregroundMark x1="72260" y1="24943" x2="72260" y2="24943"/>
                        <a14:foregroundMark x1="82550" y1="14966" x2="82550" y2="14966"/>
                        <a14:foregroundMark x1="16779" y1="75737" x2="16779" y2="75737"/>
                        <a14:backgroundMark x1="40716" y1="89342" x2="40716" y2="89342"/>
                        <a14:backgroundMark x1="36465" y1="92063" x2="36465" y2="9206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86" y="1701996"/>
            <a:ext cx="1910628" cy="18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04" y="1530278"/>
            <a:ext cx="2545504" cy="222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63" y="1530278"/>
            <a:ext cx="2850986" cy="188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3" y="1758183"/>
            <a:ext cx="2626735" cy="17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51" y="1461354"/>
            <a:ext cx="3182898" cy="222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86" y="1511189"/>
            <a:ext cx="1910628" cy="22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70" y="1280852"/>
            <a:ext cx="2060430" cy="28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56" y="1242103"/>
            <a:ext cx="2083898" cy="28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0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đọc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viết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37464" y="44924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cầm bút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577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46863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7" b="9962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1" y="582179"/>
            <a:ext cx="641978" cy="566137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55" b="100000" l="858" r="100000">
                        <a14:foregroundMark x1="39280" y1="40399" x2="39280" y2="40399"/>
                        <a14:foregroundMark x1="65523" y1="30435" x2="65523" y2="30435"/>
                        <a14:foregroundMark x1="61063" y1="36232" x2="61063" y2="36232"/>
                        <a14:foregroundMark x1="68782" y1="39312" x2="68782" y2="39312"/>
                        <a14:foregroundMark x1="63636" y1="38949" x2="63636" y2="38949"/>
                        <a14:foregroundMark x1="65866" y1="37319" x2="65866" y2="37319"/>
                        <a14:foregroundMark x1="69811" y1="34783" x2="69811" y2="34783"/>
                        <a14:foregroundMark x1="61063" y1="41667" x2="61063" y2="41667"/>
                        <a14:foregroundMark x1="59348" y1="38587" x2="59348" y2="38587"/>
                        <a14:foregroundMark x1="59348" y1="38587" x2="59348" y2="38587"/>
                        <a14:foregroundMark x1="33791" y1="34058" x2="33791" y2="34058"/>
                        <a14:foregroundMark x1="30875" y1="38225" x2="30875" y2="38225"/>
                        <a14:foregroundMark x1="30875" y1="38225" x2="30875" y2="38225"/>
                        <a14:foregroundMark x1="30875" y1="33152" x2="30875" y2="33152"/>
                        <a14:foregroundMark x1="30875" y1="33152" x2="30875" y2="33152"/>
                        <a14:foregroundMark x1="34477" y1="36957" x2="34477" y2="36957"/>
                        <a14:foregroundMark x1="34477" y1="36957" x2="34477" y2="36957"/>
                        <a14:foregroundMark x1="38593" y1="30978" x2="38593" y2="30978"/>
                        <a14:foregroundMark x1="38593" y1="30978" x2="38593" y2="30978"/>
                        <a14:foregroundMark x1="34134" y1="28261" x2="34134" y2="28261"/>
                        <a14:foregroundMark x1="25043" y1="27355" x2="25043" y2="27355"/>
                        <a14:foregroundMark x1="23671" y1="36594" x2="23671" y2="36594"/>
                        <a14:foregroundMark x1="26415" y1="43478" x2="27273" y2="44384"/>
                        <a14:foregroundMark x1="28302" y1="28261" x2="28302" y2="28261"/>
                        <a14:foregroundMark x1="24014" y1="30978" x2="24014" y2="30978"/>
                        <a14:foregroundMark x1="25386" y1="30978" x2="26415" y2="30978"/>
                        <a14:foregroundMark x1="27273" y1="31341" x2="27616" y2="32428"/>
                        <a14:foregroundMark x1="28645" y1="34420" x2="28988" y2="35507"/>
                        <a14:foregroundMark x1="29846" y1="37862" x2="29846" y2="37862"/>
                        <a14:foregroundMark x1="36364" y1="40399" x2="36364" y2="40399"/>
                        <a14:foregroundMark x1="38593" y1="36232" x2="38593" y2="36232"/>
                        <a14:foregroundMark x1="34477" y1="30435" x2="34477" y2="30435"/>
                        <a14:foregroundMark x1="64322" y1="42754" x2="64322" y2="42754"/>
                        <a14:foregroundMark x1="64666" y1="34420" x2="64666" y2="34420"/>
                        <a14:foregroundMark x1="64322" y1="30072" x2="64322" y2="30072"/>
                        <a14:foregroundMark x1="59348" y1="29710" x2="59348" y2="29710"/>
                        <a14:foregroundMark x1="56775" y1="34058" x2="56775" y2="35145"/>
                        <a14:foregroundMark x1="56775" y1="38949" x2="56775" y2="38949"/>
                        <a14:foregroundMark x1="58491" y1="45109" x2="60034" y2="45471"/>
                        <a14:foregroundMark x1="64666" y1="45109" x2="64666" y2="45109"/>
                        <a14:foregroundMark x1="67925" y1="45109" x2="67925" y2="45109"/>
                        <a14:foregroundMark x1="72384" y1="40942" x2="72384" y2="40942"/>
                        <a14:foregroundMark x1="55575" y1="32065" x2="55575" y2="32065"/>
                        <a14:foregroundMark x1="56261" y1="30435" x2="56261" y2="30435"/>
                        <a14:foregroundMark x1="28302" y1="40942" x2="28302" y2="40942"/>
                        <a14:foregroundMark x1="31218" y1="42391" x2="31218" y2="42391"/>
                        <a14:foregroundMark x1="31218" y1="43659" x2="31218" y2="4365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7" y="1780752"/>
            <a:ext cx="611875" cy="579340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7555273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b)Thực hành các tư thế đọc, viết, nói, nghe</a:t>
            </a:r>
            <a:endParaRPr lang="en-US" sz="2800" b="1">
              <a:solidFill>
                <a:srgbClr val="007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205</Words>
  <Application>Microsoft Office PowerPoint</Application>
  <PresentationFormat>On-screen Show (16:9)</PresentationFormat>
  <Paragraphs>39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 Light</vt:lpstr>
      <vt:lpstr>Arial</vt:lpstr>
      <vt:lpstr>Arial-Rounded</vt:lpstr>
      <vt:lpstr>Calibri</vt:lpstr>
      <vt:lpstr>DengXian</vt:lpstr>
      <vt:lpstr>Lato</vt:lpstr>
      <vt:lpstr>One Little Font Bold</vt:lpstr>
      <vt:lpstr>Times New Roman</vt:lpstr>
      <vt:lpstr>Simple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Thao Tran</cp:lastModifiedBy>
  <cp:revision>64</cp:revision>
  <dcterms:modified xsi:type="dcterms:W3CDTF">2023-07-30T12:39:17Z</dcterms:modified>
</cp:coreProperties>
</file>