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2"/>
  </p:notesMasterIdLst>
  <p:sldIdLst>
    <p:sldId id="311" r:id="rId3"/>
    <p:sldId id="265" r:id="rId4"/>
    <p:sldId id="264" r:id="rId5"/>
    <p:sldId id="266" r:id="rId6"/>
    <p:sldId id="267" r:id="rId7"/>
    <p:sldId id="300" r:id="rId8"/>
    <p:sldId id="280" r:id="rId9"/>
    <p:sldId id="282" r:id="rId10"/>
    <p:sldId id="283" r:id="rId11"/>
    <p:sldId id="284" r:id="rId12"/>
    <p:sldId id="285" r:id="rId13"/>
    <p:sldId id="286" r:id="rId14"/>
    <p:sldId id="302" r:id="rId15"/>
    <p:sldId id="303" r:id="rId16"/>
    <p:sldId id="304" r:id="rId17"/>
    <p:sldId id="305" r:id="rId18"/>
    <p:sldId id="306" r:id="rId19"/>
    <p:sldId id="308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Google Shape;4665;g53bf8479e4_0_85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6" name="Google Shape;4666;g53bf8479e4_0_85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82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55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61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46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g53bf8479e4_0_4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4" name="Google Shape;4294;g53bf8479e4_0_4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20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303A15-43FB-5769-36E4-85A1277A2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1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5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8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002E7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002E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8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E22C9D-ECB0-A9F6-7BC1-5BD7C798F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8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sn" userDrawn="1">
  <p:cSld name="Title and six columsn"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 " userDrawn="1">
  <p:cSld name="Big Words "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 userDrawn="1">
  <p:cSld name="Title and body 4"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 userDrawn="1">
  <p:cSld name="Main Point 2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 userDrawn="1">
  <p:cSld name="Thanks ">
    <p:bg>
      <p:bgPr>
        <a:solidFill>
          <a:schemeClr val="bg1"/>
        </a:solidFill>
        <a:effectLst/>
      </p:bgPr>
    </p:bg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4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0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24B43F-A89D-9452-20F7-C9CF2BA5D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44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slide" Target="slide1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slide" Target="slide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8.gif"/><Relationship Id="rId2" Type="http://schemas.openxmlformats.org/officeDocument/2006/relationships/audio" Target="../media/media4.wav"/><Relationship Id="rId16" Type="http://schemas.openxmlformats.org/officeDocument/2006/relationships/image" Target="../media/image6.png"/><Relationship Id="rId1" Type="http://schemas.microsoft.com/office/2007/relationships/media" Target="../media/media4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8.gif"/><Relationship Id="rId2" Type="http://schemas.openxmlformats.org/officeDocument/2006/relationships/audio" Target="../media/media5.wav"/><Relationship Id="rId16" Type="http://schemas.openxmlformats.org/officeDocument/2006/relationships/image" Target="../media/image6.png"/><Relationship Id="rId1" Type="http://schemas.microsoft.com/office/2007/relationships/media" Target="../media/media5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8.gif"/><Relationship Id="rId2" Type="http://schemas.openxmlformats.org/officeDocument/2006/relationships/audio" Target="../media/media6.wav"/><Relationship Id="rId16" Type="http://schemas.openxmlformats.org/officeDocument/2006/relationships/image" Target="../media/image6.png"/><Relationship Id="rId1" Type="http://schemas.microsoft.com/office/2007/relationships/media" Target="../media/media6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8.gif"/><Relationship Id="rId2" Type="http://schemas.openxmlformats.org/officeDocument/2006/relationships/audio" Target="../media/media2.wav"/><Relationship Id="rId16" Type="http://schemas.openxmlformats.org/officeDocument/2006/relationships/image" Target="../media/image6.pn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8.gif"/><Relationship Id="rId2" Type="http://schemas.openxmlformats.org/officeDocument/2006/relationships/audio" Target="../media/media3.wav"/><Relationship Id="rId16" Type="http://schemas.openxmlformats.org/officeDocument/2006/relationships/image" Target="../media/image6.png"/><Relationship Id="rId1" Type="http://schemas.microsoft.com/office/2007/relationships/media" Target="../media/media3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3" Type="http://schemas.openxmlformats.org/officeDocument/2006/relationships/image" Target="../media/image19.jpg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3.xml"/><Relationship Id="rId11" Type="http://schemas.openxmlformats.org/officeDocument/2006/relationships/slide" Target="slide10.xml"/><Relationship Id="rId5" Type="http://schemas.microsoft.com/office/2007/relationships/hdphoto" Target="../media/hdphoto5.wdp"/><Relationship Id="rId15" Type="http://schemas.openxmlformats.org/officeDocument/2006/relationships/slide" Target="slide11.xml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12.xml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5766D636-B3B1-40EA-AE78-BBBC59E30F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728591" h="8229600">
                <a:moveTo>
                  <a:pt x="0" y="0"/>
                </a:moveTo>
                <a:lnTo>
                  <a:pt x="14728590" y="0"/>
                </a:lnTo>
                <a:lnTo>
                  <a:pt x="14728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E0BF50EF-C576-5BCB-A8EC-E9684A7D3F4E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4C118-4782-F4E4-A483-C5D5986D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9E71210-5E0B-2115-8794-FA559A03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62E006-BEE3-35C7-AB7D-4E4847FC8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13" name="Picture 12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82BDEE8F-4D06-6F39-6BED-FC2FAFBF2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2484120" y="255182"/>
            <a:ext cx="8657054" cy="1492016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vi-VN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nghìn, 8 trăm, 8 chục và 8 đơn vị.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925" y="824592"/>
            <a:ext cx="1800251" cy="97962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/>
          <a:lstStyle/>
          <a:p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823C43-F703-4A24-8CB1-D1463C8B2DA6}"/>
              </a:ext>
            </a:extLst>
          </p:cNvPr>
          <p:cNvGrpSpPr/>
          <p:nvPr/>
        </p:nvGrpSpPr>
        <p:grpSpPr>
          <a:xfrm>
            <a:off x="0" y="3402343"/>
            <a:ext cx="7527851" cy="1350589"/>
            <a:chOff x="1639150" y="2226136"/>
            <a:chExt cx="2801391" cy="1012942"/>
          </a:xfrm>
        </p:grpSpPr>
        <p:sp>
          <p:nvSpPr>
            <p:cNvPr id="48" name="Google Shape;4351;p42">
              <a:extLst>
                <a:ext uri="{FF2B5EF4-FFF2-40B4-BE49-F238E27FC236}">
                  <a16:creationId xmlns:a16="http://schemas.microsoft.com/office/drawing/2014/main" id="{B7D9642C-BF3C-4CAD-9B5C-ACEF5B9F4DB6}"/>
                </a:ext>
              </a:extLst>
            </p:cNvPr>
            <p:cNvSpPr/>
            <p:nvPr/>
          </p:nvSpPr>
          <p:spPr>
            <a:xfrm>
              <a:off x="1639150" y="2226136"/>
              <a:ext cx="2801391" cy="1012942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4353;p42">
              <a:extLst>
                <a:ext uri="{FF2B5EF4-FFF2-40B4-BE49-F238E27FC236}">
                  <a16:creationId xmlns:a16="http://schemas.microsoft.com/office/drawing/2014/main" id="{845764B9-CE6B-4769-8185-DEE705B14F72}"/>
                </a:ext>
              </a:extLst>
            </p:cNvPr>
            <p:cNvSpPr txBox="1">
              <a:spLocks/>
            </p:cNvSpPr>
            <p:nvPr/>
          </p:nvSpPr>
          <p:spPr>
            <a:xfrm>
              <a:off x="1891476" y="2330046"/>
              <a:ext cx="2296738" cy="805121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8 888: Tám nghìn tám trăm tám mươi tám</a:t>
              </a:r>
            </a:p>
          </p:txBody>
        </p:sp>
      </p:grpSp>
      <p:pic>
        <p:nvPicPr>
          <p:cNvPr id="9" name="Picture 8" descr="5.png">
            <a:hlinkClick r:id="rId5" action="ppaction://hlinksldjump"/>
            <a:extLst>
              <a:ext uri="{FF2B5EF4-FFF2-40B4-BE49-F238E27FC236}">
                <a16:creationId xmlns:a16="http://schemas.microsoft.com/office/drawing/2014/main" id="{0871CDCF-B404-43E5-B8F0-4D539C5392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-2912" r="4134"/>
          <a:stretch/>
        </p:blipFill>
        <p:spPr>
          <a:xfrm>
            <a:off x="8543908" y="3160893"/>
            <a:ext cx="3112673" cy="3569516"/>
          </a:xfrm>
          <a:prstGeom prst="rect">
            <a:avLst/>
          </a:prstGeom>
        </p:spPr>
      </p:pic>
      <p:sp>
        <p:nvSpPr>
          <p:cNvPr id="13" name="Arrow: Notched Right 53">
            <a:hlinkClick r:id="rId7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0959440" y="591612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66" y="1711635"/>
            <a:ext cx="3039219" cy="4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4380" y="308185"/>
            <a:ext cx="1731183" cy="8505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C00000"/>
            </a:solidFill>
            <a:prstDash val="dash"/>
          </a:ln>
        </p:spPr>
        <p:txBody>
          <a:bodyPr/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628531" y="1089675"/>
            <a:ext cx="11258669" cy="11537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nl-NL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rồi đọc số:</a:t>
            </a:r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chục nghìn, 7 trăm, 1 chục và 4 đơn vị.</a:t>
            </a:r>
          </a:p>
        </p:txBody>
      </p:sp>
      <p:pic>
        <p:nvPicPr>
          <p:cNvPr id="13" name="Picture 12" descr="2679d57cccfcefe3eb811ab9b30397c8.png">
            <a:hlinkClick r:id="rId5" action="ppaction://hlinksldjump"/>
            <a:extLst>
              <a:ext uri="{FF2B5EF4-FFF2-40B4-BE49-F238E27FC236}">
                <a16:creationId xmlns:a16="http://schemas.microsoft.com/office/drawing/2014/main" id="{E9FEA9B7-D9C8-48CD-A827-25511D9FE9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466" r="4215"/>
          <a:stretch/>
        </p:blipFill>
        <p:spPr>
          <a:xfrm>
            <a:off x="7672463" y="2777930"/>
            <a:ext cx="3257917" cy="4076380"/>
          </a:xfrm>
          <a:prstGeom prst="rect">
            <a:avLst/>
          </a:prstGeom>
        </p:spPr>
      </p:pic>
      <p:sp>
        <p:nvSpPr>
          <p:cNvPr id="14" name="Arrow: Notched Right 53">
            <a:hlinkClick r:id="rId5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0930380" y="585516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060" y="2374547"/>
            <a:ext cx="7395212" cy="4479763"/>
            <a:chOff x="85060" y="2374547"/>
            <a:chExt cx="7395212" cy="44797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46836F8-6A7B-47A9-A564-46214337FFDF}"/>
                </a:ext>
              </a:extLst>
            </p:cNvPr>
            <p:cNvGrpSpPr/>
            <p:nvPr/>
          </p:nvGrpSpPr>
          <p:grpSpPr>
            <a:xfrm>
              <a:off x="85060" y="3939135"/>
              <a:ext cx="5890293" cy="1350589"/>
              <a:chOff x="484881" y="2296194"/>
              <a:chExt cx="4417720" cy="1012942"/>
            </a:xfrm>
          </p:grpSpPr>
          <p:sp>
            <p:nvSpPr>
              <p:cNvPr id="48" name="Google Shape;4351;p42">
                <a:extLst>
                  <a:ext uri="{FF2B5EF4-FFF2-40B4-BE49-F238E27FC236}">
                    <a16:creationId xmlns:a16="http://schemas.microsoft.com/office/drawing/2014/main" id="{B7D9642C-BF3C-4CAD-9B5C-ACEF5B9F4DB6}"/>
                  </a:ext>
                </a:extLst>
              </p:cNvPr>
              <p:cNvSpPr/>
              <p:nvPr/>
            </p:nvSpPr>
            <p:spPr>
              <a:xfrm>
                <a:off x="484881" y="2296194"/>
                <a:ext cx="4417720" cy="1012942"/>
              </a:xfrm>
              <a:prstGeom prst="roundRect">
                <a:avLst>
                  <a:gd name="adj" fmla="val 16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353;p42">
                <a:extLst>
                  <a:ext uri="{FF2B5EF4-FFF2-40B4-BE49-F238E27FC236}">
                    <a16:creationId xmlns:a16="http://schemas.microsoft.com/office/drawing/2014/main" id="{845764B9-CE6B-4769-8185-DEE705B14F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680" y="2400104"/>
                <a:ext cx="3612260" cy="805121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50 714: Năm mươi nghìn bảy trăm mười bốn.</a:t>
                </a:r>
              </a:p>
            </p:txBody>
          </p:sp>
        </p:grpSp>
        <p:pic>
          <p:nvPicPr>
            <p:cNvPr id="15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804857" y="2374547"/>
              <a:ext cx="2675415" cy="44797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025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18776" y="187100"/>
            <a:ext cx="1772224" cy="88485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dash"/>
          </a:ln>
        </p:spPr>
        <p:txBody>
          <a:bodyPr/>
          <a:lstStyle/>
          <a:p>
            <a:r>
              <a:rPr lang="en-US" sz="44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14" name="Picture 13" descr="5631c7a98ca2287e2d680a324b15e383.png">
            <a:hlinkClick r:id="" action="ppaction://noaction"/>
            <a:extLst>
              <a:ext uri="{FF2B5EF4-FFF2-40B4-BE49-F238E27FC236}">
                <a16:creationId xmlns:a16="http://schemas.microsoft.com/office/drawing/2014/main" id="{6FE67FF3-1473-41C6-AE88-C2C4402592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26254"/>
            <a:ext cx="2499353" cy="3030476"/>
          </a:xfrm>
          <a:prstGeom prst="rect">
            <a:avLst/>
          </a:prstGeom>
        </p:spPr>
      </p:pic>
      <p:sp>
        <p:nvSpPr>
          <p:cNvPr id="13" name="Arrow: Notched Right 53">
            <a:hlinkClick r:id="rId6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1041310" y="585516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8771" y="2422800"/>
            <a:ext cx="8604321" cy="4681627"/>
            <a:chOff x="1010092" y="2316475"/>
            <a:chExt cx="8604321" cy="46816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81440D-5D09-4185-A964-55F8874D26E5}"/>
                </a:ext>
              </a:extLst>
            </p:cNvPr>
            <p:cNvGrpSpPr/>
            <p:nvPr/>
          </p:nvGrpSpPr>
          <p:grpSpPr>
            <a:xfrm>
              <a:off x="1010092" y="2722086"/>
              <a:ext cx="6167883" cy="2073198"/>
              <a:chOff x="-540197" y="2425694"/>
              <a:chExt cx="4186813" cy="1554899"/>
            </a:xfrm>
          </p:grpSpPr>
          <p:sp>
            <p:nvSpPr>
              <p:cNvPr id="47" name="Google Shape;4350;p42">
                <a:extLst>
                  <a:ext uri="{FF2B5EF4-FFF2-40B4-BE49-F238E27FC236}">
                    <a16:creationId xmlns:a16="http://schemas.microsoft.com/office/drawing/2014/main" id="{021A28F6-B005-4ACF-8262-7575A7208EC3}"/>
                  </a:ext>
                </a:extLst>
              </p:cNvPr>
              <p:cNvSpPr/>
              <p:nvPr/>
            </p:nvSpPr>
            <p:spPr>
              <a:xfrm>
                <a:off x="-540197" y="2425694"/>
                <a:ext cx="4186813" cy="155489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354;p42">
                <a:extLst>
                  <a:ext uri="{FF2B5EF4-FFF2-40B4-BE49-F238E27FC236}">
                    <a16:creationId xmlns:a16="http://schemas.microsoft.com/office/drawing/2014/main" id="{FE323CF8-3A8B-402B-A0AF-528B80F3A4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89674" y="2824657"/>
                <a:ext cx="3933522" cy="805121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94 005: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mươi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linh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en-US" sz="36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16" name="图片 19"/>
            <p:cNvPicPr>
              <a:picLocks noChangeAspect="1"/>
            </p:cNvPicPr>
            <p:nvPr/>
          </p:nvPicPr>
          <p:blipFill rotWithShape="1">
            <a:blip r:embed="rId7"/>
            <a:srcRect r="37374"/>
            <a:stretch/>
          </p:blipFill>
          <p:spPr>
            <a:xfrm flipH="1">
              <a:off x="6682494" y="2316475"/>
              <a:ext cx="2931919" cy="4681627"/>
            </a:xfrm>
            <a:prstGeom prst="rect">
              <a:avLst/>
            </a:prstGeom>
          </p:spPr>
        </p:pic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244374" y="985740"/>
            <a:ext cx="11863560" cy="1332158"/>
          </a:xfrm>
          <a:prstGeom prst="roundRect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4000" dirty="0">
                <a:solidFill>
                  <a:srgbClr val="DC2F0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rồi đọc số: </a:t>
            </a:r>
          </a:p>
          <a:p>
            <a:pPr lvl="0" algn="ctr">
              <a:defRPr/>
            </a:pPr>
            <a:r>
              <a:rPr lang="vi-VN" sz="4000" dirty="0">
                <a:solidFill>
                  <a:srgbClr val="DC2F0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chục nghìn, 4 nghìn và 5 đơn vị.</a:t>
            </a:r>
          </a:p>
        </p:txBody>
      </p:sp>
    </p:spTree>
    <p:extLst>
      <p:ext uri="{BB962C8B-B14F-4D97-AF65-F5344CB8AC3E}">
        <p14:creationId xmlns:p14="http://schemas.microsoft.com/office/powerpoint/2010/main" val="9926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335649-51BD-887C-0D59-A8C8499DF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339289" y="2277513"/>
            <a:ext cx="750734" cy="287531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9FDD4982-2AC2-061E-43BD-D3E356488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67488" y="344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8" name="Picture 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CFEE5B-B8E2-1E03-4014-80A912FF40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286127" y="2277513"/>
            <a:ext cx="750734" cy="287531"/>
          </a:xfrm>
          <a:prstGeom prst="rect">
            <a:avLst/>
          </a:prstGeom>
        </p:spPr>
      </p:pic>
      <p:pic>
        <p:nvPicPr>
          <p:cNvPr id="11" name="5">
            <a:hlinkClick r:id="" action="ppaction://media"/>
            <a:extLst>
              <a:ext uri="{FF2B5EF4-FFF2-40B4-BE49-F238E27FC236}">
                <a16:creationId xmlns:a16="http://schemas.microsoft.com/office/drawing/2014/main" id="{51642ACC-FBA8-6F72-A68A-C77A3958E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09749" y="248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774EA2-725F-57BF-DC2A-BA18822D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07FE6752-7B2D-BFB9-6047-DC5B538AE3D9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22583-9B04-F70B-A07A-49F6AC76DA09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19701-88CC-BADB-3663-09CF09FDF84A}"/>
              </a:ext>
            </a:extLst>
          </p:cNvPr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4BC061-487D-5900-CC4B-DB1F7033B9A0}"/>
                </a:ext>
              </a:extLst>
            </p:cNvPr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22A5FE-2286-0F43-64D4-6AABD7520636}"/>
                </a:ext>
              </a:extLst>
            </p:cNvPr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2BA9DA-EF12-399E-B7C7-60E1B5F67ECF}"/>
                </a:ext>
              </a:extLst>
            </p:cNvPr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EEA70-0C83-FBAC-5D85-CAEC29B55F16}"/>
                </a:ext>
              </a:extLst>
            </p:cNvPr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C4325D-5892-1E00-93F1-39A924F4A7E0}"/>
                </a:ext>
              </a:extLst>
            </p:cNvPr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29D201-4CCA-BA91-29D0-8070B9F41DA6}"/>
                </a:ext>
              </a:extLst>
            </p:cNvPr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001C60E-E8C4-1FC7-1177-67CD2E64CD67}"/>
                </a:ext>
              </a:extLst>
            </p:cNvPr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2CD81-F55B-07EE-1750-26DE1866657D}"/>
                </a:ext>
              </a:extLst>
            </p:cNvPr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1299A1-7D27-E166-35B0-DE76CBDF03C9}"/>
                </a:ext>
              </a:extLst>
            </p:cNvPr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D820745-5211-14CF-202C-CD579C573E23}"/>
              </a:ext>
            </a:extLst>
          </p:cNvPr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17 595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541D3F-90EE-14EE-2920-66E1E36BF128}"/>
              </a:ext>
            </a:extLst>
          </p:cNvPr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6B3233-AB16-F3E7-4279-80B1D2FBCAD8}"/>
              </a:ext>
            </a:extLst>
          </p:cNvPr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17 597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CF711-B7A9-F283-2373-E8E4CDD2C0BC}"/>
              </a:ext>
            </a:extLst>
          </p:cNvPr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17 599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818E8-4D7C-958E-82F9-4051E5D4B8D3}"/>
              </a:ext>
            </a:extLst>
          </p:cNvPr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17 602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2">
            <a:extLst>
              <a:ext uri="{FF2B5EF4-FFF2-40B4-BE49-F238E27FC236}">
                <a16:creationId xmlns:a16="http://schemas.microsoft.com/office/drawing/2014/main" id="{132301CC-C0DF-CC56-DCB1-E76964B9B187}"/>
              </a:ext>
            </a:extLst>
          </p:cNvPr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9404D1-0F62-9530-F646-07EECF7BCFFF}"/>
              </a:ext>
            </a:extLst>
          </p:cNvPr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99">
            <a:extLst>
              <a:ext uri="{FF2B5EF4-FFF2-40B4-BE49-F238E27FC236}">
                <a16:creationId xmlns:a16="http://schemas.microsoft.com/office/drawing/2014/main" id="{0B136423-7C16-886D-3406-B8405B9A581A}"/>
              </a:ext>
            </a:extLst>
          </p:cNvPr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100">
            <a:extLst>
              <a:ext uri="{FF2B5EF4-FFF2-40B4-BE49-F238E27FC236}">
                <a16:creationId xmlns:a16="http://schemas.microsoft.com/office/drawing/2014/main" id="{6CFDF901-4705-0F43-F9A9-46EC23D8B29D}"/>
              </a:ext>
            </a:extLst>
          </p:cNvPr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135ED1-3AB1-11E0-F303-DCDC9E0751A3}"/>
              </a:ext>
            </a:extLst>
          </p:cNvPr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DD8E50C-8EC6-0545-BF87-2848ED680AD6}"/>
                </a:ext>
              </a:extLst>
            </p:cNvPr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D67CA1-DE26-C878-4ACB-432A07756574}"/>
                </a:ext>
              </a:extLst>
            </p:cNvPr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46B559-8A73-AE39-1D1C-7CCAA87BAD83}"/>
                </a:ext>
              </a:extLst>
            </p:cNvPr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2F60D7-A59B-6A18-5918-700BFA01E34D}"/>
                </a:ext>
              </a:extLst>
            </p:cNvPr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9FFF01-D217-8959-FB5A-DA9EE6D763BB}"/>
                </a:ext>
              </a:extLst>
            </p:cNvPr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5185D2-5AC1-461C-6684-0223A216C97B}"/>
                </a:ext>
              </a:extLst>
            </p:cNvPr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CD271C-CA7C-2F71-95CB-38A18CFE3C19}"/>
                </a:ext>
              </a:extLst>
            </p:cNvPr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5153972-68C9-9FCA-075F-696EAFF48A5C}"/>
                </a:ext>
              </a:extLst>
            </p:cNvPr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762454A-982E-920F-9736-9A14530B67AC}"/>
                </a:ext>
              </a:extLst>
            </p:cNvPr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4024D28-4C14-F90C-19D6-E9B7C9D7D0FF}"/>
              </a:ext>
            </a:extLst>
          </p:cNvPr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30 000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B1C3A9-510C-B2DB-5FC9-D9F453805120}"/>
              </a:ext>
            </a:extLst>
          </p:cNvPr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4CA2B69-A5EA-1CA8-F736-2BDABFEC48AA}"/>
              </a:ext>
            </a:extLst>
          </p:cNvPr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8966A6-40D1-B475-D0F2-0F108AA5F9D1}"/>
              </a:ext>
            </a:extLst>
          </p:cNvPr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116">
            <a:extLst>
              <a:ext uri="{FF2B5EF4-FFF2-40B4-BE49-F238E27FC236}">
                <a16:creationId xmlns:a16="http://schemas.microsoft.com/office/drawing/2014/main" id="{66AD0C38-A0F6-A195-0FF3-3EC3E01D61A6}"/>
              </a:ext>
            </a:extLst>
          </p:cNvPr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118">
            <a:extLst>
              <a:ext uri="{FF2B5EF4-FFF2-40B4-BE49-F238E27FC236}">
                <a16:creationId xmlns:a16="http://schemas.microsoft.com/office/drawing/2014/main" id="{7E4513EF-E0EE-90D2-2720-C9F9FCB3B01B}"/>
              </a:ext>
            </a:extLst>
          </p:cNvPr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ounded Rectangle 119">
            <a:extLst>
              <a:ext uri="{FF2B5EF4-FFF2-40B4-BE49-F238E27FC236}">
                <a16:creationId xmlns:a16="http://schemas.microsoft.com/office/drawing/2014/main" id="{C2F05E33-3208-DA57-B320-6032EAF8B9A7}"/>
              </a:ext>
            </a:extLst>
          </p:cNvPr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0BA29-702D-45AA-CCE1-9637401C8D23}"/>
              </a:ext>
            </a:extLst>
          </p:cNvPr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798FCF-0453-3457-C9A9-BB8D4F060C97}"/>
              </a:ext>
            </a:extLst>
          </p:cNvPr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ounded Rectangle 122">
            <a:extLst>
              <a:ext uri="{FF2B5EF4-FFF2-40B4-BE49-F238E27FC236}">
                <a16:creationId xmlns:a16="http://schemas.microsoft.com/office/drawing/2014/main" id="{1C08C201-2EFC-F8C9-41DF-68E11A21EE3D}"/>
              </a:ext>
            </a:extLst>
          </p:cNvPr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EB67DA-7B26-6F6C-0FF3-42BCC5457508}"/>
              </a:ext>
            </a:extLst>
          </p:cNvPr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41CBFF-298B-C11E-0A27-A83CB79EF246}"/>
              </a:ext>
            </a:extLst>
          </p:cNvPr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2C1A3-9810-EFDD-4222-E6A6A3234AE0}"/>
              </a:ext>
            </a:extLst>
          </p:cNvPr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F74F8D-217B-200E-39AC-19FD24840C4A}"/>
              </a:ext>
            </a:extLst>
          </p:cNvPr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95D02D67-05D9-F610-D274-E664021D9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45" grpId="0"/>
      <p:bldP spid="46" grpId="0"/>
      <p:bldP spid="47" grpId="0"/>
      <p:bldP spid="48" grpId="0"/>
      <p:bldP spid="49" grpId="0" animBg="1"/>
      <p:bldP spid="50" grpId="0" animBg="1"/>
      <p:bldP spid="51" grpId="0" animBg="1"/>
      <p:bldP spid="52" grpId="0"/>
      <p:bldP spid="53" grpId="0"/>
      <p:bldP spid="54" grpId="0" animBg="1"/>
      <p:bldP spid="55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986B3D-0925-FC88-71AD-BE8BB4B8F8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286126" y="2288146"/>
            <a:ext cx="750734" cy="287531"/>
          </a:xfrm>
          <a:prstGeom prst="rect">
            <a:avLst/>
          </a:prstGeom>
        </p:spPr>
      </p:pic>
      <p:pic>
        <p:nvPicPr>
          <p:cNvPr id="8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FDB1E9B2-AEF8-E4D0-F921-4AA7583B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0530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3C21E32-594D-2DCF-184C-519C1F855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225">
            <a:off x="2402959" y="2394785"/>
            <a:ext cx="800100" cy="306438"/>
          </a:xfrm>
          <a:prstGeom prst="rect">
            <a:avLst/>
          </a:prstGeom>
        </p:spPr>
      </p:pic>
      <p:pic>
        <p:nvPicPr>
          <p:cNvPr id="10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221C7A71-6BC6-9C66-F48E-DC331525E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9507" y="397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3CFCD9-DF28-4FEC-D428-1255B5C4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24926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0" name="Picture 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85BC252-10D5-E2E9-2318-662C7A5816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275493" y="2309412"/>
            <a:ext cx="750734" cy="287531"/>
          </a:xfrm>
          <a:prstGeom prst="rect">
            <a:avLst/>
          </a:prstGeom>
        </p:spPr>
      </p:pic>
      <p:pic>
        <p:nvPicPr>
          <p:cNvPr id="13" name="2">
            <a:hlinkClick r:id="" action="ppaction://media"/>
            <a:extLst>
              <a:ext uri="{FF2B5EF4-FFF2-40B4-BE49-F238E27FC236}">
                <a16:creationId xmlns:a16="http://schemas.microsoft.com/office/drawing/2014/main" id="{3B67F599-3926-9202-436B-9AFEDE03F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37609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pic>
        <p:nvPicPr>
          <p:cNvPr id="8" name="Picture 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7452F3C-7C7E-B49E-D191-7F8FF773DE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531">
            <a:off x="2339289" y="2277513"/>
            <a:ext cx="750734" cy="287531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04A83B00-AB1A-13C3-3584-036D560EA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88484" y="461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0" y="-48889"/>
            <a:ext cx="12236560" cy="6906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251" r="96309">
                        <a14:foregroundMark x1="14821" y1="49636" x2="14206" y2="61455"/>
                        <a14:foregroundMark x1="24217" y1="68182" x2="25615" y2="71879"/>
                        <a14:foregroundMark x1="49720" y1="73394" x2="51902" y2="74909"/>
                        <a14:foregroundMark x1="69687" y1="33758" x2="69855" y2="34909"/>
                        <a14:foregroundMark x1="73098" y1="32909" x2="73098" y2="34121"/>
                        <a14:foregroundMark x1="77629" y1="33576" x2="77629" y2="34788"/>
                        <a14:foregroundMark x1="66555" y1="33576" x2="67338" y2="34606"/>
                        <a14:backgroundMark x1="21085" y1="47576" x2="21700" y2="49636"/>
                        <a14:backgroundMark x1="17953" y1="67697" x2="18400" y2="72545"/>
                        <a14:backgroundMark x1="47539" y1="61273" x2="49105" y2="64303"/>
                        <a14:backgroundMark x1="61130" y1="60061" x2="60011" y2="70182"/>
                        <a14:backgroundMark x1="82327" y1="66848" x2="83389" y2="71212"/>
                        <a14:backgroundMark x1="48937" y1="49636" x2="49441" y2="50485"/>
                        <a14:backgroundMark x1="61913" y1="45091" x2="62528" y2="45758"/>
                        <a14:backgroundMark x1="17338" y1="56061" x2="17338" y2="5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95" y="-93120"/>
            <a:ext cx="6202449" cy="46346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CC291C-334B-47B3-83C6-71E4DC0F21E6}"/>
              </a:ext>
            </a:extLst>
          </p:cNvPr>
          <p:cNvGrpSpPr/>
          <p:nvPr/>
        </p:nvGrpSpPr>
        <p:grpSpPr>
          <a:xfrm>
            <a:off x="161411" y="76119"/>
            <a:ext cx="4440207" cy="951644"/>
            <a:chOff x="2374745" y="293378"/>
            <a:chExt cx="4394509" cy="817324"/>
          </a:xfrm>
          <a:solidFill>
            <a:schemeClr val="tx1"/>
          </a:solidFill>
        </p:grpSpPr>
        <p:sp>
          <p:nvSpPr>
            <p:cNvPr id="32" name="Google Shape;4302;p40">
              <a:extLst>
                <a:ext uri="{FF2B5EF4-FFF2-40B4-BE49-F238E27FC236}">
                  <a16:creationId xmlns:a16="http://schemas.microsoft.com/office/drawing/2014/main" id="{8C49EA4F-6709-4316-A429-F98394E7E7D4}"/>
                </a:ext>
              </a:extLst>
            </p:cNvPr>
            <p:cNvSpPr/>
            <p:nvPr/>
          </p:nvSpPr>
          <p:spPr>
            <a:xfrm>
              <a:off x="2374745" y="295198"/>
              <a:ext cx="4394509" cy="815504"/>
            </a:xfrm>
            <a:prstGeom prst="roundRect">
              <a:avLst>
                <a:gd name="adj" fmla="val 7732"/>
              </a:avLst>
            </a:prstGeom>
            <a:grpFill/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1E5D"/>
                </a:solidFill>
                <a:effectLst/>
                <a:uLnTx/>
                <a:uFillTx/>
                <a:latin typeface="#9Slide05 FS Blonde Script" panose="03000503000000000000" pitchFamily="65" charset="0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BC0D30-054E-4BD9-8340-EFC435E45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4934" y="293378"/>
              <a:ext cx="4324320" cy="692497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alt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kumimoji="0" lang="en-US" alt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gia</a:t>
              </a:r>
              <a:r>
                <a:rPr kumimoji="0" lang="en-US" alt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C2F0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5 FS Blonde Script" panose="03000503000000000000" pitchFamily="65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đình</a:t>
              </a:r>
              <a:endParaRPr kumimoji="0" lang="vi-VN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DC2F02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4 Goku" panose="02000503000000020004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Arrow: Notched Right 34">
            <a:hlinkClick r:id="rId6" action="ppaction://hlinksldjump"/>
            <a:extLst>
              <a:ext uri="{FF2B5EF4-FFF2-40B4-BE49-F238E27FC236}">
                <a16:creationId xmlns:a16="http://schemas.microsoft.com/office/drawing/2014/main" id="{949DF857-2A4E-4E9B-A2E9-31C70525D7A4}"/>
              </a:ext>
            </a:extLst>
          </p:cNvPr>
          <p:cNvSpPr/>
          <p:nvPr/>
        </p:nvSpPr>
        <p:spPr>
          <a:xfrm>
            <a:off x="10944493" y="5734568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>
            <a:hlinkClick r:id="rId7" action="ppaction://hlinksldjump"/>
            <a:extLst>
              <a:ext uri="{FF2B5EF4-FFF2-40B4-BE49-F238E27FC236}">
                <a16:creationId xmlns:a16="http://schemas.microsoft.com/office/drawing/2014/main" id="{FCC17523-2ABA-4527-B143-04371A518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52" y="1622645"/>
            <a:ext cx="2194751" cy="2780017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id="{46FC8BBD-0265-48C4-871B-216CD723D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7364" y="3012654"/>
            <a:ext cx="2454869" cy="3641660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  <a:extLst>
              <a:ext uri="{FF2B5EF4-FFF2-40B4-BE49-F238E27FC236}">
                <a16:creationId xmlns:a16="http://schemas.microsoft.com/office/drawing/2014/main" id="{99C3B81B-94D5-45F9-BA25-4BA796B490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94021" l="0" r="993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6994" y="2991698"/>
            <a:ext cx="2633700" cy="3942421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06" y="1089397"/>
            <a:ext cx="2159794" cy="126343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247188" y="29662"/>
            <a:ext cx="2468879" cy="1565078"/>
          </a:xfrm>
          <a:prstGeom prst="wedgeRoundRectCallout">
            <a:avLst>
              <a:gd name="adj1" fmla="val -56270"/>
              <a:gd name="adj2" fmla="val 64378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E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9" name="Picture 48">
            <a:hlinkClick r:id="rId15" action="ppaction://hlinksldjump"/>
            <a:extLst>
              <a:ext uri="{FF2B5EF4-FFF2-40B4-BE49-F238E27FC236}">
                <a16:creationId xmlns:a16="http://schemas.microsoft.com/office/drawing/2014/main" id="{A4C6F516-4992-490E-B44E-1B1B37B2C8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547" y="3850496"/>
            <a:ext cx="2389839" cy="30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348E2F2-9426-47EB-AAD4-81C246C5D52A}"/>
              </a:ext>
            </a:extLst>
          </p:cNvPr>
          <p:cNvSpPr/>
          <p:nvPr/>
        </p:nvSpPr>
        <p:spPr>
          <a:xfrm>
            <a:off x="2360657" y="329608"/>
            <a:ext cx="9728562" cy="19457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nl-NL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rồi đọc số:</a:t>
            </a:r>
          </a:p>
          <a:p>
            <a:pPr lvl="0" algn="ctr">
              <a:defRPr/>
            </a:pPr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chục nghìn, 2 nghìn, 5 trăm và 3 chục.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79094E-2A30-4176-A896-6B19D15B1C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6477" y="1169719"/>
            <a:ext cx="1598563" cy="9511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51" name="Picture 50" descr="3.png">
            <a:hlinkClick r:id="" action="ppaction://noaction"/>
            <a:extLst>
              <a:ext uri="{FF2B5EF4-FFF2-40B4-BE49-F238E27FC236}">
                <a16:creationId xmlns:a16="http://schemas.microsoft.com/office/drawing/2014/main" id="{219FE525-59D1-44CD-BA51-569A58A1E9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477" y="3915315"/>
            <a:ext cx="2874528" cy="3037339"/>
          </a:xfrm>
          <a:prstGeom prst="rect">
            <a:avLst/>
          </a:prstGeom>
        </p:spPr>
      </p:pic>
      <p:sp>
        <p:nvSpPr>
          <p:cNvPr id="54" name="Arrow: Notched Right 53">
            <a:hlinkClick r:id="rId6" action="ppaction://hlinksldjump"/>
            <a:extLst>
              <a:ext uri="{FF2B5EF4-FFF2-40B4-BE49-F238E27FC236}">
                <a16:creationId xmlns:a16="http://schemas.microsoft.com/office/drawing/2014/main" id="{1B8FA318-036C-47BE-B66F-08DA43450F0A}"/>
              </a:ext>
            </a:extLst>
          </p:cNvPr>
          <p:cNvSpPr/>
          <p:nvPr/>
        </p:nvSpPr>
        <p:spPr>
          <a:xfrm>
            <a:off x="10944200" y="5855166"/>
            <a:ext cx="1042841" cy="80102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79136" y="1116556"/>
            <a:ext cx="7277813" cy="4914197"/>
            <a:chOff x="3680988" y="1116556"/>
            <a:chExt cx="6781802" cy="4914197"/>
          </a:xfrm>
        </p:grpSpPr>
        <p:sp>
          <p:nvSpPr>
            <p:cNvPr id="48" name="Google Shape;4351;p42">
              <a:extLst>
                <a:ext uri="{FF2B5EF4-FFF2-40B4-BE49-F238E27FC236}">
                  <a16:creationId xmlns:a16="http://schemas.microsoft.com/office/drawing/2014/main" id="{B7D9642C-BF3C-4CAD-9B5C-ACEF5B9F4DB6}"/>
                </a:ext>
              </a:extLst>
            </p:cNvPr>
            <p:cNvSpPr/>
            <p:nvPr/>
          </p:nvSpPr>
          <p:spPr>
            <a:xfrm>
              <a:off x="3680988" y="3433123"/>
              <a:ext cx="5968890" cy="135058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4353;p42">
              <a:extLst>
                <a:ext uri="{FF2B5EF4-FFF2-40B4-BE49-F238E27FC236}">
                  <a16:creationId xmlns:a16="http://schemas.microsoft.com/office/drawing/2014/main" id="{845764B9-CE6B-4769-8185-DEE705B14F72}"/>
                </a:ext>
              </a:extLst>
            </p:cNvPr>
            <p:cNvSpPr txBox="1">
              <a:spLocks/>
            </p:cNvSpPr>
            <p:nvPr/>
          </p:nvSpPr>
          <p:spPr>
            <a:xfrm>
              <a:off x="4234312" y="3571671"/>
              <a:ext cx="4862241" cy="1073495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42 530: Bốn mươi hai nghìn năm trăm ba mươi 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2300" y1="28600" x2="19867" y2="73600"/>
                          <a14:backgroundMark x1="29267" y1="20350" x2="29267" y2="26500"/>
                          <a14:backgroundMark x1="29267" y1="19450" x2="29267" y2="19450"/>
                          <a14:backgroundMark x1="29267" y1="30750" x2="29267" y2="30750"/>
                          <a14:backgroundMark x1="30200" y1="31450" x2="30200" y2="31450"/>
                          <a14:backgroundMark x1="32467" y1="27200" x2="32467" y2="27200"/>
                          <a14:backgroundMark x1="31900" y1="18000" x2="39767" y2="59700"/>
                          <a14:backgroundMark x1="33767" y1="48400" x2="30200" y2="6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76"/>
            <a:stretch/>
          </p:blipFill>
          <p:spPr>
            <a:xfrm>
              <a:off x="8072047" y="1116556"/>
              <a:ext cx="2390743" cy="4914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3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s Weekly Planner by Slidesgo">
  <a:themeElements>
    <a:clrScheme name="Simple Light">
      <a:dk1>
        <a:srgbClr val="001E5D"/>
      </a:dk1>
      <a:lt1>
        <a:srgbClr val="FFFFFF"/>
      </a:lt1>
      <a:dk2>
        <a:srgbClr val="002E73"/>
      </a:dk2>
      <a:lt2>
        <a:srgbClr val="03338B"/>
      </a:lt2>
      <a:accent1>
        <a:srgbClr val="DC2F02"/>
      </a:accent1>
      <a:accent2>
        <a:srgbClr val="FA8D07"/>
      </a:accent2>
      <a:accent3>
        <a:srgbClr val="FFC600"/>
      </a:accent3>
      <a:accent4>
        <a:srgbClr val="EF3C70"/>
      </a:accent4>
      <a:accent5>
        <a:srgbClr val="2BDDEA"/>
      </a:accent5>
      <a:accent6>
        <a:srgbClr val="757BE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692</Words>
  <Application>Microsoft Office PowerPoint</Application>
  <PresentationFormat>Widescreen</PresentationFormat>
  <Paragraphs>148</Paragraphs>
  <Slides>19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#9Slide04 Goku</vt:lpstr>
      <vt:lpstr>#9Slide05 FS Blonde Script</vt:lpstr>
      <vt:lpstr>Arial</vt:lpstr>
      <vt:lpstr>Calibri</vt:lpstr>
      <vt:lpstr>Cambria</vt:lpstr>
      <vt:lpstr>LNTH-LuoLuoNotangYuanTi 1</vt:lpstr>
      <vt:lpstr>UTM Cookies</vt:lpstr>
      <vt:lpstr>1_Office Theme</vt:lpstr>
      <vt:lpstr>Maths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Câu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79</cp:revision>
  <dcterms:created xsi:type="dcterms:W3CDTF">2023-05-15T08:09:06Z</dcterms:created>
  <dcterms:modified xsi:type="dcterms:W3CDTF">2025-09-06T10:43:54Z</dcterms:modified>
</cp:coreProperties>
</file>