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2" r:id="rId3"/>
    <p:sldMasterId id="2147483709" r:id="rId4"/>
    <p:sldMasterId id="2147483721" r:id="rId5"/>
    <p:sldMasterId id="2147483737" r:id="rId6"/>
    <p:sldMasterId id="2147483753" r:id="rId7"/>
    <p:sldMasterId id="2147483779" r:id="rId8"/>
  </p:sldMasterIdLst>
  <p:notesMasterIdLst>
    <p:notesMasterId r:id="rId37"/>
  </p:notesMasterIdLst>
  <p:sldIdLst>
    <p:sldId id="395" r:id="rId9"/>
    <p:sldId id="273" r:id="rId10"/>
    <p:sldId id="274" r:id="rId11"/>
    <p:sldId id="275" r:id="rId12"/>
    <p:sldId id="276" r:id="rId13"/>
    <p:sldId id="277" r:id="rId14"/>
    <p:sldId id="278" r:id="rId15"/>
    <p:sldId id="257" r:id="rId16"/>
    <p:sldId id="433" r:id="rId17"/>
    <p:sldId id="410" r:id="rId18"/>
    <p:sldId id="411" r:id="rId19"/>
    <p:sldId id="304" r:id="rId20"/>
    <p:sldId id="349" r:id="rId21"/>
    <p:sldId id="263" r:id="rId22"/>
    <p:sldId id="264" r:id="rId23"/>
    <p:sldId id="265" r:id="rId24"/>
    <p:sldId id="266" r:id="rId25"/>
    <p:sldId id="412" r:id="rId26"/>
    <p:sldId id="332" r:id="rId27"/>
    <p:sldId id="306" r:id="rId28"/>
    <p:sldId id="358" r:id="rId29"/>
    <p:sldId id="360" r:id="rId30"/>
    <p:sldId id="359" r:id="rId31"/>
    <p:sldId id="413" r:id="rId32"/>
    <p:sldId id="361" r:id="rId33"/>
    <p:sldId id="362" r:id="rId34"/>
    <p:sldId id="414" r:id="rId35"/>
    <p:sldId id="43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87"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D4B81-61AA-4A25-AE8A-C195482320D1}"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32A3-95F5-4611-B876-8C6E75EB3A90}" type="slidenum">
              <a:rPr lang="en-US" smtClean="0"/>
              <a:t>‹#›</a:t>
            </a:fld>
            <a:endParaRPr lang="en-US"/>
          </a:p>
        </p:txBody>
      </p:sp>
    </p:spTree>
    <p:extLst>
      <p:ext uri="{BB962C8B-B14F-4D97-AF65-F5344CB8AC3E}">
        <p14:creationId xmlns:p14="http://schemas.microsoft.com/office/powerpoint/2010/main" val="101681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01-DB28-407B-B4BB-06FEB219DF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691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01-DB28-407B-B4BB-06FEB219DF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063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2C1B-DB29-44DA-9232-D800144A3C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19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62453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6821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87885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8/27/2025</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28767494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8/27/2025</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36745425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8/27/2025</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88362043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8/27/2025</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80638443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8/27/2025</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55718069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229404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422140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62782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32036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828611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4190096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343407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452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82329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943668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55914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p:txBody>
          <a:bodyPr/>
          <a:lstStyle/>
          <a:p>
            <a:fld id="{95E40D5C-441B-459B-B60D-0ABDAC6A9E1A}" type="datetimeFigureOut">
              <a:rPr lang="en-US" smtClean="0"/>
              <a:t>8/27/2025</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376262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8/27/2025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278088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75286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6673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858761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560615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067370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591571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517666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53217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767949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3586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406865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77330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01180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300105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872353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820516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2025/8/27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92426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2306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47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977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AC465C-7E67-519B-07BD-82092310AD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2B8139-E214-2AB8-3052-8CB0CCECDDF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DEF05-538B-D6B2-70C5-B5BF7BB191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59686281-ACCB-C779-E6F5-7E15D750A5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E82C7EFB-8538-351E-A3FE-4DD9605915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1628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58565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426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47991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5278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AC465C-7E67-519B-07BD-82092310AD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2B8139-E214-2AB8-3052-8CB0CCECDDF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DEF05-538B-D6B2-70C5-B5BF7BB191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59686281-ACCB-C779-E6F5-7E15D750A5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E82C7EFB-8538-351E-A3FE-4DD9605915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22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4679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779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7246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268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711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8468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14582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3746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8542017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2561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5458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65971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3414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4779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782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9850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827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205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17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0106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7118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60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1531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4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77608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78679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6.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6.jp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8.jpeg"/><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7.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8.jpeg"/><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8.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7.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7.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8/27/2025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2830244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9359442-6F92-4B0B-A815-BACE797429EF}"/>
              </a:ext>
            </a:extLst>
          </p:cNvPr>
          <p:cNvSpPr txBox="1"/>
          <p:nvPr userDrawn="1"/>
        </p:nvSpPr>
        <p:spPr>
          <a:xfrm>
            <a:off x="0" y="-1512332"/>
            <a:ext cx="12192000" cy="369332"/>
          </a:xfrm>
          <a:prstGeom prst="rect">
            <a:avLst/>
          </a:prstGeom>
          <a:noFill/>
        </p:spPr>
        <p:txBody>
          <a:bodyPr vert="horz" wrap="none" lIns="0" tIns="0" rIns="0" bIns="0" rtlCol="0">
            <a:no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8/27/2025</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915083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ransition spd="slow">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5280066-9CE9-E611-BEC0-717CDF6A1F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C23C311-4761-EEFC-2E77-A730A8A20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1B109-C62A-E6EB-DC06-767F42BCA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819EC-39B9-777D-5397-027BAD2E8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40D5C-441B-459B-B60D-0ABDAC6A9E1A}" type="datetimeFigureOut">
              <a:rPr lang="en-US" smtClean="0"/>
              <a:t>8/27/2025</a:t>
            </a:fld>
            <a:endParaRPr lang="en-US"/>
          </a:p>
        </p:txBody>
      </p:sp>
      <p:sp>
        <p:nvSpPr>
          <p:cNvPr id="5" name="Footer Placeholder 4">
            <a:extLst>
              <a:ext uri="{FF2B5EF4-FFF2-40B4-BE49-F238E27FC236}">
                <a16:creationId xmlns:a16="http://schemas.microsoft.com/office/drawing/2014/main" id="{BDEECFB6-F319-18FA-60C8-F035137C2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8EE84E-8C44-2A77-F255-D072F544A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F2A663-115D-4414-8A32-47A2F50AB0D7}" type="slidenum">
              <a:rPr lang="en-US" smtClean="0"/>
              <a:t>‹#›</a:t>
            </a:fld>
            <a:endParaRPr lang="en-US"/>
          </a:p>
        </p:txBody>
      </p:sp>
      <p:pic>
        <p:nvPicPr>
          <p:cNvPr id="26" name="Picture 25">
            <a:extLst>
              <a:ext uri="{FF2B5EF4-FFF2-40B4-BE49-F238E27FC236}">
                <a16:creationId xmlns:a16="http://schemas.microsoft.com/office/drawing/2014/main" id="{FD074D5B-21A7-E10C-1B82-CDA32CD946C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27" name="Picture 26">
            <a:extLst>
              <a:ext uri="{FF2B5EF4-FFF2-40B4-BE49-F238E27FC236}">
                <a16:creationId xmlns:a16="http://schemas.microsoft.com/office/drawing/2014/main" id="{6E9EC048-3BD5-B2B3-48CF-10F3536DAC4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237507626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83A730-86B2-C328-25B1-C7C194B9547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sp>
        <p:nvSpPr>
          <p:cNvPr id="21" name="Rectangle: Rounded Corners 20">
            <a:extLst>
              <a:ext uri="{FF2B5EF4-FFF2-40B4-BE49-F238E27FC236}">
                <a16:creationId xmlns:a16="http://schemas.microsoft.com/office/drawing/2014/main" id="{75DC6117-9756-39B6-B985-EDD720012281}"/>
              </a:ext>
            </a:extLst>
          </p:cNvPr>
          <p:cNvSpPr/>
          <p:nvPr userDrawn="1"/>
        </p:nvSpPr>
        <p:spPr>
          <a:xfrm>
            <a:off x="251605"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round pink circle with white text and a black background&#10;&#10;AI-generated content may be incorrect.">
            <a:extLst>
              <a:ext uri="{FF2B5EF4-FFF2-40B4-BE49-F238E27FC236}">
                <a16:creationId xmlns:a16="http://schemas.microsoft.com/office/drawing/2014/main" id="{12DDDEF9-CF15-C491-BAF9-36F236813A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146785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47" y="0"/>
            <a:ext cx="12192000" cy="6858000"/>
          </a:xfrm>
          <a:prstGeom prst="rect">
            <a:avLst/>
          </a:prstGeom>
        </p:spPr>
      </p:pic>
      <p:sp>
        <p:nvSpPr>
          <p:cNvPr id="25" name="圆角矩形 24"/>
          <p:cNvSpPr/>
          <p:nvPr userDrawn="1"/>
        </p:nvSpPr>
        <p:spPr>
          <a:xfrm>
            <a:off x="482600" y="438447"/>
            <a:ext cx="11226800" cy="59817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圆角矩形 26"/>
          <p:cNvSpPr/>
          <p:nvPr userDrawn="1"/>
        </p:nvSpPr>
        <p:spPr>
          <a:xfrm>
            <a:off x="635000" y="565447"/>
            <a:ext cx="10960100" cy="5733753"/>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Picture 1">
            <a:extLst>
              <a:ext uri="{FF2B5EF4-FFF2-40B4-BE49-F238E27FC236}">
                <a16:creationId xmlns:a16="http://schemas.microsoft.com/office/drawing/2014/main" id="{A2CF2C90-B3FE-4A8C-DB7A-D5E4A6ED4B7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sp>
        <p:nvSpPr>
          <p:cNvPr id="3" name="Rectangle: Rounded Corners 2">
            <a:extLst>
              <a:ext uri="{FF2B5EF4-FFF2-40B4-BE49-F238E27FC236}">
                <a16:creationId xmlns:a16="http://schemas.microsoft.com/office/drawing/2014/main" id="{B59F7BFB-CE3B-E521-2EB6-C3953BF12D02}"/>
              </a:ext>
            </a:extLst>
          </p:cNvPr>
          <p:cNvSpPr/>
          <p:nvPr userDrawn="1"/>
        </p:nvSpPr>
        <p:spPr>
          <a:xfrm>
            <a:off x="251605"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0505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30"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47" y="0"/>
            <a:ext cx="12192000" cy="6858000"/>
          </a:xfrm>
          <a:prstGeom prst="rect">
            <a:avLst/>
          </a:prstGeom>
        </p:spPr>
      </p:pic>
      <p:sp>
        <p:nvSpPr>
          <p:cNvPr id="25" name="圆角矩形 24"/>
          <p:cNvSpPr/>
          <p:nvPr userDrawn="1"/>
        </p:nvSpPr>
        <p:spPr>
          <a:xfrm>
            <a:off x="482600" y="438447"/>
            <a:ext cx="11226800" cy="59817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圆角矩形 26"/>
          <p:cNvSpPr/>
          <p:nvPr userDrawn="1"/>
        </p:nvSpPr>
        <p:spPr>
          <a:xfrm>
            <a:off x="635000" y="565447"/>
            <a:ext cx="10960100" cy="5733753"/>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A5CCB834-F13A-3CDC-8A30-5BEFC8C537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81317" y="0"/>
            <a:ext cx="1508255" cy="1508255"/>
          </a:xfrm>
          <a:prstGeom prst="rect">
            <a:avLst/>
          </a:prstGeom>
        </p:spPr>
      </p:pic>
    </p:spTree>
    <p:extLst>
      <p:ext uri="{BB962C8B-B14F-4D97-AF65-F5344CB8AC3E}">
        <p14:creationId xmlns:p14="http://schemas.microsoft.com/office/powerpoint/2010/main" val="208995336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6"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id="{1D6B852B-EE26-E9AF-3DD7-BAB07C07C8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447" y="0"/>
            <a:ext cx="12192000" cy="6858000"/>
          </a:xfrm>
          <a:prstGeom prst="rect">
            <a:avLst/>
          </a:prstGeom>
        </p:spPr>
      </p:pic>
      <p:sp>
        <p:nvSpPr>
          <p:cNvPr id="3" name="圆角矩形 24">
            <a:extLst>
              <a:ext uri="{FF2B5EF4-FFF2-40B4-BE49-F238E27FC236}">
                <a16:creationId xmlns:a16="http://schemas.microsoft.com/office/drawing/2014/main" id="{7BAB44C4-39CF-1661-728C-95AE9C6E4DF4}"/>
              </a:ext>
            </a:extLst>
          </p:cNvPr>
          <p:cNvSpPr/>
          <p:nvPr userDrawn="1"/>
        </p:nvSpPr>
        <p:spPr>
          <a:xfrm>
            <a:off x="482600" y="438447"/>
            <a:ext cx="11226800" cy="59817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圆角矩形 26">
            <a:extLst>
              <a:ext uri="{FF2B5EF4-FFF2-40B4-BE49-F238E27FC236}">
                <a16:creationId xmlns:a16="http://schemas.microsoft.com/office/drawing/2014/main" id="{DF735585-5972-A5E2-21DA-5062AC32D1BF}"/>
              </a:ext>
            </a:extLst>
          </p:cNvPr>
          <p:cNvSpPr/>
          <p:nvPr userDrawn="1"/>
        </p:nvSpPr>
        <p:spPr>
          <a:xfrm>
            <a:off x="635000" y="565447"/>
            <a:ext cx="10960100" cy="5733753"/>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Picture 4">
            <a:extLst>
              <a:ext uri="{FF2B5EF4-FFF2-40B4-BE49-F238E27FC236}">
                <a16:creationId xmlns:a16="http://schemas.microsoft.com/office/drawing/2014/main" id="{D949DA46-B69C-0BF2-628C-354556A8989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sp>
        <p:nvSpPr>
          <p:cNvPr id="6" name="Rectangle: Rounded Corners 5">
            <a:extLst>
              <a:ext uri="{FF2B5EF4-FFF2-40B4-BE49-F238E27FC236}">
                <a16:creationId xmlns:a16="http://schemas.microsoft.com/office/drawing/2014/main" id="{8A5C8182-EE03-6E79-54C2-AEA5AA2E8DE7}"/>
              </a:ext>
            </a:extLst>
          </p:cNvPr>
          <p:cNvSpPr/>
          <p:nvPr userDrawn="1"/>
        </p:nvSpPr>
        <p:spPr>
          <a:xfrm>
            <a:off x="251605"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A5CCB834-F13A-3CDC-8A30-5BEFC8C5378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81317" y="0"/>
            <a:ext cx="1508255" cy="1508255"/>
          </a:xfrm>
          <a:prstGeom prst="rect">
            <a:avLst/>
          </a:prstGeom>
        </p:spPr>
      </p:pic>
    </p:spTree>
    <p:extLst>
      <p:ext uri="{BB962C8B-B14F-4D97-AF65-F5344CB8AC3E}">
        <p14:creationId xmlns:p14="http://schemas.microsoft.com/office/powerpoint/2010/main" val="150104308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75" r:id="rId8"/>
    <p:sldLayoutId id="2147483776" r:id="rId9"/>
    <p:sldLayoutId id="2147483777" r:id="rId10"/>
    <p:sldLayoutId id="2147483778"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A0CC390-621E-CC75-A5DF-CAA53ABA88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1317" y="0"/>
            <a:ext cx="1508255" cy="1508255"/>
          </a:xfrm>
          <a:prstGeom prst="rect">
            <a:avLst/>
          </a:prstGeom>
        </p:spPr>
      </p:pic>
    </p:spTree>
    <p:extLst>
      <p:ext uri="{BB962C8B-B14F-4D97-AF65-F5344CB8AC3E}">
        <p14:creationId xmlns:p14="http://schemas.microsoft.com/office/powerpoint/2010/main" val="70925465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5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7.png"/><Relationship Id="rId3" Type="http://schemas.microsoft.com/office/2007/relationships/media" Target="../media/media4.mp3"/><Relationship Id="rId7" Type="http://schemas.openxmlformats.org/officeDocument/2006/relationships/slideLayout" Target="../slideLayouts/slideLayout23.xml"/><Relationship Id="rId12" Type="http://schemas.openxmlformats.org/officeDocument/2006/relationships/image" Target="../media/image4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image" Target="../media/image48.jpeg"/><Relationship Id="rId5" Type="http://schemas.microsoft.com/office/2007/relationships/media" Target="../media/media5.mp3"/><Relationship Id="rId15" Type="http://schemas.openxmlformats.org/officeDocument/2006/relationships/image" Target="../media/image50.jpeg"/><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audio" Target="../media/audio4.wav"/><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3.png"/><Relationship Id="rId3" Type="http://schemas.openxmlformats.org/officeDocument/2006/relationships/slideLayout" Target="../slideLayouts/slideLayout63.xm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notesSlide" Target="../notesSlides/notesSlide1.xml"/><Relationship Id="rId9" Type="http://schemas.openxmlformats.org/officeDocument/2006/relationships/image" Target="../media/image56.gif"/></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microsoft.com/office/2007/relationships/media" Target="../media/media8.mp4"/><Relationship Id="rId7" Type="http://schemas.openxmlformats.org/officeDocument/2006/relationships/audio" Target="../media/audio1.wav"/><Relationship Id="rId12" Type="http://schemas.openxmlformats.org/officeDocument/2006/relationships/image" Target="../media/image23.png"/><Relationship Id="rId17" Type="http://schemas.openxmlformats.org/officeDocument/2006/relationships/audio" Target="../media/audio1.wav"/><Relationship Id="rId2" Type="http://schemas.openxmlformats.org/officeDocument/2006/relationships/audio" Target="../media/media7.mp3"/><Relationship Id="rId16" Type="http://schemas.openxmlformats.org/officeDocument/2006/relationships/image" Target="../media/image67.png"/><Relationship Id="rId1" Type="http://schemas.microsoft.com/office/2007/relationships/media" Target="../media/media7.mp3"/><Relationship Id="rId6" Type="http://schemas.openxmlformats.org/officeDocument/2006/relationships/notesSlide" Target="../notesSlides/notesSlide2.xml"/><Relationship Id="rId11" Type="http://schemas.openxmlformats.org/officeDocument/2006/relationships/image" Target="../media/image63.gif"/><Relationship Id="rId5" Type="http://schemas.openxmlformats.org/officeDocument/2006/relationships/slideLayout" Target="../slideLayouts/slideLayout64.xml"/><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video" Target="../media/media8.mp4"/><Relationship Id="rId9" Type="http://schemas.openxmlformats.org/officeDocument/2006/relationships/image" Target="../media/image61.png"/><Relationship Id="rId14" Type="http://schemas.openxmlformats.org/officeDocument/2006/relationships/image" Target="../media/image65.gif"/></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3.png"/><Relationship Id="rId3" Type="http://schemas.microsoft.com/office/2007/relationships/media" Target="../media/media8.mp4"/><Relationship Id="rId7" Type="http://schemas.openxmlformats.org/officeDocument/2006/relationships/image" Target="../media/image60.png"/><Relationship Id="rId12" Type="http://schemas.openxmlformats.org/officeDocument/2006/relationships/image" Target="../media/image63.gif"/><Relationship Id="rId2" Type="http://schemas.openxmlformats.org/officeDocument/2006/relationships/audio" Target="../media/media7.mp3"/><Relationship Id="rId16" Type="http://schemas.openxmlformats.org/officeDocument/2006/relationships/audio" Target="../media/audio1.wav"/><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62.png"/><Relationship Id="rId5" Type="http://schemas.openxmlformats.org/officeDocument/2006/relationships/slideLayout" Target="../slideLayouts/slideLayout64.xml"/><Relationship Id="rId15" Type="http://schemas.openxmlformats.org/officeDocument/2006/relationships/image" Target="../media/image65.gif"/><Relationship Id="rId10" Type="http://schemas.openxmlformats.org/officeDocument/2006/relationships/image" Target="../media/image61.png"/><Relationship Id="rId4" Type="http://schemas.openxmlformats.org/officeDocument/2006/relationships/video" Target="../media/media8.mp4"/><Relationship Id="rId9" Type="http://schemas.openxmlformats.org/officeDocument/2006/relationships/image" Target="../media/image67.png"/><Relationship Id="rId1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3.png"/><Relationship Id="rId3" Type="http://schemas.microsoft.com/office/2007/relationships/media" Target="../media/media8.mp4"/><Relationship Id="rId7" Type="http://schemas.openxmlformats.org/officeDocument/2006/relationships/image" Target="../media/image60.png"/><Relationship Id="rId12" Type="http://schemas.openxmlformats.org/officeDocument/2006/relationships/image" Target="../media/image63.gif"/><Relationship Id="rId2" Type="http://schemas.openxmlformats.org/officeDocument/2006/relationships/audio" Target="../media/media7.mp3"/><Relationship Id="rId16" Type="http://schemas.openxmlformats.org/officeDocument/2006/relationships/audio" Target="../media/audio1.wav"/><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62.png"/><Relationship Id="rId5" Type="http://schemas.openxmlformats.org/officeDocument/2006/relationships/slideLayout" Target="../slideLayouts/slideLayout64.xml"/><Relationship Id="rId15" Type="http://schemas.openxmlformats.org/officeDocument/2006/relationships/image" Target="../media/image65.gif"/><Relationship Id="rId10" Type="http://schemas.openxmlformats.org/officeDocument/2006/relationships/image" Target="../media/image61.png"/><Relationship Id="rId4" Type="http://schemas.openxmlformats.org/officeDocument/2006/relationships/video" Target="../media/media8.mp4"/><Relationship Id="rId9" Type="http://schemas.openxmlformats.org/officeDocument/2006/relationships/image" Target="../media/image67.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9.mp3"/><Relationship Id="rId7" Type="http://schemas.openxmlformats.org/officeDocument/2006/relationships/image" Target="../media/image48.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slideLayout" Target="../slideLayouts/slideLayout23.xml"/><Relationship Id="rId10" Type="http://schemas.openxmlformats.org/officeDocument/2006/relationships/image" Target="../media/image23.png"/><Relationship Id="rId4" Type="http://schemas.openxmlformats.org/officeDocument/2006/relationships/audio" Target="../media/media9.mp3"/><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17.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image" Target="../media/image4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microsoft.com/office/2007/relationships/media" Target="../media/media10.mp3"/><Relationship Id="rId7" Type="http://schemas.openxmlformats.org/officeDocument/2006/relationships/audio" Target="../media/audio4.wav"/><Relationship Id="rId12" Type="http://schemas.openxmlformats.org/officeDocument/2006/relationships/image" Target="../media/image50.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Layout" Target="../slideLayouts/slideLayout23.xml"/><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47.png"/><Relationship Id="rId4" Type="http://schemas.openxmlformats.org/officeDocument/2006/relationships/audio" Target="../media/media10.mp3"/><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3.png"/><Relationship Id="rId2" Type="http://schemas.microsoft.com/office/2007/relationships/media" Target="../media/media11.mp4"/><Relationship Id="rId1" Type="http://schemas.openxmlformats.org/officeDocument/2006/relationships/video" Target="NULL" TargetMode="External"/><Relationship Id="rId6" Type="http://schemas.openxmlformats.org/officeDocument/2006/relationships/image" Target="../media/image73.png"/><Relationship Id="rId5" Type="http://schemas.openxmlformats.org/officeDocument/2006/relationships/slideLayout" Target="../slideLayouts/slideLayout39.xml"/><Relationship Id="rId4" Type="http://schemas.microsoft.com/office/2007/relationships/media" Target="../media/media12.mp3"/></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7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58.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20" name="图片 19"/>
          <p:cNvPicPr>
            <a:picLocks noChangeAspect="1"/>
          </p:cNvPicPr>
          <p:nvPr/>
        </p:nvPicPr>
        <p:blipFill rotWithShape="1">
          <a:blip r:embed="rId4"/>
          <a:srcRect l="3125" t="9355" r="3020" b="4895"/>
          <a:stretch/>
        </p:blipFill>
        <p:spPr>
          <a:xfrm>
            <a:off x="1364476" y="647798"/>
            <a:ext cx="8782388" cy="5422802"/>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31" name="图片 30"/>
          <p:cNvPicPr>
            <a:picLocks noChangeAspect="1"/>
          </p:cNvPicPr>
          <p:nvPr/>
        </p:nvPicPr>
        <p:blipFill rotWithShape="1">
          <a:blip r:embed="rId6"/>
          <a:srcRect b="17448"/>
          <a:stretch/>
        </p:blipFill>
        <p:spPr>
          <a:xfrm flipV="1">
            <a:off x="-53699" y="2913664"/>
            <a:ext cx="7025362" cy="3965986"/>
          </a:xfrm>
          <a:prstGeom prst="rect">
            <a:avLst/>
          </a:prstGeom>
        </p:spPr>
      </p:pic>
      <p:pic>
        <p:nvPicPr>
          <p:cNvPr id="34"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423515" y="77925"/>
            <a:ext cx="2592108" cy="2382747"/>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4309" y="2580701"/>
            <a:ext cx="3886206" cy="3886206"/>
          </a:xfrm>
          <a:prstGeom prst="rect">
            <a:avLst/>
          </a:prstGeom>
        </p:spPr>
      </p:pic>
      <p:pic>
        <p:nvPicPr>
          <p:cNvPr id="5" name="Picture 4" descr="A close up of a text&#10;&#10;AI-generated content may be incorrect.">
            <a:extLst>
              <a:ext uri="{FF2B5EF4-FFF2-40B4-BE49-F238E27FC236}">
                <a16:creationId xmlns:a16="http://schemas.microsoft.com/office/drawing/2014/main" id="{B9822EAF-6177-D81A-D5F4-4BBC7E628C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0427" y="2295325"/>
            <a:ext cx="6954261" cy="2421496"/>
          </a:xfrm>
          <a:prstGeom prst="rect">
            <a:avLst/>
          </a:prstGeom>
        </p:spPr>
      </p:pic>
    </p:spTree>
    <p:extLst>
      <p:ext uri="{BB962C8B-B14F-4D97-AF65-F5344CB8AC3E}">
        <p14:creationId xmlns:p14="http://schemas.microsoft.com/office/powerpoint/2010/main" val="148696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66633-8BD7-978D-D956-BB7C5E164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sp>
        <p:nvSpPr>
          <p:cNvPr id="14" name="Rounded Rectangle 13"/>
          <p:cNvSpPr/>
          <p:nvPr/>
        </p:nvSpPr>
        <p:spPr>
          <a:xfrm>
            <a:off x="730061" y="753756"/>
            <a:ext cx="10677039" cy="5350488"/>
          </a:xfrm>
          <a:prstGeom prst="roundRect">
            <a:avLst/>
          </a:prstGeom>
          <a:blipFill>
            <a:blip r:embed="rId5"/>
            <a:stretch>
              <a:fillRect/>
            </a:stretch>
          </a:blip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16" name="Nhóm 62"/>
          <p:cNvGrpSpPr/>
          <p:nvPr/>
        </p:nvGrpSpPr>
        <p:grpSpPr>
          <a:xfrm>
            <a:off x="10708600" y="3547528"/>
            <a:ext cx="965215" cy="2807461"/>
            <a:chOff x="11123612" y="4051301"/>
            <a:chExt cx="965215" cy="2807461"/>
          </a:xfrm>
        </p:grpSpPr>
        <p:sp>
          <p:nvSpPr>
            <p:cNvPr id="18" name="Hình tự do 44"/>
            <p:cNvSpPr/>
            <p:nvPr userDrawn="1"/>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19" name="Dòng 45"/>
            <p:cNvSpPr>
              <a:spLocks noChangeShapeType="1"/>
            </p:cNvSpPr>
            <p:nvPr userDrawn="1"/>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0" name="Hình tự do 46"/>
            <p:cNvSpPr/>
            <p:nvPr userDrawn="1"/>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1" name="Hình tự do 47"/>
            <p:cNvSpPr/>
            <p:nvPr userDrawn="1"/>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2" name="Hình tự do 48"/>
            <p:cNvSpPr/>
            <p:nvPr userDrawn="1"/>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3" name="Hình tự do 49"/>
            <p:cNvSpPr/>
            <p:nvPr userDrawn="1"/>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4" name="Hình tự do 10"/>
            <p:cNvSpPr/>
            <p:nvPr userDrawn="1"/>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5" name="Hình tự do 16"/>
            <p:cNvSpPr/>
            <p:nvPr userDrawn="1"/>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6" name="Hình tự do 18"/>
            <p:cNvSpPr/>
            <p:nvPr userDrawn="1"/>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pic>
        <p:nvPicPr>
          <p:cNvPr id="28" name="图片 71695" descr="2"/>
          <p:cNvPicPr>
            <a:picLocks noChangeAspect="1"/>
          </p:cNvPicPr>
          <p:nvPr/>
        </p:nvPicPr>
        <p:blipFill>
          <a:blip r:embed="rId6"/>
          <a:stretch>
            <a:fillRect/>
          </a:stretch>
        </p:blipFill>
        <p:spPr>
          <a:xfrm>
            <a:off x="9922910" y="-43802"/>
            <a:ext cx="2279086" cy="1314858"/>
          </a:xfrm>
          <a:prstGeom prst="rect">
            <a:avLst/>
          </a:prstGeom>
          <a:noFill/>
          <a:ln w="9525">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94688" y="936791"/>
            <a:ext cx="3090338" cy="4984417"/>
          </a:xfrm>
          <a:prstGeom prst="rect">
            <a:avLst/>
          </a:prstGeom>
        </p:spPr>
      </p:pic>
      <p:grpSp>
        <p:nvGrpSpPr>
          <p:cNvPr id="30" name="Group 29"/>
          <p:cNvGrpSpPr/>
          <p:nvPr/>
        </p:nvGrpSpPr>
        <p:grpSpPr>
          <a:xfrm>
            <a:off x="5729171" y="946893"/>
            <a:ext cx="3240172" cy="1567604"/>
            <a:chOff x="13448522" y="3554221"/>
            <a:chExt cx="2530683" cy="681518"/>
          </a:xfrm>
        </p:grpSpPr>
        <p:sp>
          <p:nvSpPr>
            <p:cNvPr id="31" name="AutoShape 16"/>
            <p:cNvSpPr>
              <a:spLocks noChangeArrowheads="1"/>
            </p:cNvSpPr>
            <p:nvPr/>
          </p:nvSpPr>
          <p:spPr bwMode="ltGray">
            <a:xfrm>
              <a:off x="13456329" y="3578966"/>
              <a:ext cx="2355850" cy="656773"/>
            </a:xfrm>
            <a:prstGeom prst="wedgeEllipseCallout">
              <a:avLst>
                <a:gd name="adj1" fmla="val -64904"/>
                <a:gd name="adj2" fmla="val 47565"/>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2" name="Rectangle 18"/>
            <p:cNvSpPr>
              <a:spLocks noChangeArrowheads="1"/>
            </p:cNvSpPr>
            <p:nvPr/>
          </p:nvSpPr>
          <p:spPr bwMode="black">
            <a:xfrm>
              <a:off x="13448522" y="3554221"/>
              <a:ext cx="2530683" cy="658550"/>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Xin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chào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Tôi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Hugo</a:t>
              </a:r>
            </a:p>
          </p:txBody>
        </p:sp>
      </p:grpSp>
      <p:grpSp>
        <p:nvGrpSpPr>
          <p:cNvPr id="33" name="Group 32"/>
          <p:cNvGrpSpPr/>
          <p:nvPr/>
        </p:nvGrpSpPr>
        <p:grpSpPr>
          <a:xfrm>
            <a:off x="4687220" y="2697532"/>
            <a:ext cx="6596204" cy="2114529"/>
            <a:chOff x="11647879" y="3554221"/>
            <a:chExt cx="6335641" cy="681518"/>
          </a:xfrm>
        </p:grpSpPr>
        <p:sp>
          <p:nvSpPr>
            <p:cNvPr id="34" name="AutoShape 16"/>
            <p:cNvSpPr>
              <a:spLocks noChangeArrowheads="1"/>
            </p:cNvSpPr>
            <p:nvPr/>
          </p:nvSpPr>
          <p:spPr bwMode="ltGray">
            <a:xfrm>
              <a:off x="12490991" y="3599606"/>
              <a:ext cx="4671485" cy="636133"/>
            </a:xfrm>
            <a:prstGeom prst="wedgeEllipseCallout">
              <a:avLst>
                <a:gd name="adj1" fmla="val -60817"/>
                <a:gd name="adj2" fmla="val -30321"/>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5" name="Rectangle 18"/>
            <p:cNvSpPr>
              <a:spLocks noChangeArrowheads="1"/>
            </p:cNvSpPr>
            <p:nvPr/>
          </p:nvSpPr>
          <p:spPr bwMode="black">
            <a:xfrm>
              <a:off x="11647879" y="3554221"/>
              <a:ext cx="6335641" cy="627705"/>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tôi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giải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cứu</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gia</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đình</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khỏi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mụ</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phù</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thủy</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Sina</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a:t>
              </a:r>
            </a:p>
          </p:txBody>
        </p:sp>
      </p:grpSp>
      <p:pic>
        <p:nvPicPr>
          <p:cNvPr id="5" name="HUG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6908" y="5933861"/>
            <a:ext cx="433618" cy="433618"/>
          </a:xfrm>
          <a:prstGeom prst="rect">
            <a:avLst/>
          </a:prstGeom>
        </p:spPr>
      </p:pic>
    </p:spTree>
    <p:extLst>
      <p:ext uri="{BB962C8B-B14F-4D97-AF65-F5344CB8AC3E}">
        <p14:creationId xmlns:p14="http://schemas.microsoft.com/office/powerpoint/2010/main" val="1299894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4" fill="hold"/>
                                        <p:tgtEl>
                                          <p:spTgt spid="5"/>
                                        </p:tgtEl>
                                      </p:cBhvr>
                                    </p:cmd>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par>
                                <p:cTn id="23" presetID="6" presetClass="entr" presetSubtype="16" fill="hold" nodeType="withEffect">
                                  <p:stCondLst>
                                    <p:cond delay="200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1000"/>
                                        <p:tgtEl>
                                          <p:spTgt spid="30"/>
                                        </p:tgtEl>
                                      </p:cBhvr>
                                    </p:animEffect>
                                  </p:childTnLst>
                                </p:cTn>
                              </p:par>
                              <p:par>
                                <p:cTn id="26" presetID="6" presetClass="entr" presetSubtype="16" fill="hold" nodeType="withEffect">
                                  <p:stCondLst>
                                    <p:cond delay="700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915E04-E1F0-9F9B-833E-65EF40D4F6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1127" y="2766096"/>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8882" y="2845119"/>
            <a:ext cx="2299136" cy="3708285"/>
          </a:xfrm>
          <a:prstGeom prst="rect">
            <a:avLst/>
          </a:prstGeom>
        </p:spPr>
      </p:pic>
      <p:pic>
        <p:nvPicPr>
          <p:cNvPr id="3" name="Tieng-Ngua-chay">
            <a:hlinkClick r:id="" action="ppaction://media"/>
          </p:cNvPr>
          <p:cNvPicPr>
            <a:picLocks noChangeAspect="1"/>
          </p:cNvPicPr>
          <p:nvPr>
            <a:audioFile r:link="rId1"/>
            <p:extLst>
              <p:ext uri="{DAA4B4D4-6D71-4841-9C94-3DE7FCFB9230}">
                <p14:media xmlns:p14="http://schemas.microsoft.com/office/powerpoint/2010/main" r:embed="rId2">
                  <p14:trim end="6377.916504"/>
                </p14:media>
              </p:ext>
            </p:extLst>
          </p:nvPr>
        </p:nvPicPr>
        <p:blipFill>
          <a:blip r:embed="rId14"/>
          <a:stretch>
            <a:fillRect/>
          </a:stretch>
        </p:blipFill>
        <p:spPr>
          <a:xfrm>
            <a:off x="-1581581" y="1428415"/>
            <a:ext cx="413780" cy="413780"/>
          </a:xfrm>
          <a:prstGeom prst="rect">
            <a:avLst/>
          </a:prstGeom>
        </p:spPr>
      </p:pic>
      <p:pic>
        <p:nvPicPr>
          <p:cNvPr id="86" name="Picture 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0849" y="2708977"/>
            <a:ext cx="996970" cy="1901617"/>
          </a:xfrm>
          <a:prstGeom prst="rect">
            <a:avLst/>
          </a:prstGeom>
        </p:spPr>
      </p:pic>
      <p:pic>
        <p:nvPicPr>
          <p:cNvPr id="5" name="HUG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340659" y="6032488"/>
            <a:ext cx="331995" cy="331995"/>
          </a:xfrm>
          <a:prstGeom prst="rect">
            <a:avLst/>
          </a:prstGeom>
        </p:spPr>
      </p:pic>
      <p:pic>
        <p:nvPicPr>
          <p:cNvPr id="7" name="PHU THU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90326" y="116786"/>
            <a:ext cx="609600" cy="609600"/>
          </a:xfrm>
          <a:prstGeom prst="rect">
            <a:avLst/>
          </a:prstGeom>
        </p:spPr>
      </p:pic>
      <p:pic>
        <p:nvPicPr>
          <p:cNvPr id="1026" name="Picture 2" descr="Tải Game Hugo Cho Java | giai tri g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5896" y="1727261"/>
            <a:ext cx="1297539" cy="96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63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04"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55" presetClass="entr" presetSubtype="0" fill="hold"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0.70"/>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par>
                                <p:cTn id="14" presetID="63" presetClass="path" presetSubtype="0" accel="50000" decel="50000" fill="hold" nodeType="withEffect">
                                  <p:stCondLst>
                                    <p:cond delay="5000"/>
                                  </p:stCondLst>
                                  <p:childTnLst>
                                    <p:animMotion origin="layout" path="M 6.25E-7 1.85185E-6 L 0.11158 -0.2338 " pathEditMode="relative" rAng="0" ptsTypes="AA">
                                      <p:cBhvr>
                                        <p:cTn id="15" dur="2000" fill="hold"/>
                                        <p:tgtEl>
                                          <p:spTgt spid="6"/>
                                        </p:tgtEl>
                                        <p:attrNameLst>
                                          <p:attrName>ppt_x</p:attrName>
                                          <p:attrName>ppt_y</p:attrName>
                                        </p:attrNameLst>
                                      </p:cBhvr>
                                      <p:rCtr x="5143" y="-11690"/>
                                    </p:animMotion>
                                  </p:childTnLst>
                                </p:cTn>
                              </p:par>
                              <p:par>
                                <p:cTn id="16" presetID="6" presetClass="entr" presetSubtype="16" fill="hold" nodeType="withEffect">
                                  <p:stCondLst>
                                    <p:cond delay="700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10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8" name="camera.wav"/>
                                        </p:tgtEl>
                                      </p:cMediaNode>
                                    </p:audio>
                                  </p:subTnLst>
                                </p:cTn>
                              </p:par>
                              <p:par>
                                <p:cTn id="19" presetID="63" presetClass="path" presetSubtype="0" accel="50000" decel="50000" fill="hold" nodeType="withEffect">
                                  <p:stCondLst>
                                    <p:cond delay="7250"/>
                                  </p:stCondLst>
                                  <p:childTnLst>
                                    <p:animMotion origin="layout" path="M 0.11159 -0.2338 L 0.2474 -0.32431 " pathEditMode="relative" rAng="0" ptsTypes="AA">
                                      <p:cBhvr>
                                        <p:cTn id="20" dur="2000" fill="hold"/>
                                        <p:tgtEl>
                                          <p:spTgt spid="6"/>
                                        </p:tgtEl>
                                        <p:attrNameLst>
                                          <p:attrName>ppt_x</p:attrName>
                                          <p:attrName>ppt_y</p:attrName>
                                        </p:attrNameLst>
                                      </p:cBhvr>
                                      <p:rCtr x="6784" y="-4537"/>
                                    </p:animMotion>
                                  </p:childTnLst>
                                </p:cTn>
                              </p:par>
                              <p:par>
                                <p:cTn id="21" presetID="6" presetClass="entr" presetSubtype="16" fill="hold" nodeType="withEffect">
                                  <p:stCondLst>
                                    <p:cond delay="825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1000"/>
                                        <p:tgtEl>
                                          <p:spTgt spid="35"/>
                                        </p:tgtEl>
                                      </p:cBhvr>
                                    </p:animEffect>
                                  </p:childTnLst>
                                  <p:subTnLst>
                                    <p:audio>
                                      <p:cMediaNode>
                                        <p:cTn display="0" masterRel="sameClick">
                                          <p:stCondLst>
                                            <p:cond evt="begin" delay="0">
                                              <p:tn val="21"/>
                                            </p:cond>
                                          </p:stCondLst>
                                          <p:endCondLst>
                                            <p:cond evt="onStopAudio" delay="0">
                                              <p:tgtEl>
                                                <p:sldTgt/>
                                              </p:tgtEl>
                                            </p:cond>
                                          </p:endCondLst>
                                        </p:cTn>
                                        <p:tgtEl>
                                          <p:sndTgt r:embed="rId8" name="camera.wav"/>
                                        </p:tgtEl>
                                      </p:cMediaNode>
                                    </p:audio>
                                  </p:subTnLst>
                                </p:cTn>
                              </p:par>
                              <p:par>
                                <p:cTn id="24" presetID="63" presetClass="path" presetSubtype="0" accel="50000" decel="50000" fill="hold" nodeType="withEffect">
                                  <p:stCondLst>
                                    <p:cond delay="8500"/>
                                  </p:stCondLst>
                                  <p:childTnLst>
                                    <p:animMotion origin="layout" path="M 0.2474 -0.32431 L 0.35273 -0.21042 " pathEditMode="relative" rAng="0" ptsTypes="AA">
                                      <p:cBhvr>
                                        <p:cTn id="25" dur="2000" fill="hold"/>
                                        <p:tgtEl>
                                          <p:spTgt spid="6"/>
                                        </p:tgtEl>
                                        <p:attrNameLst>
                                          <p:attrName>ppt_x</p:attrName>
                                          <p:attrName>ppt_y</p:attrName>
                                        </p:attrNameLst>
                                      </p:cBhvr>
                                      <p:rCtr x="5260" y="5694"/>
                                    </p:animMotion>
                                  </p:childTnLst>
                                </p:cTn>
                              </p:par>
                              <p:par>
                                <p:cTn id="26" presetID="6" presetClass="entr" presetSubtype="16" fill="hold" nodeType="withEffect">
                                  <p:stCondLst>
                                    <p:cond delay="10000"/>
                                  </p:stCondLst>
                                  <p:childTnLst>
                                    <p:set>
                                      <p:cBhvr>
                                        <p:cTn id="27" dur="1" fill="hold">
                                          <p:stCondLst>
                                            <p:cond delay="0"/>
                                          </p:stCondLst>
                                        </p:cTn>
                                        <p:tgtEl>
                                          <p:spTgt spid="38"/>
                                        </p:tgtEl>
                                        <p:attrNameLst>
                                          <p:attrName>style.visibility</p:attrName>
                                        </p:attrNameLst>
                                      </p:cBhvr>
                                      <p:to>
                                        <p:strVal val="visible"/>
                                      </p:to>
                                    </p:set>
                                    <p:animEffect transition="in" filter="circle(in)">
                                      <p:cBhvr>
                                        <p:cTn id="28" dur="1000"/>
                                        <p:tgtEl>
                                          <p:spTgt spid="38"/>
                                        </p:tgtEl>
                                      </p:cBhvr>
                                    </p:animEffect>
                                  </p:childTnLst>
                                  <p:subTnLst>
                                    <p:audio>
                                      <p:cMediaNode>
                                        <p:cTn display="0" masterRel="sameClick">
                                          <p:stCondLst>
                                            <p:cond evt="begin" delay="0">
                                              <p:tn val="26"/>
                                            </p:cond>
                                          </p:stCondLst>
                                          <p:endCondLst>
                                            <p:cond evt="onStopAudio" delay="0">
                                              <p:tgtEl>
                                                <p:sldTgt/>
                                              </p:tgtEl>
                                            </p:cond>
                                          </p:endCondLst>
                                        </p:cTn>
                                        <p:tgtEl>
                                          <p:sndTgt r:embed="rId8" name="camera.wav"/>
                                        </p:tgtEl>
                                      </p:cMediaNode>
                                    </p:audio>
                                  </p:subTnLst>
                                </p:cTn>
                              </p:par>
                              <p:par>
                                <p:cTn id="29" presetID="63" presetClass="path" presetSubtype="0" accel="50000" decel="50000" fill="hold" nodeType="withEffect">
                                  <p:stCondLst>
                                    <p:cond delay="10250"/>
                                  </p:stCondLst>
                                  <p:childTnLst>
                                    <p:animMotion origin="layout" path="M 0.35273 -0.21042 L 0.47669 -0.30255 " pathEditMode="relative" rAng="0" ptsTypes="AA">
                                      <p:cBhvr>
                                        <p:cTn id="30" dur="2000" fill="hold"/>
                                        <p:tgtEl>
                                          <p:spTgt spid="6"/>
                                        </p:tgtEl>
                                        <p:attrNameLst>
                                          <p:attrName>ppt_x</p:attrName>
                                          <p:attrName>ppt_y</p:attrName>
                                        </p:attrNameLst>
                                      </p:cBhvr>
                                      <p:rCtr x="6198" y="-4606"/>
                                    </p:animMotion>
                                  </p:childTnLst>
                                </p:cTn>
                              </p:par>
                            </p:childTnLst>
                          </p:cTn>
                        </p:par>
                        <p:par>
                          <p:cTn id="31" fill="hold">
                            <p:stCondLst>
                              <p:cond delay="20904"/>
                            </p:stCondLst>
                            <p:childTnLst>
                              <p:par>
                                <p:cTn id="32" presetID="10" presetClass="entr" presetSubtype="0"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par>
                                <p:cTn id="35" presetID="1" presetClass="mediacall" presetSubtype="0" fill="hold" nodeType="withEffect">
                                  <p:stCondLst>
                                    <p:cond delay="0"/>
                                  </p:stCondLst>
                                  <p:childTnLst>
                                    <p:cmd type="call" cmd="playFrom(0.0)">
                                      <p:cBhvr>
                                        <p:cTn id="36" dur="2640" fill="hold"/>
                                        <p:tgtEl>
                                          <p:spTgt spid="7"/>
                                        </p:tgtEl>
                                      </p:cBhvr>
                                    </p:cmd>
                                  </p:childTnLst>
                                </p:cTn>
                              </p:par>
                            </p:childTnLst>
                          </p:cTn>
                        </p:par>
                        <p:par>
                          <p:cTn id="37" fill="hold">
                            <p:stCondLst>
                              <p:cond delay="23544"/>
                            </p:stCondLst>
                            <p:childTnLst>
                              <p:par>
                                <p:cTn id="38" presetID="18" presetClass="entr" presetSubtype="3"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Right)">
                                      <p:cBhvr>
                                        <p:cTn id="40" dur="2000"/>
                                        <p:tgtEl>
                                          <p:spTgt spid="8"/>
                                        </p:tgtEl>
                                      </p:cBhvr>
                                    </p:animEffect>
                                  </p:childTnLst>
                                </p:cTn>
                              </p:par>
                              <p:par>
                                <p:cTn id="41" presetID="63" presetClass="path" presetSubtype="0" accel="50000" decel="50000" fill="hold" nodeType="withEffect">
                                  <p:stCondLst>
                                    <p:cond delay="0"/>
                                  </p:stCondLst>
                                  <p:childTnLst>
                                    <p:animMotion origin="layout" path="M 3.125E-6 -4.81481E-6 L 0.11315 -0.22546 " pathEditMode="relative" rAng="0" ptsTypes="AA">
                                      <p:cBhvr>
                                        <p:cTn id="42" dur="2000" fill="hold"/>
                                        <p:tgtEl>
                                          <p:spTgt spid="86"/>
                                        </p:tgtEl>
                                        <p:attrNameLst>
                                          <p:attrName>ppt_x</p:attrName>
                                          <p:attrName>ppt_y</p:attrName>
                                        </p:attrNameLst>
                                      </p:cBhvr>
                                      <p:rCtr x="5651" y="-11273"/>
                                    </p:animMotion>
                                  </p:childTnLst>
                                </p:cTn>
                              </p:par>
                              <p:par>
                                <p:cTn id="43" presetID="1" presetClass="mediacall" presetSubtype="0" fill="hold" nodeType="withEffect">
                                  <p:stCondLst>
                                    <p:cond delay="0"/>
                                  </p:stCondLst>
                                  <p:childTnLst>
                                    <p:cmd type="call" cmd="playFrom(0.0)">
                                      <p:cBhvr>
                                        <p:cTn id="44" dur="1929" fill="hold"/>
                                        <p:tgtEl>
                                          <p:spTgt spid="3"/>
                                        </p:tgtEl>
                                      </p:cBhvr>
                                    </p:cmd>
                                  </p:childTnLst>
                                </p:cTn>
                              </p:par>
                            </p:childTnLst>
                          </p:cTn>
                        </p:par>
                        <p:par>
                          <p:cTn id="45" fill="hold">
                            <p:stCondLst>
                              <p:cond delay="25544"/>
                            </p:stCondLst>
                            <p:childTnLst>
                              <p:par>
                                <p:cTn id="46" presetID="26" presetClass="emph" presetSubtype="0" repeatCount="3000" fill="hold" nodeType="afterEffect">
                                  <p:stCondLst>
                                    <p:cond delay="0"/>
                                  </p:stCondLst>
                                  <p:childTnLst>
                                    <p:animEffect transition="out" filter="fade">
                                      <p:cBhvr>
                                        <p:cTn id="47" dur="1000" tmFilter="0, 0; .2, .5; .8, .5; 1, 0"/>
                                        <p:tgtEl>
                                          <p:spTgt spid="32"/>
                                        </p:tgtEl>
                                      </p:cBhvr>
                                    </p:animEffect>
                                    <p:animScale>
                                      <p:cBhvr>
                                        <p:cTn id="48" dur="500" autoRev="1" fill="hold"/>
                                        <p:tgtEl>
                                          <p:spTgt spid="32"/>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180753" y="304800"/>
            <a:ext cx="11876568" cy="62484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a:solidFill>
                  <a:prstClr val="white"/>
                </a:solidFill>
              </a:rPr>
              <a:t> = , &lt;, &gt; ?</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n-ea"/>
                <a:cs typeface="+mn-cs"/>
              </a:rPr>
              <a:t>1</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683774" y="583389"/>
            <a:ext cx="4412226" cy="830997"/>
          </a:xfrm>
          <a:prstGeom prst="rect">
            <a:avLst/>
          </a:prstGeom>
          <a:noFill/>
        </p:spPr>
        <p:txBody>
          <a:bodyPr wrap="square" rtlCol="0">
            <a:spAutoFit/>
          </a:bodyPr>
          <a:lstStyle/>
          <a:p>
            <a:pPr lvl="0"/>
            <a:r>
              <a:rPr lang="en-US" sz="4800" b="1">
                <a:solidFill>
                  <a:prstClr val="black"/>
                </a:solidFill>
                <a:latin typeface="Calibri" panose="020F0502020204030204" pitchFamily="34" charset="0"/>
                <a:cs typeface="Calibri" panose="020F0502020204030204" pitchFamily="34" charset="0"/>
              </a:rPr>
              <a:t> = , &lt;, &gt; ?</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B842A909-E51B-76F0-77CA-742695DF4ABB}"/>
              </a:ext>
            </a:extLst>
          </p:cNvPr>
          <p:cNvGrpSpPr/>
          <p:nvPr/>
        </p:nvGrpSpPr>
        <p:grpSpPr>
          <a:xfrm>
            <a:off x="207335" y="1776990"/>
            <a:ext cx="12562368" cy="3613297"/>
            <a:chOff x="207335" y="1776990"/>
            <a:chExt cx="12562368" cy="3613297"/>
          </a:xfrm>
        </p:grpSpPr>
        <p:sp>
          <p:nvSpPr>
            <p:cNvPr id="20" name="TextBox 19">
              <a:extLst>
                <a:ext uri="{FF2B5EF4-FFF2-40B4-BE49-F238E27FC236}">
                  <a16:creationId xmlns:a16="http://schemas.microsoft.com/office/drawing/2014/main" id="{3F2B23F9-050B-821D-9D51-6D8F4ED91BBE}"/>
                </a:ext>
              </a:extLst>
            </p:cNvPr>
            <p:cNvSpPr txBox="1"/>
            <p:nvPr/>
          </p:nvSpPr>
          <p:spPr>
            <a:xfrm>
              <a:off x="207335" y="1776990"/>
              <a:ext cx="6126725" cy="3613297"/>
            </a:xfrm>
            <a:prstGeom prst="rect">
              <a:avLst/>
            </a:prstGeom>
            <a:noFill/>
          </p:spPr>
          <p:txBody>
            <a:bodyPr wrap="square" rtlCol="0">
              <a:spAutoFit/>
            </a:bodyPr>
            <a:lstStyle/>
            <a:p>
              <a:pPr lvl="0">
                <a:lnSpc>
                  <a:spcPct val="200000"/>
                </a:lnSpc>
              </a:pPr>
              <a:r>
                <a:rPr lang="en-US" sz="4000" b="1" dirty="0">
                  <a:solidFill>
                    <a:prstClr val="black"/>
                  </a:solidFill>
                </a:rPr>
                <a:t>a. 9 897      10 000</a:t>
              </a:r>
            </a:p>
            <a:p>
              <a:pPr lvl="0">
                <a:lnSpc>
                  <a:spcPct val="200000"/>
                </a:lnSpc>
              </a:pPr>
              <a:r>
                <a:rPr lang="en-US" sz="4000" b="1" dirty="0">
                  <a:solidFill>
                    <a:prstClr val="black"/>
                  </a:solidFill>
                </a:rPr>
                <a:t>68 534       68 499</a:t>
              </a:r>
            </a:p>
            <a:p>
              <a:pPr lvl="0">
                <a:lnSpc>
                  <a:spcPct val="200000"/>
                </a:lnSpc>
              </a:pPr>
              <a:r>
                <a:rPr lang="en-US" sz="4000" b="1" dirty="0">
                  <a:solidFill>
                    <a:prstClr val="black"/>
                  </a:solidFill>
                </a:rPr>
                <a:t>34 000       33 979</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9" name="TextBox 8">
              <a:extLst>
                <a:ext uri="{FF2B5EF4-FFF2-40B4-BE49-F238E27FC236}">
                  <a16:creationId xmlns:a16="http://schemas.microsoft.com/office/drawing/2014/main" id="{CB79B0FA-9182-59EE-29D5-6896899A58C6}"/>
                </a:ext>
              </a:extLst>
            </p:cNvPr>
            <p:cNvSpPr txBox="1"/>
            <p:nvPr/>
          </p:nvSpPr>
          <p:spPr>
            <a:xfrm>
              <a:off x="4855537" y="1883316"/>
              <a:ext cx="7914166" cy="3437223"/>
            </a:xfrm>
            <a:prstGeom prst="rect">
              <a:avLst/>
            </a:prstGeom>
            <a:noFill/>
          </p:spPr>
          <p:txBody>
            <a:bodyPr wrap="square" rtlCol="0">
              <a:spAutoFit/>
            </a:bodyPr>
            <a:lstStyle/>
            <a:p>
              <a:pPr lvl="0">
                <a:lnSpc>
                  <a:spcPct val="200000"/>
                </a:lnSpc>
              </a:pPr>
              <a:r>
                <a:rPr lang="en-US" sz="3800" b="1" dirty="0">
                  <a:solidFill>
                    <a:prstClr val="black"/>
                  </a:solidFill>
                </a:rPr>
                <a:t>b. 8 563      8 000 + 500 + 60 + 3</a:t>
              </a:r>
            </a:p>
            <a:p>
              <a:pPr lvl="0">
                <a:lnSpc>
                  <a:spcPct val="200000"/>
                </a:lnSpc>
              </a:pPr>
              <a:r>
                <a:rPr lang="en-US" sz="3800" b="1" dirty="0">
                  <a:solidFill>
                    <a:prstClr val="black"/>
                  </a:solidFill>
                </a:rPr>
                <a:t>45 031      40 000 + 5 000 + 100 + 30</a:t>
              </a:r>
            </a:p>
            <a:p>
              <a:pPr lvl="0">
                <a:lnSpc>
                  <a:spcPct val="200000"/>
                </a:lnSpc>
              </a:pPr>
              <a:r>
                <a:rPr lang="en-US" sz="3800" b="1" dirty="0">
                  <a:solidFill>
                    <a:prstClr val="black"/>
                  </a:solidFill>
                </a:rPr>
                <a:t>70 208      60 000 + 9 000 + 700 + 9</a:t>
              </a:r>
              <a:endParaRPr kumimoji="0" lang="en-US" sz="3800" b="1" i="0" u="none" strike="noStrike" kern="1200" cap="none" spc="0" normalizeH="0" baseline="0" noProof="0" dirty="0">
                <a:ln>
                  <a:noFill/>
                </a:ln>
                <a:solidFill>
                  <a:prstClr val="black"/>
                </a:solidFill>
                <a:effectLst/>
                <a:uLnTx/>
                <a:uFillTx/>
                <a:latin typeface="Calibri"/>
              </a:endParaRPr>
            </a:p>
          </p:txBody>
        </p:sp>
        <p:sp>
          <p:nvSpPr>
            <p:cNvPr id="10" name="Rectangle: Rounded Corners 9">
              <a:extLst>
                <a:ext uri="{FF2B5EF4-FFF2-40B4-BE49-F238E27FC236}">
                  <a16:creationId xmlns:a16="http://schemas.microsoft.com/office/drawing/2014/main" id="{4B45FE95-0DF5-26CF-E1B1-992FF4639C03}"/>
                </a:ext>
              </a:extLst>
            </p:cNvPr>
            <p:cNvSpPr/>
            <p:nvPr/>
          </p:nvSpPr>
          <p:spPr>
            <a:xfrm>
              <a:off x="1988288" y="2275369"/>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1" name="Rectangle: Rounded Corners 10">
              <a:extLst>
                <a:ext uri="{FF2B5EF4-FFF2-40B4-BE49-F238E27FC236}">
                  <a16:creationId xmlns:a16="http://schemas.microsoft.com/office/drawing/2014/main" id="{A1867D47-1105-059C-F3E3-06F51275B98D}"/>
                </a:ext>
              </a:extLst>
            </p:cNvPr>
            <p:cNvSpPr/>
            <p:nvPr/>
          </p:nvSpPr>
          <p:spPr>
            <a:xfrm>
              <a:off x="1828800" y="3498112"/>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2" name="Rectangle: Rounded Corners 11">
              <a:extLst>
                <a:ext uri="{FF2B5EF4-FFF2-40B4-BE49-F238E27FC236}">
                  <a16:creationId xmlns:a16="http://schemas.microsoft.com/office/drawing/2014/main" id="{A5D9EF8A-BDDF-FC1C-9718-6ACAFE21A756}"/>
                </a:ext>
              </a:extLst>
            </p:cNvPr>
            <p:cNvSpPr/>
            <p:nvPr/>
          </p:nvSpPr>
          <p:spPr>
            <a:xfrm>
              <a:off x="1850065" y="4667693"/>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3" name="Rectangle: Rounded Corners 12">
              <a:extLst>
                <a:ext uri="{FF2B5EF4-FFF2-40B4-BE49-F238E27FC236}">
                  <a16:creationId xmlns:a16="http://schemas.microsoft.com/office/drawing/2014/main" id="{2AA9ED19-D466-1F55-9413-DE653893F486}"/>
                </a:ext>
              </a:extLst>
            </p:cNvPr>
            <p:cNvSpPr/>
            <p:nvPr/>
          </p:nvSpPr>
          <p:spPr>
            <a:xfrm>
              <a:off x="6549655" y="2328531"/>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4" name="Rectangle: Rounded Corners 13">
              <a:extLst>
                <a:ext uri="{FF2B5EF4-FFF2-40B4-BE49-F238E27FC236}">
                  <a16:creationId xmlns:a16="http://schemas.microsoft.com/office/drawing/2014/main" id="{198BA891-26BA-525B-ABCB-EC8F895F27CC}"/>
                </a:ext>
              </a:extLst>
            </p:cNvPr>
            <p:cNvSpPr/>
            <p:nvPr/>
          </p:nvSpPr>
          <p:spPr>
            <a:xfrm>
              <a:off x="6305106" y="3444951"/>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5" name="Rectangle: Rounded Corners 14">
              <a:extLst>
                <a:ext uri="{FF2B5EF4-FFF2-40B4-BE49-F238E27FC236}">
                  <a16:creationId xmlns:a16="http://schemas.microsoft.com/office/drawing/2014/main" id="{2867F640-A029-D92E-93CA-E426B4219D58}"/>
                </a:ext>
              </a:extLst>
            </p:cNvPr>
            <p:cNvSpPr/>
            <p:nvPr/>
          </p:nvSpPr>
          <p:spPr>
            <a:xfrm>
              <a:off x="6326371" y="4646429"/>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17" name="Rectangle: Rounded Corners 16">
            <a:extLst>
              <a:ext uri="{FF2B5EF4-FFF2-40B4-BE49-F238E27FC236}">
                <a16:creationId xmlns:a16="http://schemas.microsoft.com/office/drawing/2014/main" id="{28D76312-1821-AF56-2F4C-96DCF324D8D2}"/>
              </a:ext>
            </a:extLst>
          </p:cNvPr>
          <p:cNvSpPr/>
          <p:nvPr/>
        </p:nvSpPr>
        <p:spPr>
          <a:xfrm>
            <a:off x="1991832" y="2278913"/>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&lt;</a:t>
            </a:r>
          </a:p>
        </p:txBody>
      </p:sp>
      <p:sp>
        <p:nvSpPr>
          <p:cNvPr id="21" name="Rectangle: Rounded Corners 20">
            <a:extLst>
              <a:ext uri="{FF2B5EF4-FFF2-40B4-BE49-F238E27FC236}">
                <a16:creationId xmlns:a16="http://schemas.microsoft.com/office/drawing/2014/main" id="{4D3DC52F-BD77-55B7-A988-EDA160408428}"/>
              </a:ext>
            </a:extLst>
          </p:cNvPr>
          <p:cNvSpPr/>
          <p:nvPr/>
        </p:nvSpPr>
        <p:spPr>
          <a:xfrm>
            <a:off x="1842976" y="3501657"/>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&gt;</a:t>
            </a:r>
          </a:p>
        </p:txBody>
      </p:sp>
      <p:sp>
        <p:nvSpPr>
          <p:cNvPr id="22" name="Rectangle: Rounded Corners 21">
            <a:extLst>
              <a:ext uri="{FF2B5EF4-FFF2-40B4-BE49-F238E27FC236}">
                <a16:creationId xmlns:a16="http://schemas.microsoft.com/office/drawing/2014/main" id="{167676B7-44F8-EB5F-72DE-6B0237928AFE}"/>
              </a:ext>
            </a:extLst>
          </p:cNvPr>
          <p:cNvSpPr/>
          <p:nvPr/>
        </p:nvSpPr>
        <p:spPr>
          <a:xfrm>
            <a:off x="1864242" y="4660606"/>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&gt;</a:t>
            </a:r>
          </a:p>
        </p:txBody>
      </p:sp>
      <p:grpSp>
        <p:nvGrpSpPr>
          <p:cNvPr id="25" name="Group 24">
            <a:extLst>
              <a:ext uri="{FF2B5EF4-FFF2-40B4-BE49-F238E27FC236}">
                <a16:creationId xmlns:a16="http://schemas.microsoft.com/office/drawing/2014/main" id="{D0EB0122-B7E4-AA2F-7089-A64D93F8893A}"/>
              </a:ext>
            </a:extLst>
          </p:cNvPr>
          <p:cNvGrpSpPr/>
          <p:nvPr/>
        </p:nvGrpSpPr>
        <p:grpSpPr>
          <a:xfrm>
            <a:off x="7394944" y="2806995"/>
            <a:ext cx="3492796" cy="909905"/>
            <a:chOff x="7394944" y="2806995"/>
            <a:chExt cx="3492796" cy="909905"/>
          </a:xfrm>
        </p:grpSpPr>
        <p:sp>
          <p:nvSpPr>
            <p:cNvPr id="23" name="Left Brace 22">
              <a:extLst>
                <a:ext uri="{FF2B5EF4-FFF2-40B4-BE49-F238E27FC236}">
                  <a16:creationId xmlns:a16="http://schemas.microsoft.com/office/drawing/2014/main" id="{3D4B5C8F-FEFA-C64B-FCAB-FA280040D7A7}"/>
                </a:ext>
              </a:extLst>
            </p:cNvPr>
            <p:cNvSpPr/>
            <p:nvPr/>
          </p:nvSpPr>
          <p:spPr>
            <a:xfrm rot="16200000">
              <a:off x="9008435" y="1193504"/>
              <a:ext cx="265814" cy="3492796"/>
            </a:xfrm>
            <a:prstGeom prst="leftBrace">
              <a:avLst>
                <a:gd name="adj1" fmla="val 4229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4" name="TextBox 23">
              <a:extLst>
                <a:ext uri="{FF2B5EF4-FFF2-40B4-BE49-F238E27FC236}">
                  <a16:creationId xmlns:a16="http://schemas.microsoft.com/office/drawing/2014/main" id="{EC0F4341-EFBE-D7D3-3244-5D0CCA118C1C}"/>
                </a:ext>
              </a:extLst>
            </p:cNvPr>
            <p:cNvSpPr txBox="1"/>
            <p:nvPr/>
          </p:nvSpPr>
          <p:spPr>
            <a:xfrm>
              <a:off x="8474149" y="3009014"/>
              <a:ext cx="1594884" cy="707886"/>
            </a:xfrm>
            <a:prstGeom prst="rect">
              <a:avLst/>
            </a:prstGeom>
            <a:noFill/>
          </p:spPr>
          <p:txBody>
            <a:bodyPr wrap="square" rtlCol="0">
              <a:spAutoFit/>
            </a:bodyPr>
            <a:lstStyle/>
            <a:p>
              <a:r>
                <a:rPr lang="en-US" sz="4000" dirty="0">
                  <a:solidFill>
                    <a:srgbClr val="FF0000"/>
                  </a:solidFill>
                </a:rPr>
                <a:t>8 563</a:t>
              </a:r>
            </a:p>
          </p:txBody>
        </p:sp>
      </p:grpSp>
      <p:sp>
        <p:nvSpPr>
          <p:cNvPr id="26" name="Rectangle: Rounded Corners 25">
            <a:extLst>
              <a:ext uri="{FF2B5EF4-FFF2-40B4-BE49-F238E27FC236}">
                <a16:creationId xmlns:a16="http://schemas.microsoft.com/office/drawing/2014/main" id="{06C7BE9B-3516-2578-9245-88A378CFAF08}"/>
              </a:ext>
            </a:extLst>
          </p:cNvPr>
          <p:cNvSpPr/>
          <p:nvPr/>
        </p:nvSpPr>
        <p:spPr>
          <a:xfrm>
            <a:off x="6563833" y="2332076"/>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a:t>
            </a:r>
          </a:p>
        </p:txBody>
      </p:sp>
      <p:grpSp>
        <p:nvGrpSpPr>
          <p:cNvPr id="27" name="Group 26">
            <a:extLst>
              <a:ext uri="{FF2B5EF4-FFF2-40B4-BE49-F238E27FC236}">
                <a16:creationId xmlns:a16="http://schemas.microsoft.com/office/drawing/2014/main" id="{19497D97-89EF-CBD3-B80F-B4337626ECD6}"/>
              </a:ext>
            </a:extLst>
          </p:cNvPr>
          <p:cNvGrpSpPr/>
          <p:nvPr/>
        </p:nvGrpSpPr>
        <p:grpSpPr>
          <a:xfrm>
            <a:off x="7288619" y="4008475"/>
            <a:ext cx="4428460" cy="824844"/>
            <a:chOff x="7394944" y="2806995"/>
            <a:chExt cx="4428460" cy="824844"/>
          </a:xfrm>
        </p:grpSpPr>
        <p:sp>
          <p:nvSpPr>
            <p:cNvPr id="28" name="Left Brace 27">
              <a:extLst>
                <a:ext uri="{FF2B5EF4-FFF2-40B4-BE49-F238E27FC236}">
                  <a16:creationId xmlns:a16="http://schemas.microsoft.com/office/drawing/2014/main" id="{56950578-35DB-F8D6-CB74-830FBCAB4411}"/>
                </a:ext>
              </a:extLst>
            </p:cNvPr>
            <p:cNvSpPr/>
            <p:nvPr/>
          </p:nvSpPr>
          <p:spPr>
            <a:xfrm rot="16200000">
              <a:off x="9502848" y="699091"/>
              <a:ext cx="212651" cy="4428460"/>
            </a:xfrm>
            <a:prstGeom prst="leftBrace">
              <a:avLst>
                <a:gd name="adj1" fmla="val 4229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9" name="TextBox 28">
              <a:extLst>
                <a:ext uri="{FF2B5EF4-FFF2-40B4-BE49-F238E27FC236}">
                  <a16:creationId xmlns:a16="http://schemas.microsoft.com/office/drawing/2014/main" id="{1C2D7A88-7B56-999B-3060-8B29928D5CC6}"/>
                </a:ext>
              </a:extLst>
            </p:cNvPr>
            <p:cNvSpPr txBox="1"/>
            <p:nvPr/>
          </p:nvSpPr>
          <p:spPr>
            <a:xfrm>
              <a:off x="8995145" y="2923953"/>
              <a:ext cx="1594884" cy="707886"/>
            </a:xfrm>
            <a:prstGeom prst="rect">
              <a:avLst/>
            </a:prstGeom>
            <a:noFill/>
          </p:spPr>
          <p:txBody>
            <a:bodyPr wrap="square" rtlCol="0">
              <a:spAutoFit/>
            </a:bodyPr>
            <a:lstStyle/>
            <a:p>
              <a:r>
                <a:rPr lang="en-US" sz="4000">
                  <a:solidFill>
                    <a:srgbClr val="FF0000"/>
                  </a:solidFill>
                </a:rPr>
                <a:t>45 </a:t>
              </a:r>
              <a:r>
                <a:rPr lang="en-US" sz="4000" dirty="0">
                  <a:solidFill>
                    <a:srgbClr val="FF0000"/>
                  </a:solidFill>
                </a:rPr>
                <a:t>130</a:t>
              </a:r>
            </a:p>
          </p:txBody>
        </p:sp>
      </p:grpSp>
      <p:sp>
        <p:nvSpPr>
          <p:cNvPr id="30" name="Rectangle: Rounded Corners 29">
            <a:extLst>
              <a:ext uri="{FF2B5EF4-FFF2-40B4-BE49-F238E27FC236}">
                <a16:creationId xmlns:a16="http://schemas.microsoft.com/office/drawing/2014/main" id="{3AFDD5E6-7C13-BFA1-D6F1-C85CDAB1BE02}"/>
              </a:ext>
            </a:extLst>
          </p:cNvPr>
          <p:cNvSpPr/>
          <p:nvPr/>
        </p:nvSpPr>
        <p:spPr>
          <a:xfrm>
            <a:off x="6298019" y="3459128"/>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&lt;</a:t>
            </a:r>
          </a:p>
        </p:txBody>
      </p:sp>
      <p:grpSp>
        <p:nvGrpSpPr>
          <p:cNvPr id="31" name="Group 30">
            <a:extLst>
              <a:ext uri="{FF2B5EF4-FFF2-40B4-BE49-F238E27FC236}">
                <a16:creationId xmlns:a16="http://schemas.microsoft.com/office/drawing/2014/main" id="{11A71E4A-FE9A-66C5-D0A2-A1533BA251B5}"/>
              </a:ext>
            </a:extLst>
          </p:cNvPr>
          <p:cNvGrpSpPr/>
          <p:nvPr/>
        </p:nvGrpSpPr>
        <p:grpSpPr>
          <a:xfrm>
            <a:off x="7224824" y="5124894"/>
            <a:ext cx="4428460" cy="824844"/>
            <a:chOff x="7394944" y="2806995"/>
            <a:chExt cx="4428460" cy="824844"/>
          </a:xfrm>
        </p:grpSpPr>
        <p:sp>
          <p:nvSpPr>
            <p:cNvPr id="32" name="Left Brace 31">
              <a:extLst>
                <a:ext uri="{FF2B5EF4-FFF2-40B4-BE49-F238E27FC236}">
                  <a16:creationId xmlns:a16="http://schemas.microsoft.com/office/drawing/2014/main" id="{54B620D1-9020-8982-09F1-4EED41210BAF}"/>
                </a:ext>
              </a:extLst>
            </p:cNvPr>
            <p:cNvSpPr/>
            <p:nvPr/>
          </p:nvSpPr>
          <p:spPr>
            <a:xfrm rot="16200000">
              <a:off x="9502848" y="699091"/>
              <a:ext cx="212651" cy="4428460"/>
            </a:xfrm>
            <a:prstGeom prst="leftBrace">
              <a:avLst>
                <a:gd name="adj1" fmla="val 4229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3" name="TextBox 32">
              <a:extLst>
                <a:ext uri="{FF2B5EF4-FFF2-40B4-BE49-F238E27FC236}">
                  <a16:creationId xmlns:a16="http://schemas.microsoft.com/office/drawing/2014/main" id="{3AAFF751-9595-6225-A02C-3EEAED4718BE}"/>
                </a:ext>
              </a:extLst>
            </p:cNvPr>
            <p:cNvSpPr txBox="1"/>
            <p:nvPr/>
          </p:nvSpPr>
          <p:spPr>
            <a:xfrm>
              <a:off x="8995145" y="2923953"/>
              <a:ext cx="1594884" cy="707886"/>
            </a:xfrm>
            <a:prstGeom prst="rect">
              <a:avLst/>
            </a:prstGeom>
            <a:noFill/>
          </p:spPr>
          <p:txBody>
            <a:bodyPr wrap="square" rtlCol="0">
              <a:spAutoFit/>
            </a:bodyPr>
            <a:lstStyle/>
            <a:p>
              <a:r>
                <a:rPr lang="en-US" sz="4000" dirty="0">
                  <a:solidFill>
                    <a:srgbClr val="FF0000"/>
                  </a:solidFill>
                </a:rPr>
                <a:t>69 709</a:t>
              </a:r>
            </a:p>
          </p:txBody>
        </p:sp>
      </p:grpSp>
      <p:sp>
        <p:nvSpPr>
          <p:cNvPr id="34" name="Rectangle: Rounded Corners 33">
            <a:extLst>
              <a:ext uri="{FF2B5EF4-FFF2-40B4-BE49-F238E27FC236}">
                <a16:creationId xmlns:a16="http://schemas.microsoft.com/office/drawing/2014/main" id="{A70ADD82-B019-983A-1957-6008258B5584}"/>
              </a:ext>
            </a:extLst>
          </p:cNvPr>
          <p:cNvSpPr/>
          <p:nvPr/>
        </p:nvSpPr>
        <p:spPr>
          <a:xfrm>
            <a:off x="6329917" y="4639342"/>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&gt;</a:t>
            </a:r>
          </a:p>
        </p:txBody>
      </p:sp>
      <p:pic>
        <p:nvPicPr>
          <p:cNvPr id="3" name="Picture 2">
            <a:extLst>
              <a:ext uri="{FF2B5EF4-FFF2-40B4-BE49-F238E27FC236}">
                <a16:creationId xmlns:a16="http://schemas.microsoft.com/office/drawing/2014/main" id="{3C626D53-E6B9-0E3A-AC9B-68F3987E5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070" y="122218"/>
            <a:ext cx="1516082" cy="1516082"/>
          </a:xfrm>
          <a:prstGeom prst="rect">
            <a:avLst/>
          </a:prstGeom>
        </p:spPr>
      </p:pic>
    </p:spTree>
    <p:extLst>
      <p:ext uri="{BB962C8B-B14F-4D97-AF65-F5344CB8AC3E}">
        <p14:creationId xmlns:p14="http://schemas.microsoft.com/office/powerpoint/2010/main" val="1528123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6" grpId="0" animBg="1"/>
      <p:bldP spid="30"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536524"/>
            <a:ext cx="6657088" cy="830997"/>
          </a:xfrm>
          <a:prstGeom prst="rect">
            <a:avLst/>
          </a:prstGeom>
          <a:noFill/>
        </p:spPr>
        <p:txBody>
          <a:bodyPr wrap="square" rtlCol="0">
            <a:spAutoFit/>
          </a:bodyPr>
          <a:lstStyle/>
          <a:p>
            <a:pPr lvl="0"/>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Chọn</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trả</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đúng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754911" y="1403497"/>
            <a:ext cx="10802679" cy="5186676"/>
          </a:xfrm>
          <a:prstGeom prst="rect">
            <a:avLst/>
          </a:prstGeom>
          <a:noFill/>
        </p:spPr>
        <p:txBody>
          <a:bodyPr wrap="square" rtlCol="0">
            <a:spAutoFit/>
          </a:bodyPr>
          <a:lstStyle/>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Số bé nhất trong các số 20 107, 19 482, 15 999, 18 700 là</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20 107</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19 482</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15 999</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D. 18 700</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Số nào dưới đây có chữ số hàng trăm là 8?</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57 680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48 954</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84 273</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D. 39 825</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Số dân của một phường là 12 987 người. Số dân của phường đó làm tròn đến hàng nghìn là:</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12 900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13 000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12 000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D. 12 960</a:t>
            </a:r>
          </a:p>
        </p:txBody>
      </p:sp>
    </p:spTree>
    <p:extLst>
      <p:ext uri="{BB962C8B-B14F-4D97-AF65-F5344CB8AC3E}">
        <p14:creationId xmlns:p14="http://schemas.microsoft.com/office/powerpoint/2010/main" val="122186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13CA-F558-1BB4-E0E8-ADC1F0E931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2B66F5F-AC0E-2839-C91C-03AD89CF0548}"/>
              </a:ext>
            </a:extLst>
          </p:cNvPr>
          <p:cNvSpPr>
            <a:spLocks noGrp="1"/>
          </p:cNvSpPr>
          <p:nvPr>
            <p:ph type="subTitle" idx="1"/>
          </p:nvPr>
        </p:nvSpPr>
        <p:spPr/>
        <p:txBody>
          <a:bodyPr/>
          <a:lstStyle/>
          <a:p>
            <a:endParaRPr lang="en-US"/>
          </a:p>
        </p:txBody>
      </p:sp>
      <p:sp>
        <p:nvSpPr>
          <p:cNvPr id="4" name="Freeform 2">
            <a:extLst>
              <a:ext uri="{FF2B5EF4-FFF2-40B4-BE49-F238E27FC236}">
                <a16:creationId xmlns:a16="http://schemas.microsoft.com/office/drawing/2014/main" id="{364E7C63-0A59-C475-4C91-8FEC9DC0BCA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3">
            <a:extLst>
              <a:ext uri="{FF2B5EF4-FFF2-40B4-BE49-F238E27FC236}">
                <a16:creationId xmlns:a16="http://schemas.microsoft.com/office/drawing/2014/main" id="{A952BD32-ECDE-7BED-F951-73D1F47124B3}"/>
              </a:ext>
            </a:extLst>
          </p:cNvPr>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4">
            <a:extLst>
              <a:ext uri="{FF2B5EF4-FFF2-40B4-BE49-F238E27FC236}">
                <a16:creationId xmlns:a16="http://schemas.microsoft.com/office/drawing/2014/main" id="{B05295A8-F28F-BE42-9BC4-80135A25E6E7}"/>
              </a:ext>
            </a:extLst>
          </p:cNvPr>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5">
            <a:extLst>
              <a:ext uri="{FF2B5EF4-FFF2-40B4-BE49-F238E27FC236}">
                <a16:creationId xmlns:a16="http://schemas.microsoft.com/office/drawing/2014/main" id="{9BF572B0-4CEC-060A-5E91-0571D295318E}"/>
              </a:ext>
            </a:extLst>
          </p:cNvPr>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6">
            <a:extLst>
              <a:ext uri="{FF2B5EF4-FFF2-40B4-BE49-F238E27FC236}">
                <a16:creationId xmlns:a16="http://schemas.microsoft.com/office/drawing/2014/main" id="{2EC4F352-E35C-42EE-AC46-406C1115560E}"/>
              </a:ext>
            </a:extLst>
          </p:cNvPr>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8"/>
            <a:stretch>
              <a:fillRect b="-7409"/>
            </a:stretch>
          </a:blipFill>
        </p:spPr>
        <p:txBody>
          <a:bodyPr/>
          <a:lstStyle/>
          <a:p>
            <a:pPr defTabSz="609630"/>
            <a:endParaRPr lang="en-US" sz="1200">
              <a:solidFill>
                <a:prstClr val="black"/>
              </a:solidFill>
              <a:latin typeface="Calibri"/>
            </a:endParaRPr>
          </a:p>
        </p:txBody>
      </p:sp>
      <p:pic>
        <p:nvPicPr>
          <p:cNvPr id="17" name="Picture 2">
            <a:extLst>
              <a:ext uri="{FF2B5EF4-FFF2-40B4-BE49-F238E27FC236}">
                <a16:creationId xmlns:a16="http://schemas.microsoft.com/office/drawing/2014/main" id="{67C27507-29C6-66F8-ADA7-66F0CB49596C}"/>
              </a:ext>
            </a:extLst>
          </p:cNvPr>
          <p:cNvPicPr>
            <a:picLocks noChangeAspect="1"/>
          </p:cNvPicPr>
          <p:nvPr/>
        </p:nvPicPr>
        <p:blipFill>
          <a:blip r:embed="rId9"/>
          <a:srcRect/>
          <a:stretch>
            <a:fillRect/>
          </a:stretch>
        </p:blipFill>
        <p:spPr>
          <a:xfrm>
            <a:off x="7569200" y="2159000"/>
            <a:ext cx="5294376" cy="5486400"/>
          </a:xfrm>
          <a:prstGeom prst="rect">
            <a:avLst/>
          </a:prstGeom>
        </p:spPr>
      </p:pic>
      <p:pic>
        <p:nvPicPr>
          <p:cNvPr id="18" name="Picture 2">
            <a:extLst>
              <a:ext uri="{FF2B5EF4-FFF2-40B4-BE49-F238E27FC236}">
                <a16:creationId xmlns:a16="http://schemas.microsoft.com/office/drawing/2014/main" id="{1AA24FF8-9B6F-7647-9445-0C3186180759}"/>
              </a:ext>
            </a:extLst>
          </p:cNvPr>
          <p:cNvPicPr>
            <a:picLocks noChangeAspect="1"/>
          </p:cNvPicPr>
          <p:nvPr/>
        </p:nvPicPr>
        <p:blipFill>
          <a:blip r:embed="rId9"/>
          <a:srcRect/>
          <a:stretch>
            <a:fillRect/>
          </a:stretch>
        </p:blipFill>
        <p:spPr>
          <a:xfrm>
            <a:off x="4927600" y="2362200"/>
            <a:ext cx="5294376" cy="5486400"/>
          </a:xfrm>
          <a:prstGeom prst="rect">
            <a:avLst/>
          </a:prstGeom>
        </p:spPr>
      </p:pic>
      <p:pic>
        <p:nvPicPr>
          <p:cNvPr id="19" name="Picture 2">
            <a:extLst>
              <a:ext uri="{FF2B5EF4-FFF2-40B4-BE49-F238E27FC236}">
                <a16:creationId xmlns:a16="http://schemas.microsoft.com/office/drawing/2014/main" id="{9136E152-941A-73DC-625D-C377C0039B2F}"/>
              </a:ext>
            </a:extLst>
          </p:cNvPr>
          <p:cNvPicPr>
            <a:picLocks noChangeAspect="1"/>
          </p:cNvPicPr>
          <p:nvPr/>
        </p:nvPicPr>
        <p:blipFill>
          <a:blip r:embed="rId9"/>
          <a:srcRect/>
          <a:stretch>
            <a:fillRect/>
          </a:stretch>
        </p:blipFill>
        <p:spPr>
          <a:xfrm>
            <a:off x="-965200" y="2362200"/>
            <a:ext cx="5294376" cy="5486400"/>
          </a:xfrm>
          <a:prstGeom prst="rect">
            <a:avLst/>
          </a:prstGeom>
        </p:spPr>
      </p:pic>
      <p:sp>
        <p:nvSpPr>
          <p:cNvPr id="20" name="Freeform 2">
            <a:extLst>
              <a:ext uri="{FF2B5EF4-FFF2-40B4-BE49-F238E27FC236}">
                <a16:creationId xmlns:a16="http://schemas.microsoft.com/office/drawing/2014/main" id="{30B5FE44-F1B7-8306-235D-BBA98935D2F0}"/>
              </a:ext>
            </a:extLst>
          </p:cNvPr>
          <p:cNvSpPr/>
          <p:nvPr/>
        </p:nvSpPr>
        <p:spPr>
          <a:xfrm>
            <a:off x="8991600" y="330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24" name="Picture 23" descr="A white and pink text on a black background&#10;&#10;Description automatically generated">
            <a:extLst>
              <a:ext uri="{FF2B5EF4-FFF2-40B4-BE49-F238E27FC236}">
                <a16:creationId xmlns:a16="http://schemas.microsoft.com/office/drawing/2014/main" id="{25DD1184-46CF-7132-FCB0-18100A2975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4400" y="1701800"/>
            <a:ext cx="7465719" cy="3543300"/>
          </a:xfrm>
          <a:prstGeom prst="rect">
            <a:avLst/>
          </a:prstGeom>
        </p:spPr>
      </p:pic>
      <p:sp>
        <p:nvSpPr>
          <p:cNvPr id="25" name="Freeform 2">
            <a:extLst>
              <a:ext uri="{FF2B5EF4-FFF2-40B4-BE49-F238E27FC236}">
                <a16:creationId xmlns:a16="http://schemas.microsoft.com/office/drawing/2014/main" id="{7FCC46A3-42E7-0CF1-47BD-46A336B98512}"/>
              </a:ext>
            </a:extLst>
          </p:cNvPr>
          <p:cNvSpPr/>
          <p:nvPr/>
        </p:nvSpPr>
        <p:spPr>
          <a:xfrm>
            <a:off x="-355600" y="-2286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28" name="Nhạc đầu game show rung chuông vàng">
            <a:hlinkClick r:id="" action="ppaction://media"/>
            <a:extLst>
              <a:ext uri="{FF2B5EF4-FFF2-40B4-BE49-F238E27FC236}">
                <a16:creationId xmlns:a16="http://schemas.microsoft.com/office/drawing/2014/main" id="{3CA92725-3BB5-5F8A-CADC-5755938704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8800" y="279400"/>
            <a:ext cx="270933" cy="270933"/>
          </a:xfrm>
          <a:prstGeom prst="rect">
            <a:avLst/>
          </a:prstGeom>
        </p:spPr>
      </p:pic>
    </p:spTree>
    <p:extLst>
      <p:ext uri="{BB962C8B-B14F-4D97-AF65-F5344CB8AC3E}">
        <p14:creationId xmlns:p14="http://schemas.microsoft.com/office/powerpoint/2010/main" val="35614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par>
                                <p:cTn id="23" presetID="1" presetClass="mediacall" presetSubtype="0" fill="hold" nodeType="withEffect">
                                  <p:stCondLst>
                                    <p:cond delay="0"/>
                                  </p:stCondLst>
                                  <p:childTnLst>
                                    <p:cmd type="call" cmd="playFrom(0.0)">
                                      <p:cBhvr>
                                        <p:cTn id="24" dur="1003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8"/>
                </p:tgtEl>
              </p:cMediaNode>
            </p:audio>
          </p:childTnLst>
        </p:cTn>
      </p:par>
    </p:tnLst>
    <p:bldLst>
      <p:bldP spid="20"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8136A-20C4-5C6A-0FD9-4BD75545EB11}"/>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E0AC926F-CECE-749C-7969-335678F38438}"/>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0" y="0"/>
            <a:ext cx="12190358" cy="6858000"/>
          </a:xfrm>
        </p:spPr>
      </p:pic>
      <p:sp>
        <p:nvSpPr>
          <p:cNvPr id="6" name="Rectangle 5">
            <a:extLst>
              <a:ext uri="{FF2B5EF4-FFF2-40B4-BE49-F238E27FC236}">
                <a16:creationId xmlns:a16="http://schemas.microsoft.com/office/drawing/2014/main" id="{BB120E06-4A8D-F575-9B13-F19EB1700F25}"/>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7" name="Freeform: Shape 6">
            <a:extLst>
              <a:ext uri="{FF2B5EF4-FFF2-40B4-BE49-F238E27FC236}">
                <a16:creationId xmlns:a16="http://schemas.microsoft.com/office/drawing/2014/main" id="{7CFAA2CC-8871-A7C7-FFA2-B3E5B87AF9A1}"/>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009F4F75-1EBC-9790-6499-E3DB58C5FBFE}"/>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AD589738-A4FF-3C57-566F-95E75D08366D}"/>
              </a:ext>
            </a:extLst>
          </p:cNvPr>
          <p:cNvGrpSpPr/>
          <p:nvPr/>
        </p:nvGrpSpPr>
        <p:grpSpPr>
          <a:xfrm>
            <a:off x="1784028" y="1235371"/>
            <a:ext cx="8081289" cy="1689968"/>
            <a:chOff x="2676041" y="722320"/>
            <a:chExt cx="12121934" cy="2534952"/>
          </a:xfrm>
        </p:grpSpPr>
        <p:grpSp>
          <p:nvGrpSpPr>
            <p:cNvPr id="10" name="Group 9">
              <a:extLst>
                <a:ext uri="{FF2B5EF4-FFF2-40B4-BE49-F238E27FC236}">
                  <a16:creationId xmlns:a16="http://schemas.microsoft.com/office/drawing/2014/main" id="{16ED5EC3-846A-A047-CFDF-65416B56F7E6}"/>
                </a:ext>
              </a:extLst>
            </p:cNvPr>
            <p:cNvGrpSpPr/>
            <p:nvPr/>
          </p:nvGrpSpPr>
          <p:grpSpPr>
            <a:xfrm>
              <a:off x="2676041" y="722320"/>
              <a:ext cx="12121934" cy="2534952"/>
              <a:chOff x="3172201" y="-1071483"/>
              <a:chExt cx="6629615" cy="4863735"/>
            </a:xfrm>
          </p:grpSpPr>
          <p:sp>
            <p:nvSpPr>
              <p:cNvPr id="12" name="Freeform: Shape 11">
                <a:extLst>
                  <a:ext uri="{FF2B5EF4-FFF2-40B4-BE49-F238E27FC236}">
                    <a16:creationId xmlns:a16="http://schemas.microsoft.com/office/drawing/2014/main" id="{1A7E22B6-1FE8-7EF0-1012-3AEBCC96B4E0}"/>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FB75D4C-B6B3-12E9-2D5F-09606BC1713E}"/>
                  </a:ext>
                </a:extLst>
              </p:cNvPr>
              <p:cNvGrpSpPr/>
              <p:nvPr/>
            </p:nvGrpSpPr>
            <p:grpSpPr>
              <a:xfrm>
                <a:off x="3172201" y="-950715"/>
                <a:ext cx="6629615" cy="4622325"/>
                <a:chOff x="3172201" y="-950715"/>
                <a:chExt cx="6629615" cy="4622325"/>
              </a:xfrm>
            </p:grpSpPr>
            <p:sp>
              <p:nvSpPr>
                <p:cNvPr id="14" name="Freeform: Shape 13">
                  <a:extLst>
                    <a:ext uri="{FF2B5EF4-FFF2-40B4-BE49-F238E27FC236}">
                      <a16:creationId xmlns:a16="http://schemas.microsoft.com/office/drawing/2014/main" id="{87400796-DB2D-8EF7-F139-95BCB20920AE}"/>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F517ACB1-B668-A44E-8CAE-0E25BD5DDD2C}"/>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6AB08DB3-C189-401D-4649-CC12EC96C94D}"/>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sp>
          <p:nvSpPr>
            <p:cNvPr id="11" name="TextBox 10">
              <a:extLst>
                <a:ext uri="{FF2B5EF4-FFF2-40B4-BE49-F238E27FC236}">
                  <a16:creationId xmlns:a16="http://schemas.microsoft.com/office/drawing/2014/main" id="{D8E3345B-9FC6-6CFB-0739-DB3FA31F584C}"/>
                </a:ext>
              </a:extLst>
            </p:cNvPr>
            <p:cNvSpPr txBox="1"/>
            <p:nvPr/>
          </p:nvSpPr>
          <p:spPr>
            <a:xfrm>
              <a:off x="3745957" y="1270960"/>
              <a:ext cx="10591958" cy="1431161"/>
            </a:xfrm>
            <a:prstGeom prst="rect">
              <a:avLst/>
            </a:prstGeom>
            <a:noFill/>
          </p:spPr>
          <p:txBody>
            <a:bodyPr wrap="square" rtlCol="0">
              <a:spAutoFit/>
            </a:bodyPr>
            <a:lstStyle/>
            <a:p>
              <a:pPr algn="ct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a. Số bé nhất trong các số 20 107, 19 482, 15 999, 18 700 là</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19" name="Graphic 3">
            <a:extLst>
              <a:ext uri="{FF2B5EF4-FFF2-40B4-BE49-F238E27FC236}">
                <a16:creationId xmlns:a16="http://schemas.microsoft.com/office/drawing/2014/main" id="{B35796E2-BFD7-2922-1BF4-415F48EE89DA}"/>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20" name="Freeform: Shape 19">
              <a:extLst>
                <a:ext uri="{FF2B5EF4-FFF2-40B4-BE49-F238E27FC236}">
                  <a16:creationId xmlns:a16="http://schemas.microsoft.com/office/drawing/2014/main" id="{0BC7190C-4EE2-90BC-E780-A0DCCF1EC605}"/>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2753AB6E-28A1-B128-2EC6-FE28A3D26325}"/>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E15CD97C-8290-0EED-6C9A-E187C7F3B3E5}"/>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3" name="Graphic 32">
            <a:extLst>
              <a:ext uri="{FF2B5EF4-FFF2-40B4-BE49-F238E27FC236}">
                <a16:creationId xmlns:a16="http://schemas.microsoft.com/office/drawing/2014/main" id="{D455285E-9A8E-7E70-B61C-B12C28145FF0}"/>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EBA8C307-AF39-10F4-7AB1-6EF9972EB21A}"/>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1808E249-CAD3-5A5B-04CD-A0D01FDCA299}"/>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80987E8A-B97E-2EAC-ECD6-6ACFF5AC0C49}"/>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7" name="Đúng 1 - 9Slide.vn">
            <a:extLst>
              <a:ext uri="{FF2B5EF4-FFF2-40B4-BE49-F238E27FC236}">
                <a16:creationId xmlns:a16="http://schemas.microsoft.com/office/drawing/2014/main" id="{050A547C-655C-2BF1-6A37-F95CCBBE9C04}"/>
              </a:ext>
            </a:extLst>
          </p:cNvPr>
          <p:cNvGrpSpPr/>
          <p:nvPr/>
        </p:nvGrpSpPr>
        <p:grpSpPr>
          <a:xfrm>
            <a:off x="1740052" y="4765442"/>
            <a:ext cx="4195201" cy="1092200"/>
            <a:chOff x="2362200" y="3897786"/>
            <a:chExt cx="6292801" cy="1638300"/>
          </a:xfrm>
        </p:grpSpPr>
        <p:grpSp>
          <p:nvGrpSpPr>
            <p:cNvPr id="28" name="Group 27">
              <a:extLst>
                <a:ext uri="{FF2B5EF4-FFF2-40B4-BE49-F238E27FC236}">
                  <a16:creationId xmlns:a16="http://schemas.microsoft.com/office/drawing/2014/main" id="{55685EBB-EAE6-ED04-7A97-4F5BC32DB033}"/>
                </a:ext>
              </a:extLst>
            </p:cNvPr>
            <p:cNvGrpSpPr/>
            <p:nvPr/>
          </p:nvGrpSpPr>
          <p:grpSpPr>
            <a:xfrm>
              <a:off x="2362200" y="3897786"/>
              <a:ext cx="6292801" cy="1638300"/>
              <a:chOff x="3423970" y="7511718"/>
              <a:chExt cx="11868669" cy="1755574"/>
            </a:xfrm>
          </p:grpSpPr>
          <p:sp>
            <p:nvSpPr>
              <p:cNvPr id="30" name="Freeform 6">
                <a:extLst>
                  <a:ext uri="{FF2B5EF4-FFF2-40B4-BE49-F238E27FC236}">
                    <a16:creationId xmlns:a16="http://schemas.microsoft.com/office/drawing/2014/main" id="{394B02F1-EE18-D4FA-AA6B-C32596FC9106}"/>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CC36591E-BCF8-2B11-7826-56526582B938}"/>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E4686C68-D086-30E8-44A4-9CEAF7D44BC7}"/>
                </a:ext>
              </a:extLst>
            </p:cNvPr>
            <p:cNvSpPr txBox="1"/>
            <p:nvPr/>
          </p:nvSpPr>
          <p:spPr>
            <a:xfrm>
              <a:off x="3621790" y="4294643"/>
              <a:ext cx="3773619" cy="784830"/>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C.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15 999</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32" name="Sai 2 - 9Slide.vn">
            <a:extLst>
              <a:ext uri="{FF2B5EF4-FFF2-40B4-BE49-F238E27FC236}">
                <a16:creationId xmlns:a16="http://schemas.microsoft.com/office/drawing/2014/main" id="{49D1F530-7220-10F9-C914-EEDF5E21E70E}"/>
              </a:ext>
            </a:extLst>
          </p:cNvPr>
          <p:cNvGrpSpPr/>
          <p:nvPr/>
        </p:nvGrpSpPr>
        <p:grpSpPr>
          <a:xfrm>
            <a:off x="1751069" y="3443384"/>
            <a:ext cx="4195201" cy="1092200"/>
            <a:chOff x="2362200" y="3897786"/>
            <a:chExt cx="6292801" cy="1638300"/>
          </a:xfrm>
        </p:grpSpPr>
        <p:grpSp>
          <p:nvGrpSpPr>
            <p:cNvPr id="33" name="Group 32">
              <a:extLst>
                <a:ext uri="{FF2B5EF4-FFF2-40B4-BE49-F238E27FC236}">
                  <a16:creationId xmlns:a16="http://schemas.microsoft.com/office/drawing/2014/main" id="{797B8EC0-24D6-7ABC-DB6F-1BEA82E38E96}"/>
                </a:ext>
              </a:extLst>
            </p:cNvPr>
            <p:cNvGrpSpPr/>
            <p:nvPr/>
          </p:nvGrpSpPr>
          <p:grpSpPr>
            <a:xfrm>
              <a:off x="2362200" y="3897786"/>
              <a:ext cx="6292801" cy="1638300"/>
              <a:chOff x="3423970" y="7511718"/>
              <a:chExt cx="11868669" cy="1755574"/>
            </a:xfrm>
          </p:grpSpPr>
          <p:sp>
            <p:nvSpPr>
              <p:cNvPr id="35" name="Freeform 6">
                <a:extLst>
                  <a:ext uri="{FF2B5EF4-FFF2-40B4-BE49-F238E27FC236}">
                    <a16:creationId xmlns:a16="http://schemas.microsoft.com/office/drawing/2014/main" id="{C8A59791-3AAC-1F3F-3FFD-E5F98CE4C222}"/>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6971F640-2BC2-1D63-87C8-C45F07D52A0C}"/>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4" name="TextBox 33">
              <a:extLst>
                <a:ext uri="{FF2B5EF4-FFF2-40B4-BE49-F238E27FC236}">
                  <a16:creationId xmlns:a16="http://schemas.microsoft.com/office/drawing/2014/main" id="{AA496E0E-CFFB-357D-4988-20C37E115878}"/>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A. 20 107 </a:t>
              </a:r>
            </a:p>
          </p:txBody>
        </p:sp>
      </p:grpSp>
      <p:grpSp>
        <p:nvGrpSpPr>
          <p:cNvPr id="37" name="Sai 3 - 9Slide.vn">
            <a:extLst>
              <a:ext uri="{FF2B5EF4-FFF2-40B4-BE49-F238E27FC236}">
                <a16:creationId xmlns:a16="http://schemas.microsoft.com/office/drawing/2014/main" id="{0F220B3A-CDD6-1E49-78A7-DC6DA80926A4}"/>
              </a:ext>
            </a:extLst>
          </p:cNvPr>
          <p:cNvGrpSpPr/>
          <p:nvPr/>
        </p:nvGrpSpPr>
        <p:grpSpPr>
          <a:xfrm>
            <a:off x="6149896" y="4699307"/>
            <a:ext cx="4195201" cy="1092200"/>
            <a:chOff x="2362200" y="3897786"/>
            <a:chExt cx="6292801" cy="1638300"/>
          </a:xfrm>
        </p:grpSpPr>
        <p:grpSp>
          <p:nvGrpSpPr>
            <p:cNvPr id="38" name="Group 37">
              <a:extLst>
                <a:ext uri="{FF2B5EF4-FFF2-40B4-BE49-F238E27FC236}">
                  <a16:creationId xmlns:a16="http://schemas.microsoft.com/office/drawing/2014/main" id="{7DEA6B98-3019-D30D-5C2D-67AF203C4047}"/>
                </a:ext>
              </a:extLst>
            </p:cNvPr>
            <p:cNvGrpSpPr/>
            <p:nvPr/>
          </p:nvGrpSpPr>
          <p:grpSpPr>
            <a:xfrm>
              <a:off x="2362200" y="3897786"/>
              <a:ext cx="6292801" cy="1638300"/>
              <a:chOff x="3423970" y="7511718"/>
              <a:chExt cx="11868669" cy="1755574"/>
            </a:xfrm>
          </p:grpSpPr>
          <p:sp>
            <p:nvSpPr>
              <p:cNvPr id="40" name="Freeform 6">
                <a:extLst>
                  <a:ext uri="{FF2B5EF4-FFF2-40B4-BE49-F238E27FC236}">
                    <a16:creationId xmlns:a16="http://schemas.microsoft.com/office/drawing/2014/main" id="{095951BC-1DD4-BC92-5D63-53E7C80BD4E3}"/>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Rectangle: Rounded Corners 40">
                <a:extLst>
                  <a:ext uri="{FF2B5EF4-FFF2-40B4-BE49-F238E27FC236}">
                    <a16:creationId xmlns:a16="http://schemas.microsoft.com/office/drawing/2014/main" id="{49D488A5-6305-3918-2854-867E2BB81F2F}"/>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9" name="TextBox 38">
              <a:extLst>
                <a:ext uri="{FF2B5EF4-FFF2-40B4-BE49-F238E27FC236}">
                  <a16:creationId xmlns:a16="http://schemas.microsoft.com/office/drawing/2014/main" id="{15258A16-FD5D-7B13-2353-3C9736438787}"/>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D. 18 700</a:t>
              </a:r>
            </a:p>
          </p:txBody>
        </p:sp>
      </p:grpSp>
      <p:grpSp>
        <p:nvGrpSpPr>
          <p:cNvPr id="42" name="Sai 1 - 9Slide.vn">
            <a:extLst>
              <a:ext uri="{FF2B5EF4-FFF2-40B4-BE49-F238E27FC236}">
                <a16:creationId xmlns:a16="http://schemas.microsoft.com/office/drawing/2014/main" id="{95270BE0-0EB7-0EB4-355B-04AC12B68915}"/>
              </a:ext>
            </a:extLst>
          </p:cNvPr>
          <p:cNvGrpSpPr/>
          <p:nvPr/>
        </p:nvGrpSpPr>
        <p:grpSpPr>
          <a:xfrm>
            <a:off x="6149896" y="3355283"/>
            <a:ext cx="4195201" cy="1092200"/>
            <a:chOff x="2362200" y="3897786"/>
            <a:chExt cx="6292801" cy="1638300"/>
          </a:xfrm>
        </p:grpSpPr>
        <p:grpSp>
          <p:nvGrpSpPr>
            <p:cNvPr id="43" name="Group 42">
              <a:extLst>
                <a:ext uri="{FF2B5EF4-FFF2-40B4-BE49-F238E27FC236}">
                  <a16:creationId xmlns:a16="http://schemas.microsoft.com/office/drawing/2014/main" id="{044BECC2-2F75-DAD9-843E-6F9458827E9A}"/>
                </a:ext>
              </a:extLst>
            </p:cNvPr>
            <p:cNvGrpSpPr/>
            <p:nvPr/>
          </p:nvGrpSpPr>
          <p:grpSpPr>
            <a:xfrm>
              <a:off x="2362200" y="3897786"/>
              <a:ext cx="6292801" cy="1638300"/>
              <a:chOff x="3423970" y="7511718"/>
              <a:chExt cx="11868669" cy="1755574"/>
            </a:xfrm>
          </p:grpSpPr>
          <p:sp>
            <p:nvSpPr>
              <p:cNvPr id="45" name="Freeform 6">
                <a:extLst>
                  <a:ext uri="{FF2B5EF4-FFF2-40B4-BE49-F238E27FC236}">
                    <a16:creationId xmlns:a16="http://schemas.microsoft.com/office/drawing/2014/main" id="{60140702-41BF-398B-1DFB-3E5AE2AB0DE0}"/>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6EE2D900-56CA-E558-CABD-898A84AA878B}"/>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44" name="TextBox 43">
              <a:extLst>
                <a:ext uri="{FF2B5EF4-FFF2-40B4-BE49-F238E27FC236}">
                  <a16:creationId xmlns:a16="http://schemas.microsoft.com/office/drawing/2014/main" id="{5A1E92C4-53B1-8AFD-E584-E550EE9DF509}"/>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B. 19 482 </a:t>
              </a:r>
            </a:p>
          </p:txBody>
        </p:sp>
      </p:grpSp>
      <p:sp>
        <p:nvSpPr>
          <p:cNvPr id="47" name="Freeform 3">
            <a:extLst>
              <a:ext uri="{FF2B5EF4-FFF2-40B4-BE49-F238E27FC236}">
                <a16:creationId xmlns:a16="http://schemas.microsoft.com/office/drawing/2014/main" id="{46DDBE38-6006-B1ED-6C19-CFB4A7E479FD}"/>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48" name="Picture 22" descr="This may contain: a cartoon bear with its hand up in the air and his eyes closed, making a funny face">
            <a:extLst>
              <a:ext uri="{FF2B5EF4-FFF2-40B4-BE49-F238E27FC236}">
                <a16:creationId xmlns:a16="http://schemas.microsoft.com/office/drawing/2014/main" id="{44202695-40F1-0407-A052-7A8888C16F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49" name="y2mate.com - nhạc chơi rung chuông vàng">
            <a:hlinkClick r:id="" action="ppaction://media"/>
            <a:extLst>
              <a:ext uri="{FF2B5EF4-FFF2-40B4-BE49-F238E27FC236}">
                <a16:creationId xmlns:a16="http://schemas.microsoft.com/office/drawing/2014/main" id="{DD8F56F8-2145-41DC-C2FE-3EB56BC519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978400" y="-825269"/>
            <a:ext cx="324909" cy="324909"/>
          </a:xfrm>
          <a:prstGeom prst="rect">
            <a:avLst/>
          </a:prstGeom>
        </p:spPr>
      </p:pic>
      <p:pic>
        <p:nvPicPr>
          <p:cNvPr id="50" name="Media1">
            <a:hlinkClick r:id="" action="ppaction://media"/>
            <a:extLst>
              <a:ext uri="{FF2B5EF4-FFF2-40B4-BE49-F238E27FC236}">
                <a16:creationId xmlns:a16="http://schemas.microsoft.com/office/drawing/2014/main" id="{DE302603-6CE3-82BB-4409-3A21DB25721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22649" t="36335" r="25563" b="37490"/>
          <a:stretch/>
        </p:blipFill>
        <p:spPr>
          <a:xfrm>
            <a:off x="2901201" y="387460"/>
            <a:ext cx="1131417" cy="321665"/>
          </a:xfrm>
          <a:prstGeom prst="rect">
            <a:avLst/>
          </a:prstGeom>
        </p:spPr>
      </p:pic>
      <p:pic>
        <p:nvPicPr>
          <p:cNvPr id="51" name="Picture 20">
            <a:extLst>
              <a:ext uri="{FF2B5EF4-FFF2-40B4-BE49-F238E27FC236}">
                <a16:creationId xmlns:a16="http://schemas.microsoft.com/office/drawing/2014/main" id="{BDA2F7F1-3DC6-4FF3-0A07-E509EDD1B2C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flipH="1">
            <a:off x="2235200" y="177800"/>
            <a:ext cx="762000" cy="613462"/>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4">
            <a:extLst>
              <a:ext uri="{FF2B5EF4-FFF2-40B4-BE49-F238E27FC236}">
                <a16:creationId xmlns:a16="http://schemas.microsoft.com/office/drawing/2014/main" id="{EDBA48CF-F34F-25B5-920A-AEB962DCCAD4}"/>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3" name="Freeform 3">
            <a:extLst>
              <a:ext uri="{FF2B5EF4-FFF2-40B4-BE49-F238E27FC236}">
                <a16:creationId xmlns:a16="http://schemas.microsoft.com/office/drawing/2014/main" id="{2BF3099C-76BC-E6A9-197A-CE6F4699D06E}"/>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1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48272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14:bounceEnd="18000">
                                          <p:cBhvr additive="base">
                                            <p:cTn id="13" dur="1250" fill="hold"/>
                                            <p:tgtEl>
                                              <p:spTgt spid="47"/>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250" fill="hold"/>
                                            <p:tgtEl>
                                              <p:spTgt spid="47"/>
                                            </p:tgtEl>
                                            <p:attrNameLst>
                                              <p:attrName>ppt_x</p:attrName>
                                            </p:attrNameLst>
                                          </p:cBhvr>
                                          <p:tavLst>
                                            <p:tav tm="0">
                                              <p:val>
                                                <p:strVal val="1+#ppt_w/2"/>
                                              </p:val>
                                            </p:tav>
                                            <p:tav tm="100000">
                                              <p:val>
                                                <p:strVal val="#ppt_x"/>
                                              </p:val>
                                            </p:tav>
                                          </p:tavLst>
                                        </p:anim>
                                        <p:anim calcmode="lin" valueType="num">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BD79-EC15-33C7-47FE-C28D780C8A36}"/>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24C5C20-A430-AAA2-8B87-D7072ED9E19A}"/>
              </a:ext>
            </a:extLst>
          </p:cNvPr>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Content Placeholder 4">
            <a:extLst>
              <a:ext uri="{FF2B5EF4-FFF2-40B4-BE49-F238E27FC236}">
                <a16:creationId xmlns:a16="http://schemas.microsoft.com/office/drawing/2014/main" id="{A11FF166-4741-E6D4-16DD-88FBEF0FC6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0358" cy="6858000"/>
          </a:xfrm>
          <a:prstGeom prst="rect">
            <a:avLst/>
          </a:prstGeom>
        </p:spPr>
      </p:pic>
      <p:sp>
        <p:nvSpPr>
          <p:cNvPr id="5" name="Freeform 4">
            <a:extLst>
              <a:ext uri="{FF2B5EF4-FFF2-40B4-BE49-F238E27FC236}">
                <a16:creationId xmlns:a16="http://schemas.microsoft.com/office/drawing/2014/main" id="{60AB915C-C9C8-81FF-3D3C-CB6AB8DAD2A6}"/>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8AB22211-953B-E800-2875-61218F722005}"/>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01D696C0-BE1B-9778-E9A9-8EE124BBDAB4}"/>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780E75D3-AD31-984E-ADDB-957A855030AE}"/>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CB9B37B7-B291-F8EE-4211-4623D5070A9E}"/>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98AEC415-BC9D-4B9C-7D3B-02AC6B0BC6AB}"/>
              </a:ext>
            </a:extLst>
          </p:cNvPr>
          <p:cNvGrpSpPr/>
          <p:nvPr/>
        </p:nvGrpSpPr>
        <p:grpSpPr>
          <a:xfrm>
            <a:off x="1784028" y="1235371"/>
            <a:ext cx="8081289" cy="1689969"/>
            <a:chOff x="2676041" y="722320"/>
            <a:chExt cx="12121934" cy="2534952"/>
          </a:xfrm>
        </p:grpSpPr>
        <p:grpSp>
          <p:nvGrpSpPr>
            <p:cNvPr id="11" name="Group 10">
              <a:extLst>
                <a:ext uri="{FF2B5EF4-FFF2-40B4-BE49-F238E27FC236}">
                  <a16:creationId xmlns:a16="http://schemas.microsoft.com/office/drawing/2014/main" id="{2F4B0DA5-A6A6-18EE-CDD8-E766B8F059A1}"/>
                </a:ext>
              </a:extLst>
            </p:cNvPr>
            <p:cNvGrpSpPr/>
            <p:nvPr/>
          </p:nvGrpSpPr>
          <p:grpSpPr>
            <a:xfrm>
              <a:off x="2676041" y="722320"/>
              <a:ext cx="12121934" cy="2534952"/>
              <a:chOff x="3172201" y="-1071483"/>
              <a:chExt cx="6629615" cy="4863735"/>
            </a:xfrm>
          </p:grpSpPr>
          <p:sp>
            <p:nvSpPr>
              <p:cNvPr id="13" name="Freeform: Shape 12">
                <a:extLst>
                  <a:ext uri="{FF2B5EF4-FFF2-40B4-BE49-F238E27FC236}">
                    <a16:creationId xmlns:a16="http://schemas.microsoft.com/office/drawing/2014/main" id="{618C4074-06A7-892C-E1A6-E575311BC6FB}"/>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67EA6690-F759-9BD9-DD65-ECAB54B6B789}"/>
                  </a:ext>
                </a:extLst>
              </p:cNvPr>
              <p:cNvGrpSpPr/>
              <p:nvPr/>
            </p:nvGrpSpPr>
            <p:grpSpPr>
              <a:xfrm>
                <a:off x="3172201" y="-950715"/>
                <a:ext cx="6629615" cy="4622325"/>
                <a:chOff x="3172201" y="-950715"/>
                <a:chExt cx="6629615" cy="4622325"/>
              </a:xfrm>
            </p:grpSpPr>
            <p:sp>
              <p:nvSpPr>
                <p:cNvPr id="15" name="Freeform: Shape 14">
                  <a:extLst>
                    <a:ext uri="{FF2B5EF4-FFF2-40B4-BE49-F238E27FC236}">
                      <a16:creationId xmlns:a16="http://schemas.microsoft.com/office/drawing/2014/main" id="{E59789D8-979E-60DF-F7A6-8B8C080D771A}"/>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726D8611-6B04-8C38-C5DB-11052943A56B}"/>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D69A4B05-B69A-9348-65F6-82113E3738EC}"/>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sp>
          <p:nvSpPr>
            <p:cNvPr id="12" name="TextBox 11">
              <a:extLst>
                <a:ext uri="{FF2B5EF4-FFF2-40B4-BE49-F238E27FC236}">
                  <a16:creationId xmlns:a16="http://schemas.microsoft.com/office/drawing/2014/main" id="{16478127-AC3A-60C0-CAEA-2758B6413410}"/>
                </a:ext>
              </a:extLst>
            </p:cNvPr>
            <p:cNvSpPr txBox="1"/>
            <p:nvPr/>
          </p:nvSpPr>
          <p:spPr>
            <a:xfrm>
              <a:off x="3437261" y="1315589"/>
              <a:ext cx="11005851" cy="784830"/>
            </a:xfrm>
            <a:prstGeom prst="rect">
              <a:avLst/>
            </a:prstGeom>
            <a:noFill/>
          </p:spPr>
          <p:txBody>
            <a:bodyPr wrap="square" rtlCol="0">
              <a:spAutoFit/>
            </a:bodyPr>
            <a:lstStyle/>
            <a:p>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b. Số nào dưới đây có chữ số hàng trăm là 8?</a:t>
              </a:r>
            </a:p>
          </p:txBody>
        </p:sp>
      </p:grpSp>
      <p:grpSp>
        <p:nvGrpSpPr>
          <p:cNvPr id="18" name="Graphic 3">
            <a:extLst>
              <a:ext uri="{FF2B5EF4-FFF2-40B4-BE49-F238E27FC236}">
                <a16:creationId xmlns:a16="http://schemas.microsoft.com/office/drawing/2014/main" id="{D9AD0DAE-5D30-00D5-D41E-18FD024D8A97}"/>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19" name="Freeform: Shape 18">
              <a:extLst>
                <a:ext uri="{FF2B5EF4-FFF2-40B4-BE49-F238E27FC236}">
                  <a16:creationId xmlns:a16="http://schemas.microsoft.com/office/drawing/2014/main" id="{2AA766F1-6BA9-DD6F-7D30-C7719CA01F0F}"/>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5E8FC09A-6FD7-F2EA-0A79-DB0AB1E761C5}"/>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1E3F0F5D-89B3-E4B8-EA31-73B4120F8BC1}"/>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2" name="Graphic 32">
            <a:extLst>
              <a:ext uri="{FF2B5EF4-FFF2-40B4-BE49-F238E27FC236}">
                <a16:creationId xmlns:a16="http://schemas.microsoft.com/office/drawing/2014/main" id="{D9C6248C-3FBC-CF80-6817-FB595B1E1941}"/>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3" name="Freeform: Shape 22">
              <a:extLst>
                <a:ext uri="{FF2B5EF4-FFF2-40B4-BE49-F238E27FC236}">
                  <a16:creationId xmlns:a16="http://schemas.microsoft.com/office/drawing/2014/main" id="{4AD02FB7-FED7-A49C-D31A-2B57B9A38CF6}"/>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7FED6DA9-5E88-BF72-6A1F-9D82FA3092E6}"/>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CC94A983-A399-786D-3ABD-F95D0586DA57}"/>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6" name="Đúng 1 - 9Slide.vn">
            <a:extLst>
              <a:ext uri="{FF2B5EF4-FFF2-40B4-BE49-F238E27FC236}">
                <a16:creationId xmlns:a16="http://schemas.microsoft.com/office/drawing/2014/main" id="{B4A8F003-6D3F-C791-C10A-991D9CAB8012}"/>
              </a:ext>
            </a:extLst>
          </p:cNvPr>
          <p:cNvGrpSpPr/>
          <p:nvPr/>
        </p:nvGrpSpPr>
        <p:grpSpPr>
          <a:xfrm>
            <a:off x="6149896" y="4798493"/>
            <a:ext cx="4195201" cy="1092200"/>
            <a:chOff x="2362200" y="3897786"/>
            <a:chExt cx="6292801" cy="1638300"/>
          </a:xfrm>
        </p:grpSpPr>
        <p:grpSp>
          <p:nvGrpSpPr>
            <p:cNvPr id="27" name="Group 26">
              <a:extLst>
                <a:ext uri="{FF2B5EF4-FFF2-40B4-BE49-F238E27FC236}">
                  <a16:creationId xmlns:a16="http://schemas.microsoft.com/office/drawing/2014/main" id="{182BC492-F452-3F27-AAB4-604638EA3BC3}"/>
                </a:ext>
              </a:extLst>
            </p:cNvPr>
            <p:cNvGrpSpPr/>
            <p:nvPr/>
          </p:nvGrpSpPr>
          <p:grpSpPr>
            <a:xfrm>
              <a:off x="2362200" y="3897786"/>
              <a:ext cx="6292801" cy="1638300"/>
              <a:chOff x="3423970" y="7511718"/>
              <a:chExt cx="11868669" cy="1755574"/>
            </a:xfrm>
          </p:grpSpPr>
          <p:sp>
            <p:nvSpPr>
              <p:cNvPr id="29" name="Freeform 6">
                <a:extLst>
                  <a:ext uri="{FF2B5EF4-FFF2-40B4-BE49-F238E27FC236}">
                    <a16:creationId xmlns:a16="http://schemas.microsoft.com/office/drawing/2014/main" id="{16986BA6-894B-6306-A287-42616F81C822}"/>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F1D40B20-3104-E430-5AEF-D7A0E92BE4C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19D03310-A8E3-5CDD-4DBA-514776627C87}"/>
                </a:ext>
              </a:extLst>
            </p:cNvPr>
            <p:cNvSpPr txBox="1"/>
            <p:nvPr/>
          </p:nvSpPr>
          <p:spPr>
            <a:xfrm>
              <a:off x="3621790" y="4294643"/>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D. 39 825</a:t>
              </a:r>
            </a:p>
          </p:txBody>
        </p:sp>
      </p:grpSp>
      <p:grpSp>
        <p:nvGrpSpPr>
          <p:cNvPr id="31" name="Sai 2 - 9Slide.vn">
            <a:extLst>
              <a:ext uri="{FF2B5EF4-FFF2-40B4-BE49-F238E27FC236}">
                <a16:creationId xmlns:a16="http://schemas.microsoft.com/office/drawing/2014/main" id="{C9B30E0B-359E-250B-FA1A-AD873A4A7546}"/>
              </a:ext>
            </a:extLst>
          </p:cNvPr>
          <p:cNvGrpSpPr/>
          <p:nvPr/>
        </p:nvGrpSpPr>
        <p:grpSpPr>
          <a:xfrm>
            <a:off x="1574800" y="4699307"/>
            <a:ext cx="4195201" cy="1092200"/>
            <a:chOff x="2362200" y="3897786"/>
            <a:chExt cx="6292801" cy="1638300"/>
          </a:xfrm>
        </p:grpSpPr>
        <p:grpSp>
          <p:nvGrpSpPr>
            <p:cNvPr id="32" name="Group 31">
              <a:extLst>
                <a:ext uri="{FF2B5EF4-FFF2-40B4-BE49-F238E27FC236}">
                  <a16:creationId xmlns:a16="http://schemas.microsoft.com/office/drawing/2014/main" id="{2FCFC2EB-852B-68EB-03C3-93633DF822A1}"/>
                </a:ext>
              </a:extLst>
            </p:cNvPr>
            <p:cNvGrpSpPr/>
            <p:nvPr/>
          </p:nvGrpSpPr>
          <p:grpSpPr>
            <a:xfrm>
              <a:off x="2362200" y="3897786"/>
              <a:ext cx="6292801" cy="1638300"/>
              <a:chOff x="3423970" y="7511718"/>
              <a:chExt cx="11868669" cy="1755574"/>
            </a:xfrm>
          </p:grpSpPr>
          <p:sp>
            <p:nvSpPr>
              <p:cNvPr id="34" name="Freeform 6">
                <a:extLst>
                  <a:ext uri="{FF2B5EF4-FFF2-40B4-BE49-F238E27FC236}">
                    <a16:creationId xmlns:a16="http://schemas.microsoft.com/office/drawing/2014/main" id="{0C3F3AF2-48D6-BF8F-0B6F-FF141259593B}"/>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566AA063-ECD1-3E02-0DA9-3B51FDC762D0}"/>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3" name="TextBox 32">
              <a:extLst>
                <a:ext uri="{FF2B5EF4-FFF2-40B4-BE49-F238E27FC236}">
                  <a16:creationId xmlns:a16="http://schemas.microsoft.com/office/drawing/2014/main" id="{5F2DE241-D4B9-515F-0518-0499289017A5}"/>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B. 48 954 </a:t>
              </a:r>
            </a:p>
          </p:txBody>
        </p:sp>
      </p:grpSp>
      <p:grpSp>
        <p:nvGrpSpPr>
          <p:cNvPr id="36" name="Sai 3 - 9Slide.vn">
            <a:extLst>
              <a:ext uri="{FF2B5EF4-FFF2-40B4-BE49-F238E27FC236}">
                <a16:creationId xmlns:a16="http://schemas.microsoft.com/office/drawing/2014/main" id="{B78E124A-AA7E-0819-A424-DCB47B5393DE}"/>
              </a:ext>
            </a:extLst>
          </p:cNvPr>
          <p:cNvGrpSpPr/>
          <p:nvPr/>
        </p:nvGrpSpPr>
        <p:grpSpPr>
          <a:xfrm>
            <a:off x="6127862" y="3410334"/>
            <a:ext cx="4195201" cy="1092200"/>
            <a:chOff x="2362200" y="3897786"/>
            <a:chExt cx="6292801" cy="1638300"/>
          </a:xfrm>
        </p:grpSpPr>
        <p:grpSp>
          <p:nvGrpSpPr>
            <p:cNvPr id="37" name="Group 36">
              <a:extLst>
                <a:ext uri="{FF2B5EF4-FFF2-40B4-BE49-F238E27FC236}">
                  <a16:creationId xmlns:a16="http://schemas.microsoft.com/office/drawing/2014/main" id="{F9200B0D-6793-03A0-8C5E-8B8949CA559E}"/>
                </a:ext>
              </a:extLst>
            </p:cNvPr>
            <p:cNvGrpSpPr/>
            <p:nvPr/>
          </p:nvGrpSpPr>
          <p:grpSpPr>
            <a:xfrm>
              <a:off x="2362200" y="3897786"/>
              <a:ext cx="6292801" cy="1638300"/>
              <a:chOff x="3423970" y="7511718"/>
              <a:chExt cx="11868669" cy="1755574"/>
            </a:xfrm>
          </p:grpSpPr>
          <p:sp>
            <p:nvSpPr>
              <p:cNvPr id="39" name="Freeform 6">
                <a:extLst>
                  <a:ext uri="{FF2B5EF4-FFF2-40B4-BE49-F238E27FC236}">
                    <a16:creationId xmlns:a16="http://schemas.microsoft.com/office/drawing/2014/main" id="{49022236-8AFF-424A-4086-44E4AA92837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014B48D-B9BC-B9D3-B2A2-4D00334E32C1}"/>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8" name="TextBox 37">
              <a:extLst>
                <a:ext uri="{FF2B5EF4-FFF2-40B4-BE49-F238E27FC236}">
                  <a16:creationId xmlns:a16="http://schemas.microsoft.com/office/drawing/2014/main" id="{AE83DD15-1715-0A56-A519-0F0A066908B9}"/>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C. 84 273 </a:t>
              </a:r>
            </a:p>
          </p:txBody>
        </p:sp>
      </p:grpSp>
      <p:grpSp>
        <p:nvGrpSpPr>
          <p:cNvPr id="41" name="Sai 1 - 9Slide.vn">
            <a:extLst>
              <a:ext uri="{FF2B5EF4-FFF2-40B4-BE49-F238E27FC236}">
                <a16:creationId xmlns:a16="http://schemas.microsoft.com/office/drawing/2014/main" id="{7B16ABCE-0ABF-6725-C61C-AD1D1ACC01E2}"/>
              </a:ext>
            </a:extLst>
          </p:cNvPr>
          <p:cNvGrpSpPr/>
          <p:nvPr/>
        </p:nvGrpSpPr>
        <p:grpSpPr>
          <a:xfrm>
            <a:off x="1574800" y="3355283"/>
            <a:ext cx="4195201" cy="1092200"/>
            <a:chOff x="2362200" y="3897786"/>
            <a:chExt cx="6292801" cy="1638300"/>
          </a:xfrm>
        </p:grpSpPr>
        <p:grpSp>
          <p:nvGrpSpPr>
            <p:cNvPr id="42" name="Group 41">
              <a:extLst>
                <a:ext uri="{FF2B5EF4-FFF2-40B4-BE49-F238E27FC236}">
                  <a16:creationId xmlns:a16="http://schemas.microsoft.com/office/drawing/2014/main" id="{93C1965F-B8D2-27A3-8A19-C2097ACC6656}"/>
                </a:ext>
              </a:extLst>
            </p:cNvPr>
            <p:cNvGrpSpPr/>
            <p:nvPr/>
          </p:nvGrpSpPr>
          <p:grpSpPr>
            <a:xfrm>
              <a:off x="2362200" y="3897786"/>
              <a:ext cx="6292801" cy="1638300"/>
              <a:chOff x="3423970" y="7511718"/>
              <a:chExt cx="11868669" cy="1755574"/>
            </a:xfrm>
          </p:grpSpPr>
          <p:sp>
            <p:nvSpPr>
              <p:cNvPr id="44" name="Freeform 6">
                <a:extLst>
                  <a:ext uri="{FF2B5EF4-FFF2-40B4-BE49-F238E27FC236}">
                    <a16:creationId xmlns:a16="http://schemas.microsoft.com/office/drawing/2014/main" id="{A82368F8-C449-5404-A0B3-5CC34EBBC937}"/>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F13623E-6796-7DD0-B15C-BF5BEF4C60E9}"/>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BC093D15-E6A0-5170-D709-A9118657C922}"/>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A. 57 680</a:t>
              </a:r>
            </a:p>
          </p:txBody>
        </p:sp>
      </p:grpSp>
      <p:sp>
        <p:nvSpPr>
          <p:cNvPr id="46" name="Freeform 3">
            <a:extLst>
              <a:ext uri="{FF2B5EF4-FFF2-40B4-BE49-F238E27FC236}">
                <a16:creationId xmlns:a16="http://schemas.microsoft.com/office/drawing/2014/main" id="{C1AAA495-8673-1193-C430-E96870C01A19}"/>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47" name="Picture 22" descr="This may contain: a cartoon bear with its hand up in the air and his eyes closed, making a funny face">
            <a:extLst>
              <a:ext uri="{FF2B5EF4-FFF2-40B4-BE49-F238E27FC236}">
                <a16:creationId xmlns:a16="http://schemas.microsoft.com/office/drawing/2014/main" id="{CF5C26F3-77CD-A020-1005-E4B54086DB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48" name="y2mate.com - nhạc chơi rung chuông vàng">
            <a:hlinkClick r:id="" action="ppaction://media"/>
            <a:extLst>
              <a:ext uri="{FF2B5EF4-FFF2-40B4-BE49-F238E27FC236}">
                <a16:creationId xmlns:a16="http://schemas.microsoft.com/office/drawing/2014/main" id="{2CC74ED5-A2DA-F285-E850-D268B24B2DB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78400" y="-825269"/>
            <a:ext cx="324909" cy="324909"/>
          </a:xfrm>
          <a:prstGeom prst="rect">
            <a:avLst/>
          </a:prstGeom>
        </p:spPr>
      </p:pic>
      <p:pic>
        <p:nvPicPr>
          <p:cNvPr id="49" name="Media1">
            <a:hlinkClick r:id="" action="ppaction://media"/>
            <a:extLst>
              <a:ext uri="{FF2B5EF4-FFF2-40B4-BE49-F238E27FC236}">
                <a16:creationId xmlns:a16="http://schemas.microsoft.com/office/drawing/2014/main" id="{A30A5B8F-6A1A-C26B-BE75-6D61C798BFB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2649" t="36335" r="25563" b="37490"/>
          <a:stretch/>
        </p:blipFill>
        <p:spPr>
          <a:xfrm>
            <a:off x="2901201" y="387460"/>
            <a:ext cx="1131417" cy="321665"/>
          </a:xfrm>
          <a:prstGeom prst="rect">
            <a:avLst/>
          </a:prstGeom>
        </p:spPr>
      </p:pic>
      <p:pic>
        <p:nvPicPr>
          <p:cNvPr id="50" name="Picture 20">
            <a:extLst>
              <a:ext uri="{FF2B5EF4-FFF2-40B4-BE49-F238E27FC236}">
                <a16:creationId xmlns:a16="http://schemas.microsoft.com/office/drawing/2014/main" id="{7853FF6C-14CB-12E6-FB38-C8A9B8B71B6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flipH="1">
            <a:off x="2184400" y="177800"/>
            <a:ext cx="766160" cy="61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536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46"/>
                                            </p:tgtEl>
                                            <p:attrNameLst>
                                              <p:attrName>style.visibility</p:attrName>
                                            </p:attrNameLst>
                                          </p:cBhvr>
                                          <p:to>
                                            <p:strVal val="visible"/>
                                          </p:to>
                                        </p:set>
                                        <p:anim calcmode="lin" valueType="num" p14:bounceEnd="18000">
                                          <p:cBhvr additive="base">
                                            <p:cTn id="13" dur="1250" fill="hold"/>
                                            <p:tgtEl>
                                              <p:spTgt spid="46"/>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46"/>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6"/>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8"/>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2"/>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1500"/>
                                            <p:tgtEl>
                                              <p:spTgt spid="10"/>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600"/>
                                            <p:tgtEl>
                                              <p:spTgt spid="26"/>
                                            </p:tgtEl>
                                            <p:attrNameLst>
                                              <p:attrName>ppt_y</p:attrName>
                                            </p:attrNameLst>
                                          </p:cBhvr>
                                          <p:tavLst>
                                            <p:tav tm="0">
                                              <p:val>
                                                <p:strVal val="#ppt_y+#ppt_h*1.125000"/>
                                              </p:val>
                                            </p:tav>
                                            <p:tav tm="100000">
                                              <p:val>
                                                <p:strVal val="#ppt_y"/>
                                              </p:val>
                                            </p:tav>
                                          </p:tavLst>
                                        </p:anim>
                                        <p:animEffect transition="in" filter="wipe(up)">
                                          <p:cBhvr>
                                            <p:cTn id="27" dur="6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6" name="chimes.wav"/>
                                            </p:tgtEl>
                                          </p:cMediaNode>
                                        </p:audio>
                                      </p:sub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600"/>
                                            <p:tgtEl>
                                              <p:spTgt spid="31"/>
                                            </p:tgtEl>
                                            <p:attrNameLst>
                                              <p:attrName>ppt_y</p:attrName>
                                            </p:attrNameLst>
                                          </p:cBhvr>
                                          <p:tavLst>
                                            <p:tav tm="0">
                                              <p:val>
                                                <p:strVal val="#ppt_y+#ppt_h*1.125000"/>
                                              </p:val>
                                            </p:tav>
                                            <p:tav tm="100000">
                                              <p:val>
                                                <p:strVal val="#ppt_y"/>
                                              </p:val>
                                            </p:tav>
                                          </p:tavLst>
                                        </p:anim>
                                        <p:animEffect transition="in" filter="wipe(up)">
                                          <p:cBhvr>
                                            <p:cTn id="31" dur="600"/>
                                            <p:tgtEl>
                                              <p:spTgt spid="31"/>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600"/>
                                            <p:tgtEl>
                                              <p:spTgt spid="36"/>
                                            </p:tgtEl>
                                            <p:attrNameLst>
                                              <p:attrName>ppt_y</p:attrName>
                                            </p:attrNameLst>
                                          </p:cBhvr>
                                          <p:tavLst>
                                            <p:tav tm="0">
                                              <p:val>
                                                <p:strVal val="#ppt_y+#ppt_h*1.125000"/>
                                              </p:val>
                                            </p:tav>
                                            <p:tav tm="100000">
                                              <p:val>
                                                <p:strVal val="#ppt_y"/>
                                              </p:val>
                                            </p:tav>
                                          </p:tavLst>
                                        </p:anim>
                                        <p:animEffect transition="in" filter="wipe(up)">
                                          <p:cBhvr>
                                            <p:cTn id="35" dur="600"/>
                                            <p:tgtEl>
                                              <p:spTgt spid="36"/>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600"/>
                                            <p:tgtEl>
                                              <p:spTgt spid="41"/>
                                            </p:tgtEl>
                                            <p:attrNameLst>
                                              <p:attrName>ppt_y</p:attrName>
                                            </p:attrNameLst>
                                          </p:cBhvr>
                                          <p:tavLst>
                                            <p:tav tm="0">
                                              <p:val>
                                                <p:strVal val="#ppt_y+#ppt_h*1.125000"/>
                                              </p:val>
                                            </p:tav>
                                            <p:tav tm="100000">
                                              <p:val>
                                                <p:strVal val="#ppt_y"/>
                                              </p:val>
                                            </p:tav>
                                          </p:tavLst>
                                        </p:anim>
                                        <p:animEffect transition="in" filter="wipe(up)">
                                          <p:cBhvr>
                                            <p:cTn id="39" dur="6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7"/>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9.87654E-7 L 0.60122 9.87654E-7 " pathEditMode="relative" rAng="0" ptsTypes="AA">
                                          <p:cBhvr>
                                            <p:cTn id="45" dur="15000" fill="hold"/>
                                            <p:tgtEl>
                                              <p:spTgt spid="50"/>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8"/>
                                            </p:tgtEl>
                                          </p:cBhvr>
                                        </p:cmd>
                                      </p:childTnLst>
                                    </p:cTn>
                                  </p:par>
                                  <p:par>
                                    <p:cTn id="52" presetID="1" presetClass="mediacall" presetSubtype="0" fill="hold" nodeType="withEffect">
                                      <p:stCondLst>
                                        <p:cond delay="0"/>
                                      </p:stCondLst>
                                      <p:childTnLst>
                                        <p:cmd type="call" cmd="playFrom(0.0)">
                                          <p:cBhvr>
                                            <p:cTn id="53" dur="160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1"/>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6"/>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1"/>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6"/>
                                            </p:tgtEl>
                                            <p:attrNameLst>
                                              <p:attrName>r</p:attrName>
                                            </p:attrNameLst>
                                          </p:cBhvr>
                                        </p:animRot>
                                        <p:animRot by="-240000">
                                          <p:cBhvr>
                                            <p:cTn id="80" dur="200" fill="hold">
                                              <p:stCondLst>
                                                <p:cond delay="200"/>
                                              </p:stCondLst>
                                            </p:cTn>
                                            <p:tgtEl>
                                              <p:spTgt spid="26"/>
                                            </p:tgtEl>
                                            <p:attrNameLst>
                                              <p:attrName>r</p:attrName>
                                            </p:attrNameLst>
                                          </p:cBhvr>
                                        </p:animRot>
                                        <p:animRot by="240000">
                                          <p:cBhvr>
                                            <p:cTn id="81" dur="200" fill="hold">
                                              <p:stCondLst>
                                                <p:cond delay="400"/>
                                              </p:stCondLst>
                                            </p:cTn>
                                            <p:tgtEl>
                                              <p:spTgt spid="26"/>
                                            </p:tgtEl>
                                            <p:attrNameLst>
                                              <p:attrName>r</p:attrName>
                                            </p:attrNameLst>
                                          </p:cBhvr>
                                        </p:animRot>
                                        <p:animRot by="-240000">
                                          <p:cBhvr>
                                            <p:cTn id="82" dur="200" fill="hold">
                                              <p:stCondLst>
                                                <p:cond delay="600"/>
                                              </p:stCondLst>
                                            </p:cTn>
                                            <p:tgtEl>
                                              <p:spTgt spid="26"/>
                                            </p:tgtEl>
                                            <p:attrNameLst>
                                              <p:attrName>r</p:attrName>
                                            </p:attrNameLst>
                                          </p:cBhvr>
                                        </p:animRot>
                                        <p:animRot by="120000">
                                          <p:cBhvr>
                                            <p:cTn id="83" dur="200" fill="hold">
                                              <p:stCondLst>
                                                <p:cond delay="800"/>
                                              </p:stCondLst>
                                            </p:cTn>
                                            <p:tgtEl>
                                              <p:spTgt spid="2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49"/>
                                            </p:tgtEl>
                                          </p:cBhvr>
                                        </p:cmd>
                                      </p:childTnLst>
                                    </p:cTn>
                                  </p:par>
                                </p:childTnLst>
                              </p:cTn>
                            </p:par>
                          </p:childTnLst>
                        </p:cTn>
                      </p:par>
                    </p:childTnLst>
                  </p:cTn>
                  <p:nextCondLst>
                    <p:cond evt="onClick" delay="0">
                      <p:tgtEl>
                        <p:spTgt spid="49"/>
                      </p:tgtEl>
                    </p:cond>
                  </p:nextCondLst>
                </p:seq>
                <p:audio>
                  <p:cMediaNode vol="80000">
                    <p:cTn id="89" fill="hold" display="0">
                      <p:stCondLst>
                        <p:cond delay="indefinite"/>
                      </p:stCondLst>
                      <p:endCondLst>
                        <p:cond evt="onStopAudio" delay="0">
                          <p:tgtEl>
                            <p:sldTgt/>
                          </p:tgtEl>
                        </p:cond>
                      </p:endCondLst>
                    </p:cTn>
                    <p:tgtEl>
                      <p:spTgt spid="48"/>
                    </p:tgtEl>
                  </p:cMediaNode>
                </p:audio>
                <p:video>
                  <p:cMediaNode vol="80000">
                    <p:cTn id="90" fill="hold" display="0">
                      <p:stCondLst>
                        <p:cond delay="indefinite"/>
                      </p:stCondLst>
                    </p:cTn>
                    <p:tgtEl>
                      <p:spTgt spid="49"/>
                    </p:tgtEl>
                  </p:cMediaNode>
                </p:video>
              </p:childTnLst>
            </p:cTn>
          </p:par>
        </p:tnLst>
        <p:bldLst>
          <p:bldP spid="7" grpId="0" animBg="1"/>
          <p:bldP spid="46" grpId="0" animBg="1"/>
          <p:bldP spid="4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250" fill="hold"/>
                                            <p:tgtEl>
                                              <p:spTgt spid="46"/>
                                            </p:tgtEl>
                                            <p:attrNameLst>
                                              <p:attrName>ppt_x</p:attrName>
                                            </p:attrNameLst>
                                          </p:cBhvr>
                                          <p:tavLst>
                                            <p:tav tm="0">
                                              <p:val>
                                                <p:strVal val="1+#ppt_w/2"/>
                                              </p:val>
                                            </p:tav>
                                            <p:tav tm="100000">
                                              <p:val>
                                                <p:strVal val="#ppt_x"/>
                                              </p:val>
                                            </p:tav>
                                          </p:tavLst>
                                        </p:anim>
                                        <p:anim calcmode="lin" valueType="num">
                                          <p:cBhvr additive="base">
                                            <p:cTn id="14" dur="1250" fill="hold"/>
                                            <p:tgtEl>
                                              <p:spTgt spid="46"/>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6"/>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8"/>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2"/>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1500"/>
                                            <p:tgtEl>
                                              <p:spTgt spid="10"/>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600"/>
                                            <p:tgtEl>
                                              <p:spTgt spid="26"/>
                                            </p:tgtEl>
                                            <p:attrNameLst>
                                              <p:attrName>ppt_y</p:attrName>
                                            </p:attrNameLst>
                                          </p:cBhvr>
                                          <p:tavLst>
                                            <p:tav tm="0">
                                              <p:val>
                                                <p:strVal val="#ppt_y+#ppt_h*1.125000"/>
                                              </p:val>
                                            </p:tav>
                                            <p:tav tm="100000">
                                              <p:val>
                                                <p:strVal val="#ppt_y"/>
                                              </p:val>
                                            </p:tav>
                                          </p:tavLst>
                                        </p:anim>
                                        <p:animEffect transition="in" filter="wipe(up)">
                                          <p:cBhvr>
                                            <p:cTn id="27" dur="6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16" name="chimes.wav"/>
                                            </p:tgtEl>
                                          </p:cMediaNode>
                                        </p:audio>
                                      </p:sub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600"/>
                                            <p:tgtEl>
                                              <p:spTgt spid="31"/>
                                            </p:tgtEl>
                                            <p:attrNameLst>
                                              <p:attrName>ppt_y</p:attrName>
                                            </p:attrNameLst>
                                          </p:cBhvr>
                                          <p:tavLst>
                                            <p:tav tm="0">
                                              <p:val>
                                                <p:strVal val="#ppt_y+#ppt_h*1.125000"/>
                                              </p:val>
                                            </p:tav>
                                            <p:tav tm="100000">
                                              <p:val>
                                                <p:strVal val="#ppt_y"/>
                                              </p:val>
                                            </p:tav>
                                          </p:tavLst>
                                        </p:anim>
                                        <p:animEffect transition="in" filter="wipe(up)">
                                          <p:cBhvr>
                                            <p:cTn id="31" dur="600"/>
                                            <p:tgtEl>
                                              <p:spTgt spid="31"/>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600"/>
                                            <p:tgtEl>
                                              <p:spTgt spid="36"/>
                                            </p:tgtEl>
                                            <p:attrNameLst>
                                              <p:attrName>ppt_y</p:attrName>
                                            </p:attrNameLst>
                                          </p:cBhvr>
                                          <p:tavLst>
                                            <p:tav tm="0">
                                              <p:val>
                                                <p:strVal val="#ppt_y+#ppt_h*1.125000"/>
                                              </p:val>
                                            </p:tav>
                                            <p:tav tm="100000">
                                              <p:val>
                                                <p:strVal val="#ppt_y"/>
                                              </p:val>
                                            </p:tav>
                                          </p:tavLst>
                                        </p:anim>
                                        <p:animEffect transition="in" filter="wipe(up)">
                                          <p:cBhvr>
                                            <p:cTn id="35" dur="600"/>
                                            <p:tgtEl>
                                              <p:spTgt spid="36"/>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600"/>
                                            <p:tgtEl>
                                              <p:spTgt spid="41"/>
                                            </p:tgtEl>
                                            <p:attrNameLst>
                                              <p:attrName>ppt_y</p:attrName>
                                            </p:attrNameLst>
                                          </p:cBhvr>
                                          <p:tavLst>
                                            <p:tav tm="0">
                                              <p:val>
                                                <p:strVal val="#ppt_y+#ppt_h*1.125000"/>
                                              </p:val>
                                            </p:tav>
                                            <p:tav tm="100000">
                                              <p:val>
                                                <p:strVal val="#ppt_y"/>
                                              </p:val>
                                            </p:tav>
                                          </p:tavLst>
                                        </p:anim>
                                        <p:animEffect transition="in" filter="wipe(up)">
                                          <p:cBhvr>
                                            <p:cTn id="39" dur="6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7"/>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9.87654E-7 L 0.60122 9.87654E-7 " pathEditMode="relative" rAng="0" ptsTypes="AA">
                                          <p:cBhvr>
                                            <p:cTn id="45" dur="15000" fill="hold"/>
                                            <p:tgtEl>
                                              <p:spTgt spid="50"/>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8"/>
                                            </p:tgtEl>
                                          </p:cBhvr>
                                        </p:cmd>
                                      </p:childTnLst>
                                    </p:cTn>
                                  </p:par>
                                  <p:par>
                                    <p:cTn id="52" presetID="1" presetClass="mediacall" presetSubtype="0" fill="hold" nodeType="withEffect">
                                      <p:stCondLst>
                                        <p:cond delay="0"/>
                                      </p:stCondLst>
                                      <p:childTnLst>
                                        <p:cmd type="call" cmd="playFrom(0.0)">
                                          <p:cBhvr>
                                            <p:cTn id="53" dur="160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1"/>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6"/>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1"/>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6"/>
                                            </p:tgtEl>
                                            <p:attrNameLst>
                                              <p:attrName>r</p:attrName>
                                            </p:attrNameLst>
                                          </p:cBhvr>
                                        </p:animRot>
                                        <p:animRot by="-240000">
                                          <p:cBhvr>
                                            <p:cTn id="80" dur="200" fill="hold">
                                              <p:stCondLst>
                                                <p:cond delay="200"/>
                                              </p:stCondLst>
                                            </p:cTn>
                                            <p:tgtEl>
                                              <p:spTgt spid="26"/>
                                            </p:tgtEl>
                                            <p:attrNameLst>
                                              <p:attrName>r</p:attrName>
                                            </p:attrNameLst>
                                          </p:cBhvr>
                                        </p:animRot>
                                        <p:animRot by="240000">
                                          <p:cBhvr>
                                            <p:cTn id="81" dur="200" fill="hold">
                                              <p:stCondLst>
                                                <p:cond delay="400"/>
                                              </p:stCondLst>
                                            </p:cTn>
                                            <p:tgtEl>
                                              <p:spTgt spid="26"/>
                                            </p:tgtEl>
                                            <p:attrNameLst>
                                              <p:attrName>r</p:attrName>
                                            </p:attrNameLst>
                                          </p:cBhvr>
                                        </p:animRot>
                                        <p:animRot by="-240000">
                                          <p:cBhvr>
                                            <p:cTn id="82" dur="200" fill="hold">
                                              <p:stCondLst>
                                                <p:cond delay="600"/>
                                              </p:stCondLst>
                                            </p:cTn>
                                            <p:tgtEl>
                                              <p:spTgt spid="26"/>
                                            </p:tgtEl>
                                            <p:attrNameLst>
                                              <p:attrName>r</p:attrName>
                                            </p:attrNameLst>
                                          </p:cBhvr>
                                        </p:animRot>
                                        <p:animRot by="120000">
                                          <p:cBhvr>
                                            <p:cTn id="83" dur="200" fill="hold">
                                              <p:stCondLst>
                                                <p:cond delay="800"/>
                                              </p:stCondLst>
                                            </p:cTn>
                                            <p:tgtEl>
                                              <p:spTgt spid="2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49"/>
                                            </p:tgtEl>
                                          </p:cBhvr>
                                        </p:cmd>
                                      </p:childTnLst>
                                    </p:cTn>
                                  </p:par>
                                </p:childTnLst>
                              </p:cTn>
                            </p:par>
                          </p:childTnLst>
                        </p:cTn>
                      </p:par>
                    </p:childTnLst>
                  </p:cTn>
                  <p:nextCondLst>
                    <p:cond evt="onClick" delay="0">
                      <p:tgtEl>
                        <p:spTgt spid="49"/>
                      </p:tgtEl>
                    </p:cond>
                  </p:nextCondLst>
                </p:seq>
                <p:audio>
                  <p:cMediaNode vol="80000">
                    <p:cTn id="89" fill="hold" display="0">
                      <p:stCondLst>
                        <p:cond delay="indefinite"/>
                      </p:stCondLst>
                      <p:endCondLst>
                        <p:cond evt="onStopAudio" delay="0">
                          <p:tgtEl>
                            <p:sldTgt/>
                          </p:tgtEl>
                        </p:cond>
                      </p:endCondLst>
                    </p:cTn>
                    <p:tgtEl>
                      <p:spTgt spid="48"/>
                    </p:tgtEl>
                  </p:cMediaNode>
                </p:audio>
                <p:video>
                  <p:cMediaNode vol="80000">
                    <p:cTn id="90" fill="hold" display="0">
                      <p:stCondLst>
                        <p:cond delay="indefinite"/>
                      </p:stCondLst>
                    </p:cTn>
                    <p:tgtEl>
                      <p:spTgt spid="49"/>
                    </p:tgtEl>
                  </p:cMediaNode>
                </p:video>
              </p:childTnLst>
            </p:cTn>
          </p:par>
        </p:tnLst>
        <p:bldLst>
          <p:bldP spid="7" grpId="0" animBg="1"/>
          <p:bldP spid="46" grpId="0" animBg="1"/>
          <p:bldP spid="4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11FF166-4741-E6D4-16DD-88FBEF0FC6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0358" cy="6858000"/>
          </a:xfrm>
          <a:prstGeom prst="rect">
            <a:avLst/>
          </a:prstGeom>
        </p:spPr>
      </p:pic>
      <p:sp>
        <p:nvSpPr>
          <p:cNvPr id="5" name="Freeform 4">
            <a:extLst>
              <a:ext uri="{FF2B5EF4-FFF2-40B4-BE49-F238E27FC236}">
                <a16:creationId xmlns:a16="http://schemas.microsoft.com/office/drawing/2014/main" id="{60AB915C-C9C8-81FF-3D3C-CB6AB8DAD2A6}"/>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8"/>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8AB22211-953B-E800-2875-61218F722005}"/>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DA863CD4-4F98-FD50-DFB8-20FE521048BA}"/>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52" name="Freeform: Shape 51">
            <a:extLst>
              <a:ext uri="{FF2B5EF4-FFF2-40B4-BE49-F238E27FC236}">
                <a16:creationId xmlns:a16="http://schemas.microsoft.com/office/drawing/2014/main" id="{4B123A5C-5074-69AF-F7B5-90E02ACEEB5E}"/>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5E8B1774-4608-8DA2-8FB3-B1CC90C72EC9}"/>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nvGrpSpPr>
          <p:cNvPr id="54" name="Group 53">
            <a:extLst>
              <a:ext uri="{FF2B5EF4-FFF2-40B4-BE49-F238E27FC236}">
                <a16:creationId xmlns:a16="http://schemas.microsoft.com/office/drawing/2014/main" id="{1972EA35-FA3A-BA88-321E-98760E559E29}"/>
              </a:ext>
            </a:extLst>
          </p:cNvPr>
          <p:cNvGrpSpPr/>
          <p:nvPr/>
        </p:nvGrpSpPr>
        <p:grpSpPr>
          <a:xfrm>
            <a:off x="1784028" y="1235371"/>
            <a:ext cx="8081289" cy="1689969"/>
            <a:chOff x="2676041" y="722320"/>
            <a:chExt cx="12121934" cy="2534952"/>
          </a:xfrm>
        </p:grpSpPr>
        <p:grpSp>
          <p:nvGrpSpPr>
            <p:cNvPr id="55" name="Group 54">
              <a:extLst>
                <a:ext uri="{FF2B5EF4-FFF2-40B4-BE49-F238E27FC236}">
                  <a16:creationId xmlns:a16="http://schemas.microsoft.com/office/drawing/2014/main" id="{CF9508BE-D67B-6DDE-5171-48881CA8C7CF}"/>
                </a:ext>
              </a:extLst>
            </p:cNvPr>
            <p:cNvGrpSpPr/>
            <p:nvPr/>
          </p:nvGrpSpPr>
          <p:grpSpPr>
            <a:xfrm>
              <a:off x="2676041" y="722320"/>
              <a:ext cx="12121934" cy="2534952"/>
              <a:chOff x="3172201" y="-1071483"/>
              <a:chExt cx="6629615" cy="4863735"/>
            </a:xfrm>
          </p:grpSpPr>
          <p:sp>
            <p:nvSpPr>
              <p:cNvPr id="57" name="Freeform: Shape 56">
                <a:extLst>
                  <a:ext uri="{FF2B5EF4-FFF2-40B4-BE49-F238E27FC236}">
                    <a16:creationId xmlns:a16="http://schemas.microsoft.com/office/drawing/2014/main" id="{D2543AD9-E2F4-59B7-9F04-DD2721DF654E}"/>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58" name="Group 57">
                <a:extLst>
                  <a:ext uri="{FF2B5EF4-FFF2-40B4-BE49-F238E27FC236}">
                    <a16:creationId xmlns:a16="http://schemas.microsoft.com/office/drawing/2014/main" id="{243A5008-8B00-0D65-518B-1199EE01CE90}"/>
                  </a:ext>
                </a:extLst>
              </p:cNvPr>
              <p:cNvGrpSpPr/>
              <p:nvPr/>
            </p:nvGrpSpPr>
            <p:grpSpPr>
              <a:xfrm>
                <a:off x="3172201" y="-950715"/>
                <a:ext cx="6629615" cy="4622325"/>
                <a:chOff x="3172201" y="-950715"/>
                <a:chExt cx="6629615" cy="4622325"/>
              </a:xfrm>
            </p:grpSpPr>
            <p:sp>
              <p:nvSpPr>
                <p:cNvPr id="59" name="Freeform: Shape 58">
                  <a:extLst>
                    <a:ext uri="{FF2B5EF4-FFF2-40B4-BE49-F238E27FC236}">
                      <a16:creationId xmlns:a16="http://schemas.microsoft.com/office/drawing/2014/main" id="{8D639D72-6F74-291E-9CEF-0B02CB5968E3}"/>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0" name="Freeform: Shape 59">
                  <a:extLst>
                    <a:ext uri="{FF2B5EF4-FFF2-40B4-BE49-F238E27FC236}">
                      <a16:creationId xmlns:a16="http://schemas.microsoft.com/office/drawing/2014/main" id="{3694CB53-0BB7-7515-67F3-948554C5B8CF}"/>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a16="http://schemas.microsoft.com/office/drawing/2014/main" id="{84398CB6-C849-C80A-6095-FBB4BB9AA02B}"/>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sp>
          <p:nvSpPr>
            <p:cNvPr id="56" name="TextBox 55">
              <a:extLst>
                <a:ext uri="{FF2B5EF4-FFF2-40B4-BE49-F238E27FC236}">
                  <a16:creationId xmlns:a16="http://schemas.microsoft.com/office/drawing/2014/main" id="{3EEFFDA4-2FBC-2703-2899-6034AE418E45}"/>
                </a:ext>
              </a:extLst>
            </p:cNvPr>
            <p:cNvSpPr txBox="1"/>
            <p:nvPr/>
          </p:nvSpPr>
          <p:spPr>
            <a:xfrm>
              <a:off x="3949546" y="935507"/>
              <a:ext cx="9856355" cy="2077492"/>
            </a:xfrm>
            <a:prstGeom prst="rect">
              <a:avLst/>
            </a:prstGeom>
            <a:noFill/>
          </p:spPr>
          <p:txBody>
            <a:bodyPr wrap="square" rtlCol="0">
              <a:spAutoFit/>
            </a:bodyP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 Số dân của một phường là 12 987 người. Số dân của phường đó làm tròn đến hàng nghìn là:</a:t>
              </a:r>
            </a:p>
          </p:txBody>
        </p:sp>
      </p:grpSp>
      <p:grpSp>
        <p:nvGrpSpPr>
          <p:cNvPr id="62" name="Graphic 3">
            <a:extLst>
              <a:ext uri="{FF2B5EF4-FFF2-40B4-BE49-F238E27FC236}">
                <a16:creationId xmlns:a16="http://schemas.microsoft.com/office/drawing/2014/main" id="{465B472E-288B-2450-7057-49F7514E99BC}"/>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63" name="Freeform: Shape 62">
              <a:extLst>
                <a:ext uri="{FF2B5EF4-FFF2-40B4-BE49-F238E27FC236}">
                  <a16:creationId xmlns:a16="http://schemas.microsoft.com/office/drawing/2014/main" id="{3D986CBE-377F-8523-5BE3-60EBBC327E4F}"/>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4" name="Freeform: Shape 63">
              <a:extLst>
                <a:ext uri="{FF2B5EF4-FFF2-40B4-BE49-F238E27FC236}">
                  <a16:creationId xmlns:a16="http://schemas.microsoft.com/office/drawing/2014/main" id="{934ABBA3-2386-0D5F-BC77-69ED20DBC88B}"/>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5" name="Freeform: Shape 64">
              <a:extLst>
                <a:ext uri="{FF2B5EF4-FFF2-40B4-BE49-F238E27FC236}">
                  <a16:creationId xmlns:a16="http://schemas.microsoft.com/office/drawing/2014/main" id="{D056586A-CEFF-C60A-D62B-FD7C50D92FA2}"/>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66" name="Graphic 32">
            <a:extLst>
              <a:ext uri="{FF2B5EF4-FFF2-40B4-BE49-F238E27FC236}">
                <a16:creationId xmlns:a16="http://schemas.microsoft.com/office/drawing/2014/main" id="{5DAF6AF2-DC72-038D-0423-ED865122B959}"/>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67" name="Freeform: Shape 66">
              <a:extLst>
                <a:ext uri="{FF2B5EF4-FFF2-40B4-BE49-F238E27FC236}">
                  <a16:creationId xmlns:a16="http://schemas.microsoft.com/office/drawing/2014/main" id="{4CD1AB20-4BEC-D6A7-C2F3-945043246BE3}"/>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8" name="Freeform: Shape 67">
              <a:extLst>
                <a:ext uri="{FF2B5EF4-FFF2-40B4-BE49-F238E27FC236}">
                  <a16:creationId xmlns:a16="http://schemas.microsoft.com/office/drawing/2014/main" id="{5BB58CFD-BA86-8134-3DC4-D63704B084FC}"/>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9" name="Freeform: Shape 68">
              <a:extLst>
                <a:ext uri="{FF2B5EF4-FFF2-40B4-BE49-F238E27FC236}">
                  <a16:creationId xmlns:a16="http://schemas.microsoft.com/office/drawing/2014/main" id="{4EF9C146-3585-2571-F006-4389B5D106E2}"/>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70" name="Đúng 1 - 9Slide.vn">
            <a:extLst>
              <a:ext uri="{FF2B5EF4-FFF2-40B4-BE49-F238E27FC236}">
                <a16:creationId xmlns:a16="http://schemas.microsoft.com/office/drawing/2014/main" id="{6F1553F5-605B-4C8C-5B28-0C8E7F68C163}"/>
              </a:ext>
            </a:extLst>
          </p:cNvPr>
          <p:cNvGrpSpPr/>
          <p:nvPr/>
        </p:nvGrpSpPr>
        <p:grpSpPr>
          <a:xfrm>
            <a:off x="1574800" y="4699307"/>
            <a:ext cx="4195201" cy="1092200"/>
            <a:chOff x="2362200" y="3897786"/>
            <a:chExt cx="6292801" cy="1638300"/>
          </a:xfrm>
        </p:grpSpPr>
        <p:grpSp>
          <p:nvGrpSpPr>
            <p:cNvPr id="71" name="Group 70">
              <a:extLst>
                <a:ext uri="{FF2B5EF4-FFF2-40B4-BE49-F238E27FC236}">
                  <a16:creationId xmlns:a16="http://schemas.microsoft.com/office/drawing/2014/main" id="{CE02C02C-F930-93FB-6E06-9A14C58E27AD}"/>
                </a:ext>
              </a:extLst>
            </p:cNvPr>
            <p:cNvGrpSpPr/>
            <p:nvPr/>
          </p:nvGrpSpPr>
          <p:grpSpPr>
            <a:xfrm>
              <a:off x="2362200" y="3897786"/>
              <a:ext cx="6292801" cy="1638300"/>
              <a:chOff x="3423970" y="7511718"/>
              <a:chExt cx="11868669" cy="1755574"/>
            </a:xfrm>
          </p:grpSpPr>
          <p:sp>
            <p:nvSpPr>
              <p:cNvPr id="73" name="Freeform 6">
                <a:extLst>
                  <a:ext uri="{FF2B5EF4-FFF2-40B4-BE49-F238E27FC236}">
                    <a16:creationId xmlns:a16="http://schemas.microsoft.com/office/drawing/2014/main" id="{985E1B65-5C14-3B79-50FB-BC1BC1DC9083}"/>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4" name="Rectangle: Rounded Corners 73">
                <a:extLst>
                  <a:ext uri="{FF2B5EF4-FFF2-40B4-BE49-F238E27FC236}">
                    <a16:creationId xmlns:a16="http://schemas.microsoft.com/office/drawing/2014/main" id="{F81F45EB-026C-68D1-D536-2F0399663159}"/>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72" name="TextBox 71">
              <a:extLst>
                <a:ext uri="{FF2B5EF4-FFF2-40B4-BE49-F238E27FC236}">
                  <a16:creationId xmlns:a16="http://schemas.microsoft.com/office/drawing/2014/main" id="{D31B82A6-44C9-7F3E-53C9-3FE9AF841084}"/>
                </a:ext>
              </a:extLst>
            </p:cNvPr>
            <p:cNvSpPr txBox="1"/>
            <p:nvPr/>
          </p:nvSpPr>
          <p:spPr>
            <a:xfrm>
              <a:off x="3621790" y="4294643"/>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B. 13 000</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75" name="Sai 2 - 9Slide.vn">
            <a:extLst>
              <a:ext uri="{FF2B5EF4-FFF2-40B4-BE49-F238E27FC236}">
                <a16:creationId xmlns:a16="http://schemas.microsoft.com/office/drawing/2014/main" id="{31A2321E-9212-BBDB-4019-5CAA0901C6A2}"/>
              </a:ext>
            </a:extLst>
          </p:cNvPr>
          <p:cNvGrpSpPr/>
          <p:nvPr/>
        </p:nvGrpSpPr>
        <p:grpSpPr>
          <a:xfrm>
            <a:off x="6149896" y="3355283"/>
            <a:ext cx="4195201" cy="1092200"/>
            <a:chOff x="2362200" y="3897786"/>
            <a:chExt cx="6292801" cy="1638300"/>
          </a:xfrm>
        </p:grpSpPr>
        <p:grpSp>
          <p:nvGrpSpPr>
            <p:cNvPr id="76" name="Group 75">
              <a:extLst>
                <a:ext uri="{FF2B5EF4-FFF2-40B4-BE49-F238E27FC236}">
                  <a16:creationId xmlns:a16="http://schemas.microsoft.com/office/drawing/2014/main" id="{68B7875D-121E-C44B-4E5A-D666A044690A}"/>
                </a:ext>
              </a:extLst>
            </p:cNvPr>
            <p:cNvGrpSpPr/>
            <p:nvPr/>
          </p:nvGrpSpPr>
          <p:grpSpPr>
            <a:xfrm>
              <a:off x="2362200" y="3897786"/>
              <a:ext cx="6292801" cy="1638300"/>
              <a:chOff x="3423970" y="7511718"/>
              <a:chExt cx="11868669" cy="1755574"/>
            </a:xfrm>
          </p:grpSpPr>
          <p:sp>
            <p:nvSpPr>
              <p:cNvPr id="78" name="Freeform 6">
                <a:extLst>
                  <a:ext uri="{FF2B5EF4-FFF2-40B4-BE49-F238E27FC236}">
                    <a16:creationId xmlns:a16="http://schemas.microsoft.com/office/drawing/2014/main" id="{69AD05F6-E2EE-857C-F59A-AEEFD8100E1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9" name="Rectangle: Rounded Corners 78">
                <a:extLst>
                  <a:ext uri="{FF2B5EF4-FFF2-40B4-BE49-F238E27FC236}">
                    <a16:creationId xmlns:a16="http://schemas.microsoft.com/office/drawing/2014/main" id="{CC167B24-67B2-C705-96C6-78195C1B71B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77" name="TextBox 76">
              <a:extLst>
                <a:ext uri="{FF2B5EF4-FFF2-40B4-BE49-F238E27FC236}">
                  <a16:creationId xmlns:a16="http://schemas.microsoft.com/office/drawing/2014/main" id="{7474725D-1EC0-DE1A-054D-093BD5B527EE}"/>
                </a:ext>
              </a:extLst>
            </p:cNvPr>
            <p:cNvSpPr txBox="1"/>
            <p:nvPr/>
          </p:nvSpPr>
          <p:spPr>
            <a:xfrm>
              <a:off x="3345874" y="4341332"/>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C. 12 000</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80" name="Sai 3 - 9Slide.vn">
            <a:extLst>
              <a:ext uri="{FF2B5EF4-FFF2-40B4-BE49-F238E27FC236}">
                <a16:creationId xmlns:a16="http://schemas.microsoft.com/office/drawing/2014/main" id="{F541E536-2E6C-9C83-5E2F-9F813EBB0DAA}"/>
              </a:ext>
            </a:extLst>
          </p:cNvPr>
          <p:cNvGrpSpPr/>
          <p:nvPr/>
        </p:nvGrpSpPr>
        <p:grpSpPr>
          <a:xfrm>
            <a:off x="6149896" y="4699307"/>
            <a:ext cx="4195201" cy="1092200"/>
            <a:chOff x="2362200" y="3897786"/>
            <a:chExt cx="6292801" cy="1638300"/>
          </a:xfrm>
        </p:grpSpPr>
        <p:grpSp>
          <p:nvGrpSpPr>
            <p:cNvPr id="81" name="Group 80">
              <a:extLst>
                <a:ext uri="{FF2B5EF4-FFF2-40B4-BE49-F238E27FC236}">
                  <a16:creationId xmlns:a16="http://schemas.microsoft.com/office/drawing/2014/main" id="{A4091708-F582-0481-ABC3-12BC470999F8}"/>
                </a:ext>
              </a:extLst>
            </p:cNvPr>
            <p:cNvGrpSpPr/>
            <p:nvPr/>
          </p:nvGrpSpPr>
          <p:grpSpPr>
            <a:xfrm>
              <a:off x="2362200" y="3897786"/>
              <a:ext cx="6292801" cy="1638300"/>
              <a:chOff x="3423970" y="7511718"/>
              <a:chExt cx="11868669" cy="1755574"/>
            </a:xfrm>
          </p:grpSpPr>
          <p:sp>
            <p:nvSpPr>
              <p:cNvPr id="83" name="Freeform 6">
                <a:extLst>
                  <a:ext uri="{FF2B5EF4-FFF2-40B4-BE49-F238E27FC236}">
                    <a16:creationId xmlns:a16="http://schemas.microsoft.com/office/drawing/2014/main" id="{9F6E7A68-16F6-4748-5367-2284F33C198D}"/>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4" name="Rectangle: Rounded Corners 83">
                <a:extLst>
                  <a:ext uri="{FF2B5EF4-FFF2-40B4-BE49-F238E27FC236}">
                    <a16:creationId xmlns:a16="http://schemas.microsoft.com/office/drawing/2014/main" id="{018F1957-CAA5-F5F4-BC14-A78F4FB6B96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82" name="TextBox 81">
              <a:extLst>
                <a:ext uri="{FF2B5EF4-FFF2-40B4-BE49-F238E27FC236}">
                  <a16:creationId xmlns:a16="http://schemas.microsoft.com/office/drawing/2014/main" id="{56E55A3E-5158-B0E7-E779-9FCEAC6BA646}"/>
                </a:ext>
              </a:extLst>
            </p:cNvPr>
            <p:cNvSpPr txBox="1"/>
            <p:nvPr/>
          </p:nvSpPr>
          <p:spPr>
            <a:xfrm>
              <a:off x="3345874" y="4341332"/>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D. 12 960</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85" name="Sai 1 - 9Slide.vn">
            <a:extLst>
              <a:ext uri="{FF2B5EF4-FFF2-40B4-BE49-F238E27FC236}">
                <a16:creationId xmlns:a16="http://schemas.microsoft.com/office/drawing/2014/main" id="{016541F8-B0A2-1578-255F-091B9EB5BD38}"/>
              </a:ext>
            </a:extLst>
          </p:cNvPr>
          <p:cNvGrpSpPr/>
          <p:nvPr/>
        </p:nvGrpSpPr>
        <p:grpSpPr>
          <a:xfrm>
            <a:off x="1574800" y="3355283"/>
            <a:ext cx="4195201" cy="1092200"/>
            <a:chOff x="2362200" y="3897786"/>
            <a:chExt cx="6292801" cy="1638300"/>
          </a:xfrm>
        </p:grpSpPr>
        <p:grpSp>
          <p:nvGrpSpPr>
            <p:cNvPr id="86" name="Group 85">
              <a:extLst>
                <a:ext uri="{FF2B5EF4-FFF2-40B4-BE49-F238E27FC236}">
                  <a16:creationId xmlns:a16="http://schemas.microsoft.com/office/drawing/2014/main" id="{0962C153-8FAC-6892-1779-BEBD3A0B8080}"/>
                </a:ext>
              </a:extLst>
            </p:cNvPr>
            <p:cNvGrpSpPr/>
            <p:nvPr/>
          </p:nvGrpSpPr>
          <p:grpSpPr>
            <a:xfrm>
              <a:off x="2362200" y="3897786"/>
              <a:ext cx="6292801" cy="1638300"/>
              <a:chOff x="3423970" y="7511718"/>
              <a:chExt cx="11868669" cy="1755574"/>
            </a:xfrm>
          </p:grpSpPr>
          <p:sp>
            <p:nvSpPr>
              <p:cNvPr id="88" name="Freeform 6">
                <a:extLst>
                  <a:ext uri="{FF2B5EF4-FFF2-40B4-BE49-F238E27FC236}">
                    <a16:creationId xmlns:a16="http://schemas.microsoft.com/office/drawing/2014/main" id="{05E8A55E-9426-1ECD-D672-AEA463EB1F0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9" name="Rectangle: Rounded Corners 88">
                <a:extLst>
                  <a:ext uri="{FF2B5EF4-FFF2-40B4-BE49-F238E27FC236}">
                    <a16:creationId xmlns:a16="http://schemas.microsoft.com/office/drawing/2014/main" id="{7C19A5E8-EE07-433C-BABC-E122B48AEE18}"/>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87" name="TextBox 86">
              <a:extLst>
                <a:ext uri="{FF2B5EF4-FFF2-40B4-BE49-F238E27FC236}">
                  <a16:creationId xmlns:a16="http://schemas.microsoft.com/office/drawing/2014/main" id="{ECA8C080-A3FC-62DD-1CE2-5892359F25BC}"/>
                </a:ext>
              </a:extLst>
            </p:cNvPr>
            <p:cNvSpPr txBox="1"/>
            <p:nvPr/>
          </p:nvSpPr>
          <p:spPr>
            <a:xfrm>
              <a:off x="3345874" y="4341332"/>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A. 12 900</a:t>
              </a:r>
              <a:endParaRPr lang="en-US" sz="2667" dirty="0">
                <a:solidFill>
                  <a:prstClr val="black"/>
                </a:solidFill>
                <a:latin typeface="Cambria" panose="02040503050406030204" pitchFamily="18" charset="0"/>
                <a:ea typeface="Cambria" panose="02040503050406030204" pitchFamily="18" charset="0"/>
              </a:endParaRPr>
            </a:p>
          </p:txBody>
        </p:sp>
      </p:grpSp>
      <p:sp>
        <p:nvSpPr>
          <p:cNvPr id="90" name="Freeform 3">
            <a:extLst>
              <a:ext uri="{FF2B5EF4-FFF2-40B4-BE49-F238E27FC236}">
                <a16:creationId xmlns:a16="http://schemas.microsoft.com/office/drawing/2014/main" id="{6C70EB55-C2A8-30F9-BA32-7A26EFAC5513}"/>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91" name="Picture 22" descr="This may contain: a cartoon bear with its hand up in the air and his eyes closed, making a funny face">
            <a:extLst>
              <a:ext uri="{FF2B5EF4-FFF2-40B4-BE49-F238E27FC236}">
                <a16:creationId xmlns:a16="http://schemas.microsoft.com/office/drawing/2014/main" id="{3DFCE2FC-2AAB-0951-B957-94F129C893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92" name="y2mate.com - nhạc chơi rung chuông vàng">
            <a:hlinkClick r:id="" action="ppaction://media"/>
            <a:extLst>
              <a:ext uri="{FF2B5EF4-FFF2-40B4-BE49-F238E27FC236}">
                <a16:creationId xmlns:a16="http://schemas.microsoft.com/office/drawing/2014/main" id="{7BC03EF0-FB97-28F5-716F-A867693E6E5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78400" y="-825269"/>
            <a:ext cx="324909" cy="324909"/>
          </a:xfrm>
          <a:prstGeom prst="rect">
            <a:avLst/>
          </a:prstGeom>
        </p:spPr>
      </p:pic>
      <p:pic>
        <p:nvPicPr>
          <p:cNvPr id="93" name="Media1">
            <a:hlinkClick r:id="" action="ppaction://media"/>
            <a:extLst>
              <a:ext uri="{FF2B5EF4-FFF2-40B4-BE49-F238E27FC236}">
                <a16:creationId xmlns:a16="http://schemas.microsoft.com/office/drawing/2014/main" id="{1556D5F5-CD51-922D-D470-B4A7CFD4771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2649" t="36335" r="25563" b="37490"/>
          <a:stretch/>
        </p:blipFill>
        <p:spPr>
          <a:xfrm>
            <a:off x="2901201" y="387460"/>
            <a:ext cx="1131417" cy="321665"/>
          </a:xfrm>
          <a:prstGeom prst="rect">
            <a:avLst/>
          </a:prstGeom>
        </p:spPr>
      </p:pic>
      <p:pic>
        <p:nvPicPr>
          <p:cNvPr id="94" name="Picture 20">
            <a:extLst>
              <a:ext uri="{FF2B5EF4-FFF2-40B4-BE49-F238E27FC236}">
                <a16:creationId xmlns:a16="http://schemas.microsoft.com/office/drawing/2014/main" id="{6F4A17B1-BAC0-CEAC-6AB2-68C373B7A43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flipH="1">
            <a:off x="2184400" y="228600"/>
            <a:ext cx="766160" cy="61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17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up)">
                                          <p:cBhvr>
                                            <p:cTn id="10" dur="500"/>
                                            <p:tgtEl>
                                              <p:spTgt spid="66"/>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90"/>
                                            </p:tgtEl>
                                            <p:attrNameLst>
                                              <p:attrName>style.visibility</p:attrName>
                                            </p:attrNameLst>
                                          </p:cBhvr>
                                          <p:to>
                                            <p:strVal val="visible"/>
                                          </p:to>
                                        </p:set>
                                        <p:anim calcmode="lin" valueType="num" p14:bounceEnd="18000">
                                          <p:cBhvr additive="base">
                                            <p:cTn id="13" dur="1250" fill="hold"/>
                                            <p:tgtEl>
                                              <p:spTgt spid="90"/>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90"/>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90"/>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62"/>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66"/>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54"/>
                                            </p:tgtEl>
                                            <p:attrNameLst>
                                              <p:attrName>style.visibility</p:attrName>
                                            </p:attrNameLst>
                                          </p:cBhvr>
                                          <p:to>
                                            <p:strVal val="visible"/>
                                          </p:to>
                                        </p:set>
                                        <p:animEffect transition="in" filter="barn(outVertical)">
                                          <p:cBhvr>
                                            <p:cTn id="23" dur="1500"/>
                                            <p:tgtEl>
                                              <p:spTgt spid="54"/>
                                            </p:tgtEl>
                                          </p:cBhvr>
                                        </p:animEffect>
                                      </p:childTnLst>
                                    </p:cTn>
                                  </p:par>
                                  <p:par>
                                    <p:cTn id="24" presetID="12" presetClass="entr" presetSubtype="4" fill="hold" nodeType="withEffect">
                                      <p:stCondLst>
                                        <p:cond delay="2750"/>
                                      </p:stCondLst>
                                      <p:iterate type="wd">
                                        <p:tmPct val="2000"/>
                                      </p:iterate>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600"/>
                                            <p:tgtEl>
                                              <p:spTgt spid="70"/>
                                            </p:tgtEl>
                                            <p:attrNameLst>
                                              <p:attrName>ppt_y</p:attrName>
                                            </p:attrNameLst>
                                          </p:cBhvr>
                                          <p:tavLst>
                                            <p:tav tm="0">
                                              <p:val>
                                                <p:strVal val="#ppt_y+#ppt_h*1.125000"/>
                                              </p:val>
                                            </p:tav>
                                            <p:tav tm="100000">
                                              <p:val>
                                                <p:strVal val="#ppt_y"/>
                                              </p:val>
                                            </p:tav>
                                          </p:tavLst>
                                        </p:anim>
                                        <p:animEffect transition="in" filter="wipe(up)">
                                          <p:cBhvr>
                                            <p:cTn id="27" dur="600"/>
                                            <p:tgtEl>
                                              <p:spTgt spid="70"/>
                                            </p:tgtEl>
                                          </p:cBhvr>
                                        </p:animEffect>
                                      </p:childTnLst>
                                      <p:subTnLst>
                                        <p:audio>
                                          <p:cMediaNode>
                                            <p:cTn display="0" masterRel="sameClick">
                                              <p:stCondLst>
                                                <p:cond evt="begin" delay="0">
                                                  <p:tn val="24"/>
                                                </p:cond>
                                              </p:stCondLst>
                                              <p:endCondLst>
                                                <p:cond evt="onStopAudio" delay="0">
                                                  <p:tgtEl>
                                                    <p:sldTgt/>
                                                  </p:tgtEl>
                                                </p:cond>
                                              </p:endCondLst>
                                            </p:cTn>
                                            <p:tgtEl>
                                              <p:sndTgt r:embed="rId6" name="chimes.wav"/>
                                            </p:tgtEl>
                                          </p:cMediaNode>
                                        </p:audio>
                                      </p:subTnLst>
                                    </p:cTn>
                                  </p:par>
                                  <p:par>
                                    <p:cTn id="28" presetID="12" presetClass="entr" presetSubtype="4" fill="hold" nodeType="withEffect">
                                      <p:stCondLst>
                                        <p:cond delay="2500"/>
                                      </p:stCondLst>
                                      <p:iterate type="wd">
                                        <p:tmPct val="2000"/>
                                      </p:iterate>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600"/>
                                            <p:tgtEl>
                                              <p:spTgt spid="75"/>
                                            </p:tgtEl>
                                            <p:attrNameLst>
                                              <p:attrName>ppt_y</p:attrName>
                                            </p:attrNameLst>
                                          </p:cBhvr>
                                          <p:tavLst>
                                            <p:tav tm="0">
                                              <p:val>
                                                <p:strVal val="#ppt_y+#ppt_h*1.125000"/>
                                              </p:val>
                                            </p:tav>
                                            <p:tav tm="100000">
                                              <p:val>
                                                <p:strVal val="#ppt_y"/>
                                              </p:val>
                                            </p:tav>
                                          </p:tavLst>
                                        </p:anim>
                                        <p:animEffect transition="in" filter="wipe(up)">
                                          <p:cBhvr>
                                            <p:cTn id="31" dur="600"/>
                                            <p:tgtEl>
                                              <p:spTgt spid="75"/>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600"/>
                                            <p:tgtEl>
                                              <p:spTgt spid="80"/>
                                            </p:tgtEl>
                                            <p:attrNameLst>
                                              <p:attrName>ppt_y</p:attrName>
                                            </p:attrNameLst>
                                          </p:cBhvr>
                                          <p:tavLst>
                                            <p:tav tm="0">
                                              <p:val>
                                                <p:strVal val="#ppt_y+#ppt_h*1.125000"/>
                                              </p:val>
                                            </p:tav>
                                            <p:tav tm="100000">
                                              <p:val>
                                                <p:strVal val="#ppt_y"/>
                                              </p:val>
                                            </p:tav>
                                          </p:tavLst>
                                        </p:anim>
                                        <p:animEffect transition="in" filter="wipe(up)">
                                          <p:cBhvr>
                                            <p:cTn id="35" dur="600"/>
                                            <p:tgtEl>
                                              <p:spTgt spid="80"/>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600"/>
                                            <p:tgtEl>
                                              <p:spTgt spid="85"/>
                                            </p:tgtEl>
                                            <p:attrNameLst>
                                              <p:attrName>ppt_y</p:attrName>
                                            </p:attrNameLst>
                                          </p:cBhvr>
                                          <p:tavLst>
                                            <p:tav tm="0">
                                              <p:val>
                                                <p:strVal val="#ppt_y+#ppt_h*1.125000"/>
                                              </p:val>
                                            </p:tav>
                                            <p:tav tm="100000">
                                              <p:val>
                                                <p:strVal val="#ppt_y"/>
                                              </p:val>
                                            </p:tav>
                                          </p:tavLst>
                                        </p:anim>
                                        <p:animEffect transition="in" filter="wipe(up)">
                                          <p:cBhvr>
                                            <p:cTn id="39" dur="6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51"/>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3.58025E-6 L 0.60122 3.58025E-6 " pathEditMode="relative" rAng="0" ptsTypes="AA">
                                          <p:cBhvr>
                                            <p:cTn id="45" dur="15000" fill="hold"/>
                                            <p:tgtEl>
                                              <p:spTgt spid="94"/>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91"/>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92"/>
                                            </p:tgtEl>
                                          </p:cBhvr>
                                        </p:cmd>
                                      </p:childTnLst>
                                    </p:cTn>
                                  </p:par>
                                  <p:par>
                                    <p:cTn id="52" presetID="1" presetClass="mediacall" presetSubtype="0" fill="hold" nodeType="withEffect">
                                      <p:stCondLst>
                                        <p:cond delay="0"/>
                                      </p:stCondLst>
                                      <p:childTnLst>
                                        <p:cmd type="call" cmd="playFrom(0.0)">
                                          <p:cBhvr>
                                            <p:cTn id="53" dur="16000"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59" restart="whenNotActive" fill="hold" evtFilter="cancelBubble" nodeType="interactiveSeq">
                    <p:stCondLst>
                      <p:cond evt="onClick" delay="0">
                        <p:tgtEl>
                          <p:spTgt spid="80"/>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4" restart="whenNotActive" fill="hold" evtFilter="cancelBubble" nodeType="interactiveSeq">
                    <p:stCondLst>
                      <p:cond evt="onClick" delay="0">
                        <p:tgtEl>
                          <p:spTgt spid="7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80"/>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85"/>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70"/>
                                            </p:tgtEl>
                                            <p:attrNameLst>
                                              <p:attrName>r</p:attrName>
                                            </p:attrNameLst>
                                          </p:cBhvr>
                                        </p:animRot>
                                        <p:animRot by="-240000">
                                          <p:cBhvr>
                                            <p:cTn id="80" dur="200" fill="hold">
                                              <p:stCondLst>
                                                <p:cond delay="200"/>
                                              </p:stCondLst>
                                            </p:cTn>
                                            <p:tgtEl>
                                              <p:spTgt spid="70"/>
                                            </p:tgtEl>
                                            <p:attrNameLst>
                                              <p:attrName>r</p:attrName>
                                            </p:attrNameLst>
                                          </p:cBhvr>
                                        </p:animRot>
                                        <p:animRot by="240000">
                                          <p:cBhvr>
                                            <p:cTn id="81" dur="200" fill="hold">
                                              <p:stCondLst>
                                                <p:cond delay="400"/>
                                              </p:stCondLst>
                                            </p:cTn>
                                            <p:tgtEl>
                                              <p:spTgt spid="70"/>
                                            </p:tgtEl>
                                            <p:attrNameLst>
                                              <p:attrName>r</p:attrName>
                                            </p:attrNameLst>
                                          </p:cBhvr>
                                        </p:animRot>
                                        <p:animRot by="-240000">
                                          <p:cBhvr>
                                            <p:cTn id="82" dur="200" fill="hold">
                                              <p:stCondLst>
                                                <p:cond delay="600"/>
                                              </p:stCondLst>
                                            </p:cTn>
                                            <p:tgtEl>
                                              <p:spTgt spid="70"/>
                                            </p:tgtEl>
                                            <p:attrNameLst>
                                              <p:attrName>r</p:attrName>
                                            </p:attrNameLst>
                                          </p:cBhvr>
                                        </p:animRot>
                                        <p:animRot by="120000">
                                          <p:cBhvr>
                                            <p:cTn id="83" dur="200" fill="hold">
                                              <p:stCondLst>
                                                <p:cond delay="800"/>
                                              </p:stCondLst>
                                            </p:cTn>
                                            <p:tgtEl>
                                              <p:spTgt spid="7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70"/>
                      </p:tgtEl>
                    </p:cond>
                  </p:nextCondLst>
                </p:seq>
                <p:seq concurrent="1" nextAc="seek">
                  <p:cTn id="84" restart="whenNotActive" fill="hold" evtFilter="cancelBubble" nodeType="interactiveSeq">
                    <p:stCondLst>
                      <p:cond evt="onClick" delay="0">
                        <p:tgtEl>
                          <p:spTgt spid="9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93"/>
                                            </p:tgtEl>
                                          </p:cBhvr>
                                        </p:cmd>
                                      </p:childTnLst>
                                    </p:cTn>
                                  </p:par>
                                </p:childTnLst>
                              </p:cTn>
                            </p:par>
                          </p:childTnLst>
                        </p:cTn>
                      </p:par>
                    </p:childTnLst>
                  </p:cTn>
                  <p:nextCondLst>
                    <p:cond evt="onClick" delay="0">
                      <p:tgtEl>
                        <p:spTgt spid="93"/>
                      </p:tgtEl>
                    </p:cond>
                  </p:nextCondLst>
                </p:seq>
                <p:audio>
                  <p:cMediaNode vol="80000">
                    <p:cTn id="89" fill="hold" display="0">
                      <p:stCondLst>
                        <p:cond delay="indefinite"/>
                      </p:stCondLst>
                      <p:endCondLst>
                        <p:cond evt="onStopAudio" delay="0">
                          <p:tgtEl>
                            <p:sldTgt/>
                          </p:tgtEl>
                        </p:cond>
                      </p:endCondLst>
                    </p:cTn>
                    <p:tgtEl>
                      <p:spTgt spid="92"/>
                    </p:tgtEl>
                  </p:cMediaNode>
                </p:audio>
                <p:video>
                  <p:cMediaNode vol="80000">
                    <p:cTn id="90" fill="hold" display="0">
                      <p:stCondLst>
                        <p:cond delay="indefinite"/>
                      </p:stCondLst>
                    </p:cTn>
                    <p:tgtEl>
                      <p:spTgt spid="93"/>
                    </p:tgtEl>
                  </p:cMediaNode>
                </p:video>
              </p:childTnLst>
            </p:cTn>
          </p:par>
        </p:tnLst>
        <p:bldLst>
          <p:bldP spid="51" grpId="0" animBg="1"/>
          <p:bldP spid="90" grpId="0" animBg="1"/>
          <p:bldP spid="9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up)">
                                          <p:cBhvr>
                                            <p:cTn id="10" dur="500"/>
                                            <p:tgtEl>
                                              <p:spTgt spid="66"/>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1250" fill="hold"/>
                                            <p:tgtEl>
                                              <p:spTgt spid="90"/>
                                            </p:tgtEl>
                                            <p:attrNameLst>
                                              <p:attrName>ppt_x</p:attrName>
                                            </p:attrNameLst>
                                          </p:cBhvr>
                                          <p:tavLst>
                                            <p:tav tm="0">
                                              <p:val>
                                                <p:strVal val="1+#ppt_w/2"/>
                                              </p:val>
                                            </p:tav>
                                            <p:tav tm="100000">
                                              <p:val>
                                                <p:strVal val="#ppt_x"/>
                                              </p:val>
                                            </p:tav>
                                          </p:tavLst>
                                        </p:anim>
                                        <p:anim calcmode="lin" valueType="num">
                                          <p:cBhvr additive="base">
                                            <p:cTn id="14" dur="1250" fill="hold"/>
                                            <p:tgtEl>
                                              <p:spTgt spid="90"/>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90"/>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62"/>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66"/>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54"/>
                                            </p:tgtEl>
                                            <p:attrNameLst>
                                              <p:attrName>style.visibility</p:attrName>
                                            </p:attrNameLst>
                                          </p:cBhvr>
                                          <p:to>
                                            <p:strVal val="visible"/>
                                          </p:to>
                                        </p:set>
                                        <p:animEffect transition="in" filter="barn(outVertical)">
                                          <p:cBhvr>
                                            <p:cTn id="23" dur="1500"/>
                                            <p:tgtEl>
                                              <p:spTgt spid="54"/>
                                            </p:tgtEl>
                                          </p:cBhvr>
                                        </p:animEffect>
                                      </p:childTnLst>
                                    </p:cTn>
                                  </p:par>
                                  <p:par>
                                    <p:cTn id="24" presetID="12" presetClass="entr" presetSubtype="4" fill="hold" nodeType="withEffect">
                                      <p:stCondLst>
                                        <p:cond delay="2750"/>
                                      </p:stCondLst>
                                      <p:iterate type="wd">
                                        <p:tmPct val="2000"/>
                                      </p:iterate>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600"/>
                                            <p:tgtEl>
                                              <p:spTgt spid="70"/>
                                            </p:tgtEl>
                                            <p:attrNameLst>
                                              <p:attrName>ppt_y</p:attrName>
                                            </p:attrNameLst>
                                          </p:cBhvr>
                                          <p:tavLst>
                                            <p:tav tm="0">
                                              <p:val>
                                                <p:strVal val="#ppt_y+#ppt_h*1.125000"/>
                                              </p:val>
                                            </p:tav>
                                            <p:tav tm="100000">
                                              <p:val>
                                                <p:strVal val="#ppt_y"/>
                                              </p:val>
                                            </p:tav>
                                          </p:tavLst>
                                        </p:anim>
                                        <p:animEffect transition="in" filter="wipe(up)">
                                          <p:cBhvr>
                                            <p:cTn id="27" dur="600"/>
                                            <p:tgtEl>
                                              <p:spTgt spid="70"/>
                                            </p:tgtEl>
                                          </p:cBhvr>
                                        </p:animEffect>
                                      </p:childTnLst>
                                      <p:subTnLst>
                                        <p:audio>
                                          <p:cMediaNode>
                                            <p:cTn display="0" masterRel="sameClick">
                                              <p:stCondLst>
                                                <p:cond evt="begin" delay="0">
                                                  <p:tn val="24"/>
                                                </p:cond>
                                              </p:stCondLst>
                                              <p:endCondLst>
                                                <p:cond evt="onStopAudio" delay="0">
                                                  <p:tgtEl>
                                                    <p:sldTgt/>
                                                  </p:tgtEl>
                                                </p:cond>
                                              </p:endCondLst>
                                            </p:cTn>
                                            <p:tgtEl>
                                              <p:sndTgt r:embed="rId16" name="chimes.wav"/>
                                            </p:tgtEl>
                                          </p:cMediaNode>
                                        </p:audio>
                                      </p:subTnLst>
                                    </p:cTn>
                                  </p:par>
                                  <p:par>
                                    <p:cTn id="28" presetID="12" presetClass="entr" presetSubtype="4" fill="hold" nodeType="withEffect">
                                      <p:stCondLst>
                                        <p:cond delay="2500"/>
                                      </p:stCondLst>
                                      <p:iterate type="wd">
                                        <p:tmPct val="2000"/>
                                      </p:iterate>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600"/>
                                            <p:tgtEl>
                                              <p:spTgt spid="75"/>
                                            </p:tgtEl>
                                            <p:attrNameLst>
                                              <p:attrName>ppt_y</p:attrName>
                                            </p:attrNameLst>
                                          </p:cBhvr>
                                          <p:tavLst>
                                            <p:tav tm="0">
                                              <p:val>
                                                <p:strVal val="#ppt_y+#ppt_h*1.125000"/>
                                              </p:val>
                                            </p:tav>
                                            <p:tav tm="100000">
                                              <p:val>
                                                <p:strVal val="#ppt_y"/>
                                              </p:val>
                                            </p:tav>
                                          </p:tavLst>
                                        </p:anim>
                                        <p:animEffect transition="in" filter="wipe(up)">
                                          <p:cBhvr>
                                            <p:cTn id="31" dur="600"/>
                                            <p:tgtEl>
                                              <p:spTgt spid="75"/>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600"/>
                                            <p:tgtEl>
                                              <p:spTgt spid="80"/>
                                            </p:tgtEl>
                                            <p:attrNameLst>
                                              <p:attrName>ppt_y</p:attrName>
                                            </p:attrNameLst>
                                          </p:cBhvr>
                                          <p:tavLst>
                                            <p:tav tm="0">
                                              <p:val>
                                                <p:strVal val="#ppt_y+#ppt_h*1.125000"/>
                                              </p:val>
                                            </p:tav>
                                            <p:tav tm="100000">
                                              <p:val>
                                                <p:strVal val="#ppt_y"/>
                                              </p:val>
                                            </p:tav>
                                          </p:tavLst>
                                        </p:anim>
                                        <p:animEffect transition="in" filter="wipe(up)">
                                          <p:cBhvr>
                                            <p:cTn id="35" dur="600"/>
                                            <p:tgtEl>
                                              <p:spTgt spid="80"/>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600"/>
                                            <p:tgtEl>
                                              <p:spTgt spid="85"/>
                                            </p:tgtEl>
                                            <p:attrNameLst>
                                              <p:attrName>ppt_y</p:attrName>
                                            </p:attrNameLst>
                                          </p:cBhvr>
                                          <p:tavLst>
                                            <p:tav tm="0">
                                              <p:val>
                                                <p:strVal val="#ppt_y+#ppt_h*1.125000"/>
                                              </p:val>
                                            </p:tav>
                                            <p:tav tm="100000">
                                              <p:val>
                                                <p:strVal val="#ppt_y"/>
                                              </p:val>
                                            </p:tav>
                                          </p:tavLst>
                                        </p:anim>
                                        <p:animEffect transition="in" filter="wipe(up)">
                                          <p:cBhvr>
                                            <p:cTn id="39" dur="6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51"/>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3.58025E-6 L 0.60122 3.58025E-6 " pathEditMode="relative" rAng="0" ptsTypes="AA">
                                          <p:cBhvr>
                                            <p:cTn id="45" dur="15000" fill="hold"/>
                                            <p:tgtEl>
                                              <p:spTgt spid="94"/>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91"/>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92"/>
                                            </p:tgtEl>
                                          </p:cBhvr>
                                        </p:cmd>
                                      </p:childTnLst>
                                    </p:cTn>
                                  </p:par>
                                  <p:par>
                                    <p:cTn id="52" presetID="1" presetClass="mediacall" presetSubtype="0" fill="hold" nodeType="withEffect">
                                      <p:stCondLst>
                                        <p:cond delay="0"/>
                                      </p:stCondLst>
                                      <p:childTnLst>
                                        <p:cmd type="call" cmd="playFrom(0.0)">
                                          <p:cBhvr>
                                            <p:cTn id="53" dur="16000"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59" restart="whenNotActive" fill="hold" evtFilter="cancelBubble" nodeType="interactiveSeq">
                    <p:stCondLst>
                      <p:cond evt="onClick" delay="0">
                        <p:tgtEl>
                          <p:spTgt spid="80"/>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4" restart="whenNotActive" fill="hold" evtFilter="cancelBubble" nodeType="interactiveSeq">
                    <p:stCondLst>
                      <p:cond evt="onClick" delay="0">
                        <p:tgtEl>
                          <p:spTgt spid="7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80"/>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85"/>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70"/>
                                            </p:tgtEl>
                                            <p:attrNameLst>
                                              <p:attrName>r</p:attrName>
                                            </p:attrNameLst>
                                          </p:cBhvr>
                                        </p:animRot>
                                        <p:animRot by="-240000">
                                          <p:cBhvr>
                                            <p:cTn id="80" dur="200" fill="hold">
                                              <p:stCondLst>
                                                <p:cond delay="200"/>
                                              </p:stCondLst>
                                            </p:cTn>
                                            <p:tgtEl>
                                              <p:spTgt spid="70"/>
                                            </p:tgtEl>
                                            <p:attrNameLst>
                                              <p:attrName>r</p:attrName>
                                            </p:attrNameLst>
                                          </p:cBhvr>
                                        </p:animRot>
                                        <p:animRot by="240000">
                                          <p:cBhvr>
                                            <p:cTn id="81" dur="200" fill="hold">
                                              <p:stCondLst>
                                                <p:cond delay="400"/>
                                              </p:stCondLst>
                                            </p:cTn>
                                            <p:tgtEl>
                                              <p:spTgt spid="70"/>
                                            </p:tgtEl>
                                            <p:attrNameLst>
                                              <p:attrName>r</p:attrName>
                                            </p:attrNameLst>
                                          </p:cBhvr>
                                        </p:animRot>
                                        <p:animRot by="-240000">
                                          <p:cBhvr>
                                            <p:cTn id="82" dur="200" fill="hold">
                                              <p:stCondLst>
                                                <p:cond delay="600"/>
                                              </p:stCondLst>
                                            </p:cTn>
                                            <p:tgtEl>
                                              <p:spTgt spid="70"/>
                                            </p:tgtEl>
                                            <p:attrNameLst>
                                              <p:attrName>r</p:attrName>
                                            </p:attrNameLst>
                                          </p:cBhvr>
                                        </p:animRot>
                                        <p:animRot by="120000">
                                          <p:cBhvr>
                                            <p:cTn id="83" dur="200" fill="hold">
                                              <p:stCondLst>
                                                <p:cond delay="800"/>
                                              </p:stCondLst>
                                            </p:cTn>
                                            <p:tgtEl>
                                              <p:spTgt spid="7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70"/>
                      </p:tgtEl>
                    </p:cond>
                  </p:nextCondLst>
                </p:seq>
                <p:seq concurrent="1" nextAc="seek">
                  <p:cTn id="84" restart="whenNotActive" fill="hold" evtFilter="cancelBubble" nodeType="interactiveSeq">
                    <p:stCondLst>
                      <p:cond evt="onClick" delay="0">
                        <p:tgtEl>
                          <p:spTgt spid="9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93"/>
                                            </p:tgtEl>
                                          </p:cBhvr>
                                        </p:cmd>
                                      </p:childTnLst>
                                    </p:cTn>
                                  </p:par>
                                </p:childTnLst>
                              </p:cTn>
                            </p:par>
                          </p:childTnLst>
                        </p:cTn>
                      </p:par>
                    </p:childTnLst>
                  </p:cTn>
                  <p:nextCondLst>
                    <p:cond evt="onClick" delay="0">
                      <p:tgtEl>
                        <p:spTgt spid="93"/>
                      </p:tgtEl>
                    </p:cond>
                  </p:nextCondLst>
                </p:seq>
                <p:audio>
                  <p:cMediaNode vol="80000">
                    <p:cTn id="89" fill="hold" display="0">
                      <p:stCondLst>
                        <p:cond delay="indefinite"/>
                      </p:stCondLst>
                      <p:endCondLst>
                        <p:cond evt="onStopAudio" delay="0">
                          <p:tgtEl>
                            <p:sldTgt/>
                          </p:tgtEl>
                        </p:cond>
                      </p:endCondLst>
                    </p:cTn>
                    <p:tgtEl>
                      <p:spTgt spid="92"/>
                    </p:tgtEl>
                  </p:cMediaNode>
                </p:audio>
                <p:video>
                  <p:cMediaNode vol="80000">
                    <p:cTn id="90" fill="hold" display="0">
                      <p:stCondLst>
                        <p:cond delay="indefinite"/>
                      </p:stCondLst>
                    </p:cTn>
                    <p:tgtEl>
                      <p:spTgt spid="93"/>
                    </p:tgtEl>
                  </p:cMediaNode>
                </p:video>
              </p:childTnLst>
            </p:cTn>
          </p:par>
        </p:tnLst>
        <p:bldLst>
          <p:bldP spid="51" grpId="0" animBg="1"/>
          <p:bldP spid="90" grpId="0" animBg="1"/>
          <p:bldP spid="90"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161" y="1022628"/>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gr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1029" end="6035.916504"/>
                </p14:media>
              </p:ext>
            </p:extLst>
          </p:nvPr>
        </p:nvPicPr>
        <p:blipFill>
          <a:blip r:embed="rId10"/>
          <a:stretch>
            <a:fillRect/>
          </a:stretch>
        </p:blipFill>
        <p:spPr>
          <a:xfrm>
            <a:off x="-199180" y="1403704"/>
            <a:ext cx="413780" cy="413780"/>
          </a:xfrm>
          <a:prstGeom prst="rect">
            <a:avLst/>
          </a:prstGeom>
        </p:spPr>
      </p:pic>
      <p:pic>
        <p:nvPicPr>
          <p:cNvPr id="3" name="HUG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21314" y="6064446"/>
            <a:ext cx="440773" cy="4407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48" fill="hold"/>
                                        <p:tgtEl>
                                          <p:spTgt spid="3"/>
                                        </p:tgtEl>
                                      </p:cBhvr>
                                    </p:cmd>
                                  </p:childTnLst>
                                </p:cTn>
                              </p:par>
                              <p:par>
                                <p:cTn id="7" presetID="9" presetClass="emph" presetSubtype="0" nodeType="withEffect">
                                  <p:stCondLst>
                                    <p:cond delay="4000"/>
                                  </p:stCondLst>
                                  <p:childTnLst>
                                    <p:set>
                                      <p:cBhvr rctx="PPT">
                                        <p:cTn id="8" dur="indefinite"/>
                                        <p:tgtEl>
                                          <p:spTgt spid="32"/>
                                        </p:tgtEl>
                                        <p:attrNameLst>
                                          <p:attrName>style.opacity</p:attrName>
                                        </p:attrNameLst>
                                      </p:cBhvr>
                                      <p:to>
                                        <p:strVal val="0.5"/>
                                      </p:to>
                                    </p:set>
                                    <p:animEffect filter="image" prLst="opacity: 0.5">
                                      <p:cBhvr rctx="IE">
                                        <p:cTn id="9" dur="indefinite"/>
                                        <p:tgtEl>
                                          <p:spTgt spid="32"/>
                                        </p:tgtEl>
                                      </p:cBhvr>
                                    </p:animEffect>
                                  </p:childTnLst>
                                  <p:subTnLst>
                                    <p:audio>
                                      <p:cMediaNode>
                                        <p:cTn display="0" masterRel="sameClick">
                                          <p:stCondLst>
                                            <p:cond evt="begin" delay="0">
                                              <p:tn val="7"/>
                                            </p:cond>
                                          </p:stCondLst>
                                          <p:endCondLst>
                                            <p:cond evt="onStopAudio" delay="0">
                                              <p:tgtEl>
                                                <p:sldTgt/>
                                              </p:tgtEl>
                                            </p:cond>
                                          </p:endCondLst>
                                        </p:cTn>
                                        <p:tgtEl>
                                          <p:sndTgt r:embed="rId6" name="bomb.wav"/>
                                        </p:tgtEl>
                                      </p:cMediaNode>
                                    </p:audio>
                                  </p:subTnLst>
                                </p:cTn>
                              </p:par>
                            </p:childTnLst>
                          </p:cTn>
                        </p:par>
                        <p:par>
                          <p:cTn id="10" fill="hold">
                            <p:stCondLst>
                              <p:cond delay="6648"/>
                            </p:stCondLst>
                            <p:childTnLst>
                              <p:par>
                                <p:cTn id="11" presetID="63" presetClass="path" presetSubtype="0" accel="50000" decel="50000" fill="hold" nodeType="afterEffect">
                                  <p:stCondLst>
                                    <p:cond delay="0"/>
                                  </p:stCondLst>
                                  <p:childTnLst>
                                    <p:animMotion origin="layout" path="M -1.875E-6 -1.48148E-6 L 0.19571 -0.04838 " pathEditMode="relative" rAng="0" ptsTypes="AA">
                                      <p:cBhvr>
                                        <p:cTn id="12" dur="2000" fill="hold"/>
                                        <p:tgtEl>
                                          <p:spTgt spid="6"/>
                                        </p:tgtEl>
                                        <p:attrNameLst>
                                          <p:attrName>ppt_x</p:attrName>
                                          <p:attrName>ppt_y</p:attrName>
                                        </p:attrNameLst>
                                      </p:cBhvr>
                                      <p:rCtr x="9779" y="-2431"/>
                                    </p:animMotion>
                                  </p:childTnLst>
                                </p:cTn>
                              </p:par>
                              <p:par>
                                <p:cTn id="13" presetID="18" presetClass="entr" presetSubtype="3"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upRight)">
                                      <p:cBhvr>
                                        <p:cTn id="15" dur="2000"/>
                                        <p:tgtEl>
                                          <p:spTgt spid="9"/>
                                        </p:tgtEl>
                                      </p:cBhvr>
                                    </p:animEffect>
                                  </p:childTnLst>
                                </p:cTn>
                              </p:par>
                              <p:par>
                                <p:cTn id="16" presetID="1" presetClass="mediacall" presetSubtype="0" fill="hold" nodeType="withEffect">
                                  <p:stCondLst>
                                    <p:cond delay="0"/>
                                  </p:stCondLst>
                                  <p:childTnLst>
                                    <p:cmd type="call" cmd="playFrom(0.0)">
                                      <p:cBhvr>
                                        <p:cTn id="17" dur="1242" fill="hold"/>
                                        <p:tgtEl>
                                          <p:spTgt spid="86"/>
                                        </p:tgtEl>
                                      </p:cBhvr>
                                    </p:cmd>
                                  </p:childTnLst>
                                </p:cTn>
                              </p:par>
                            </p:childTnLst>
                          </p:cTn>
                        </p:par>
                        <p:par>
                          <p:cTn id="18" fill="hold">
                            <p:stCondLst>
                              <p:cond delay="8648"/>
                            </p:stCondLst>
                            <p:childTnLst>
                              <p:par>
                                <p:cTn id="19" presetID="26" presetClass="emph" presetSubtype="0" repeatCount="3000" fill="hold" nodeType="afterEffect">
                                  <p:stCondLst>
                                    <p:cond delay="0"/>
                                  </p:stCondLst>
                                  <p:childTnLst>
                                    <p:animEffect transition="out" filter="fade">
                                      <p:cBhvr>
                                        <p:cTn id="20" dur="1000" tmFilter="0, 0; .2, .5; .8, .5; 1, 0"/>
                                        <p:tgtEl>
                                          <p:spTgt spid="35"/>
                                        </p:tgtEl>
                                      </p:cBhvr>
                                    </p:animEffect>
                                    <p:animScale>
                                      <p:cBhvr>
                                        <p:cTn id="21"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6"/>
                </p:tgtEl>
              </p:cMediaNode>
            </p:audio>
            <p:audio>
              <p:cMediaNode vol="80000">
                <p:cTn id="23"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8233"/>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AE6EF0F2-C2AC-276D-8D30-EC5151B59EEF}"/>
              </a:ext>
            </a:extLst>
          </p:cNvPr>
          <p:cNvSpPr>
            <a:spLocks noGrp="1"/>
          </p:cNvSpPr>
          <p:nvPr>
            <p:ph idx="1"/>
          </p:nvPr>
        </p:nvSpPr>
        <p:spPr>
          <a:xfrm>
            <a:off x="994129" y="194435"/>
            <a:ext cx="1371600" cy="897952"/>
          </a:xfrm>
        </p:spPr>
        <p:txBody>
          <a:bodyPr>
            <a:normAutofit/>
          </a:bodyPr>
          <a:lstStyle/>
          <a:p>
            <a:pPr marL="0" indent="0">
              <a:buNone/>
            </a:pPr>
            <a:r>
              <a:rPr lang="en-US" sz="4400" b="1" dirty="0" err="1"/>
              <a:t>Số</a:t>
            </a:r>
            <a:r>
              <a:rPr lang="en-US" sz="4400" b="1" dirty="0"/>
              <a:t>?</a:t>
            </a:r>
          </a:p>
        </p:txBody>
      </p:sp>
      <p:sp>
        <p:nvSpPr>
          <p:cNvPr id="8" name="Oval 7">
            <a:extLst>
              <a:ext uri="{FF2B5EF4-FFF2-40B4-BE49-F238E27FC236}">
                <a16:creationId xmlns:a16="http://schemas.microsoft.com/office/drawing/2014/main" id="{885DD56F-B2D1-3A7F-ABC0-9A60D3D15554}"/>
              </a:ext>
            </a:extLst>
          </p:cNvPr>
          <p:cNvSpPr/>
          <p:nvPr/>
        </p:nvSpPr>
        <p:spPr>
          <a:xfrm>
            <a:off x="261384" y="199997"/>
            <a:ext cx="685800" cy="685800"/>
          </a:xfrm>
          <a:prstGeom prst="ellips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3</a:t>
            </a:r>
          </a:p>
        </p:txBody>
      </p:sp>
      <p:pic>
        <p:nvPicPr>
          <p:cNvPr id="13" name="Picture 12">
            <a:extLst>
              <a:ext uri="{FF2B5EF4-FFF2-40B4-BE49-F238E27FC236}">
                <a16:creationId xmlns:a16="http://schemas.microsoft.com/office/drawing/2014/main" id="{0021ACCE-22A7-F9D7-0807-DF3D5FB58EC3}"/>
              </a:ext>
            </a:extLst>
          </p:cNvPr>
          <p:cNvPicPr>
            <a:picLocks noChangeAspect="1"/>
          </p:cNvPicPr>
          <p:nvPr/>
        </p:nvPicPr>
        <p:blipFill>
          <a:blip r:embed="rId4"/>
          <a:stretch>
            <a:fillRect/>
          </a:stretch>
        </p:blipFill>
        <p:spPr>
          <a:xfrm>
            <a:off x="1807535" y="868244"/>
            <a:ext cx="9138906" cy="545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Freeform: Shape 13">
            <a:extLst>
              <a:ext uri="{FF2B5EF4-FFF2-40B4-BE49-F238E27FC236}">
                <a16:creationId xmlns:a16="http://schemas.microsoft.com/office/drawing/2014/main" id="{AE92CC5D-354D-86AD-DDBB-D36FB3CCAD47}"/>
              </a:ext>
            </a:extLst>
          </p:cNvPr>
          <p:cNvSpPr/>
          <p:nvPr/>
        </p:nvSpPr>
        <p:spPr>
          <a:xfrm>
            <a:off x="7091916" y="1562986"/>
            <a:ext cx="1499191" cy="3094382"/>
          </a:xfrm>
          <a:custGeom>
            <a:avLst/>
            <a:gdLst>
              <a:gd name="connsiteX0" fmla="*/ 0 w 1499191"/>
              <a:gd name="connsiteY0" fmla="*/ 0 h 3094382"/>
              <a:gd name="connsiteX1" fmla="*/ 53163 w 1499191"/>
              <a:gd name="connsiteY1" fmla="*/ 21265 h 3094382"/>
              <a:gd name="connsiteX2" fmla="*/ 148856 w 1499191"/>
              <a:gd name="connsiteY2" fmla="*/ 42530 h 3094382"/>
              <a:gd name="connsiteX3" fmla="*/ 191386 w 1499191"/>
              <a:gd name="connsiteY3" fmla="*/ 53163 h 3094382"/>
              <a:gd name="connsiteX4" fmla="*/ 244549 w 1499191"/>
              <a:gd name="connsiteY4" fmla="*/ 74428 h 3094382"/>
              <a:gd name="connsiteX5" fmla="*/ 276447 w 1499191"/>
              <a:gd name="connsiteY5" fmla="*/ 106326 h 3094382"/>
              <a:gd name="connsiteX6" fmla="*/ 435935 w 1499191"/>
              <a:gd name="connsiteY6" fmla="*/ 159488 h 3094382"/>
              <a:gd name="connsiteX7" fmla="*/ 563526 w 1499191"/>
              <a:gd name="connsiteY7" fmla="*/ 265814 h 3094382"/>
              <a:gd name="connsiteX8" fmla="*/ 637954 w 1499191"/>
              <a:gd name="connsiteY8" fmla="*/ 361507 h 3094382"/>
              <a:gd name="connsiteX9" fmla="*/ 648586 w 1499191"/>
              <a:gd name="connsiteY9" fmla="*/ 393405 h 3094382"/>
              <a:gd name="connsiteX10" fmla="*/ 691117 w 1499191"/>
              <a:gd name="connsiteY10" fmla="*/ 467833 h 3094382"/>
              <a:gd name="connsiteX11" fmla="*/ 733647 w 1499191"/>
              <a:gd name="connsiteY11" fmla="*/ 574158 h 3094382"/>
              <a:gd name="connsiteX12" fmla="*/ 776177 w 1499191"/>
              <a:gd name="connsiteY12" fmla="*/ 712381 h 3094382"/>
              <a:gd name="connsiteX13" fmla="*/ 797442 w 1499191"/>
              <a:gd name="connsiteY13" fmla="*/ 861237 h 3094382"/>
              <a:gd name="connsiteX14" fmla="*/ 861237 w 1499191"/>
              <a:gd name="connsiteY14" fmla="*/ 1137684 h 3094382"/>
              <a:gd name="connsiteX15" fmla="*/ 882503 w 1499191"/>
              <a:gd name="connsiteY15" fmla="*/ 1254642 h 3094382"/>
              <a:gd name="connsiteX16" fmla="*/ 893135 w 1499191"/>
              <a:gd name="connsiteY16" fmla="*/ 1318437 h 3094382"/>
              <a:gd name="connsiteX17" fmla="*/ 914400 w 1499191"/>
              <a:gd name="connsiteY17" fmla="*/ 1392865 h 3094382"/>
              <a:gd name="connsiteX18" fmla="*/ 925033 w 1499191"/>
              <a:gd name="connsiteY18" fmla="*/ 1488558 h 3094382"/>
              <a:gd name="connsiteX19" fmla="*/ 935665 w 1499191"/>
              <a:gd name="connsiteY19" fmla="*/ 1594884 h 3094382"/>
              <a:gd name="connsiteX20" fmla="*/ 946298 w 1499191"/>
              <a:gd name="connsiteY20" fmla="*/ 1648047 h 3094382"/>
              <a:gd name="connsiteX21" fmla="*/ 978196 w 1499191"/>
              <a:gd name="connsiteY21" fmla="*/ 1850065 h 3094382"/>
              <a:gd name="connsiteX22" fmla="*/ 1010093 w 1499191"/>
              <a:gd name="connsiteY22" fmla="*/ 2328530 h 3094382"/>
              <a:gd name="connsiteX23" fmla="*/ 1020726 w 1499191"/>
              <a:gd name="connsiteY23" fmla="*/ 2392326 h 3094382"/>
              <a:gd name="connsiteX24" fmla="*/ 1073889 w 1499191"/>
              <a:gd name="connsiteY24" fmla="*/ 2519916 h 3094382"/>
              <a:gd name="connsiteX25" fmla="*/ 1116419 w 1499191"/>
              <a:gd name="connsiteY25" fmla="*/ 2690037 h 3094382"/>
              <a:gd name="connsiteX26" fmla="*/ 1137684 w 1499191"/>
              <a:gd name="connsiteY26" fmla="*/ 2775098 h 3094382"/>
              <a:gd name="connsiteX27" fmla="*/ 1158949 w 1499191"/>
              <a:gd name="connsiteY27" fmla="*/ 2817628 h 3094382"/>
              <a:gd name="connsiteX28" fmla="*/ 1180214 w 1499191"/>
              <a:gd name="connsiteY28" fmla="*/ 2881423 h 3094382"/>
              <a:gd name="connsiteX29" fmla="*/ 1190847 w 1499191"/>
              <a:gd name="connsiteY29" fmla="*/ 2923954 h 3094382"/>
              <a:gd name="connsiteX30" fmla="*/ 1307805 w 1499191"/>
              <a:gd name="connsiteY30" fmla="*/ 3009014 h 3094382"/>
              <a:gd name="connsiteX31" fmla="*/ 1360968 w 1499191"/>
              <a:gd name="connsiteY31" fmla="*/ 3030279 h 3094382"/>
              <a:gd name="connsiteX32" fmla="*/ 1392865 w 1499191"/>
              <a:gd name="connsiteY32" fmla="*/ 3051544 h 3094382"/>
              <a:gd name="connsiteX33" fmla="*/ 1488558 w 1499191"/>
              <a:gd name="connsiteY33" fmla="*/ 3094074 h 3094382"/>
              <a:gd name="connsiteX34" fmla="*/ 1499191 w 1499191"/>
              <a:gd name="connsiteY34" fmla="*/ 3094074 h 30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99191" h="3094382">
                <a:moveTo>
                  <a:pt x="0" y="0"/>
                </a:moveTo>
                <a:cubicBezTo>
                  <a:pt x="17721" y="7088"/>
                  <a:pt x="34811" y="16022"/>
                  <a:pt x="53163" y="21265"/>
                </a:cubicBezTo>
                <a:cubicBezTo>
                  <a:pt x="84582" y="30242"/>
                  <a:pt x="117017" y="35182"/>
                  <a:pt x="148856" y="42530"/>
                </a:cubicBezTo>
                <a:cubicBezTo>
                  <a:pt x="163095" y="45816"/>
                  <a:pt x="177523" y="48542"/>
                  <a:pt x="191386" y="53163"/>
                </a:cubicBezTo>
                <a:cubicBezTo>
                  <a:pt x="209493" y="59199"/>
                  <a:pt x="226828" y="67340"/>
                  <a:pt x="244549" y="74428"/>
                </a:cubicBezTo>
                <a:cubicBezTo>
                  <a:pt x="255182" y="85061"/>
                  <a:pt x="262794" y="100025"/>
                  <a:pt x="276447" y="106326"/>
                </a:cubicBezTo>
                <a:cubicBezTo>
                  <a:pt x="310918" y="122236"/>
                  <a:pt x="394909" y="135556"/>
                  <a:pt x="435935" y="159488"/>
                </a:cubicBezTo>
                <a:cubicBezTo>
                  <a:pt x="473799" y="181575"/>
                  <a:pt x="535623" y="228611"/>
                  <a:pt x="563526" y="265814"/>
                </a:cubicBezTo>
                <a:cubicBezTo>
                  <a:pt x="642940" y="371699"/>
                  <a:pt x="568621" y="315286"/>
                  <a:pt x="637954" y="361507"/>
                </a:cubicBezTo>
                <a:cubicBezTo>
                  <a:pt x="641498" y="372140"/>
                  <a:pt x="643574" y="383380"/>
                  <a:pt x="648586" y="393405"/>
                </a:cubicBezTo>
                <a:cubicBezTo>
                  <a:pt x="661365" y="418963"/>
                  <a:pt x="680127" y="441457"/>
                  <a:pt x="691117" y="467833"/>
                </a:cubicBezTo>
                <a:cubicBezTo>
                  <a:pt x="757871" y="628042"/>
                  <a:pt x="632906" y="406258"/>
                  <a:pt x="733647" y="574158"/>
                </a:cubicBezTo>
                <a:cubicBezTo>
                  <a:pt x="757418" y="693014"/>
                  <a:pt x="734863" y="650411"/>
                  <a:pt x="776177" y="712381"/>
                </a:cubicBezTo>
                <a:cubicBezTo>
                  <a:pt x="797658" y="927185"/>
                  <a:pt x="774318" y="745613"/>
                  <a:pt x="797442" y="861237"/>
                </a:cubicBezTo>
                <a:cubicBezTo>
                  <a:pt x="848153" y="1114793"/>
                  <a:pt x="810672" y="1011271"/>
                  <a:pt x="861237" y="1137684"/>
                </a:cubicBezTo>
                <a:cubicBezTo>
                  <a:pt x="892588" y="1325778"/>
                  <a:pt x="852765" y="1091085"/>
                  <a:pt x="882503" y="1254642"/>
                </a:cubicBezTo>
                <a:cubicBezTo>
                  <a:pt x="886359" y="1275853"/>
                  <a:pt x="888288" y="1297431"/>
                  <a:pt x="893135" y="1318437"/>
                </a:cubicBezTo>
                <a:cubicBezTo>
                  <a:pt x="898937" y="1343578"/>
                  <a:pt x="907312" y="1368056"/>
                  <a:pt x="914400" y="1392865"/>
                </a:cubicBezTo>
                <a:cubicBezTo>
                  <a:pt x="917944" y="1424763"/>
                  <a:pt x="921673" y="1456640"/>
                  <a:pt x="925033" y="1488558"/>
                </a:cubicBezTo>
                <a:cubicBezTo>
                  <a:pt x="928762" y="1523981"/>
                  <a:pt x="930958" y="1559578"/>
                  <a:pt x="935665" y="1594884"/>
                </a:cubicBezTo>
                <a:cubicBezTo>
                  <a:pt x="938053" y="1612797"/>
                  <a:pt x="943479" y="1630196"/>
                  <a:pt x="946298" y="1648047"/>
                </a:cubicBezTo>
                <a:cubicBezTo>
                  <a:pt x="982030" y="1874345"/>
                  <a:pt x="953438" y="1726281"/>
                  <a:pt x="978196" y="1850065"/>
                </a:cubicBezTo>
                <a:cubicBezTo>
                  <a:pt x="994530" y="2454438"/>
                  <a:pt x="955917" y="2075712"/>
                  <a:pt x="1010093" y="2328530"/>
                </a:cubicBezTo>
                <a:cubicBezTo>
                  <a:pt x="1014610" y="2349610"/>
                  <a:pt x="1013908" y="2371874"/>
                  <a:pt x="1020726" y="2392326"/>
                </a:cubicBezTo>
                <a:cubicBezTo>
                  <a:pt x="1035296" y="2436036"/>
                  <a:pt x="1073889" y="2519916"/>
                  <a:pt x="1073889" y="2519916"/>
                </a:cubicBezTo>
                <a:cubicBezTo>
                  <a:pt x="1093070" y="2635007"/>
                  <a:pt x="1074094" y="2537666"/>
                  <a:pt x="1116419" y="2690037"/>
                </a:cubicBezTo>
                <a:cubicBezTo>
                  <a:pt x="1124241" y="2718197"/>
                  <a:pt x="1124614" y="2748957"/>
                  <a:pt x="1137684" y="2775098"/>
                </a:cubicBezTo>
                <a:cubicBezTo>
                  <a:pt x="1144772" y="2789275"/>
                  <a:pt x="1153062" y="2802912"/>
                  <a:pt x="1158949" y="2817628"/>
                </a:cubicBezTo>
                <a:cubicBezTo>
                  <a:pt x="1167274" y="2838440"/>
                  <a:pt x="1174777" y="2859677"/>
                  <a:pt x="1180214" y="2881423"/>
                </a:cubicBezTo>
                <a:cubicBezTo>
                  <a:pt x="1183758" y="2895600"/>
                  <a:pt x="1182741" y="2911795"/>
                  <a:pt x="1190847" y="2923954"/>
                </a:cubicBezTo>
                <a:cubicBezTo>
                  <a:pt x="1223403" y="2972788"/>
                  <a:pt x="1257093" y="2985963"/>
                  <a:pt x="1307805" y="3009014"/>
                </a:cubicBezTo>
                <a:cubicBezTo>
                  <a:pt x="1325180" y="3016912"/>
                  <a:pt x="1343897" y="3021743"/>
                  <a:pt x="1360968" y="3030279"/>
                </a:cubicBezTo>
                <a:cubicBezTo>
                  <a:pt x="1372397" y="3035994"/>
                  <a:pt x="1382029" y="3044771"/>
                  <a:pt x="1392865" y="3051544"/>
                </a:cubicBezTo>
                <a:cubicBezTo>
                  <a:pt x="1444283" y="3083680"/>
                  <a:pt x="1436073" y="3083578"/>
                  <a:pt x="1488558" y="3094074"/>
                </a:cubicBezTo>
                <a:cubicBezTo>
                  <a:pt x="1492034" y="3094769"/>
                  <a:pt x="1495647" y="3094074"/>
                  <a:pt x="1499191" y="309407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259133E-3452-F77A-A463-BA51AF04565A}"/>
              </a:ext>
            </a:extLst>
          </p:cNvPr>
          <p:cNvSpPr/>
          <p:nvPr/>
        </p:nvSpPr>
        <p:spPr>
          <a:xfrm>
            <a:off x="5777024" y="1407044"/>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7</a:t>
            </a:r>
          </a:p>
        </p:txBody>
      </p:sp>
      <p:sp>
        <p:nvSpPr>
          <p:cNvPr id="17" name="Freeform: Shape 16">
            <a:extLst>
              <a:ext uri="{FF2B5EF4-FFF2-40B4-BE49-F238E27FC236}">
                <a16:creationId xmlns:a16="http://schemas.microsoft.com/office/drawing/2014/main" id="{DB997506-070A-BCE9-7EAB-DA42602D0B45}"/>
              </a:ext>
            </a:extLst>
          </p:cNvPr>
          <p:cNvSpPr/>
          <p:nvPr/>
        </p:nvSpPr>
        <p:spPr>
          <a:xfrm>
            <a:off x="6826102" y="2785730"/>
            <a:ext cx="1775638" cy="3253563"/>
          </a:xfrm>
          <a:custGeom>
            <a:avLst/>
            <a:gdLst>
              <a:gd name="connsiteX0" fmla="*/ 0 w 1775638"/>
              <a:gd name="connsiteY0" fmla="*/ 0 h 3253563"/>
              <a:gd name="connsiteX1" fmla="*/ 74428 w 1775638"/>
              <a:gd name="connsiteY1" fmla="*/ 10633 h 3253563"/>
              <a:gd name="connsiteX2" fmla="*/ 159489 w 1775638"/>
              <a:gd name="connsiteY2" fmla="*/ 85061 h 3253563"/>
              <a:gd name="connsiteX3" fmla="*/ 265814 w 1775638"/>
              <a:gd name="connsiteY3" fmla="*/ 106326 h 3253563"/>
              <a:gd name="connsiteX4" fmla="*/ 382772 w 1775638"/>
              <a:gd name="connsiteY4" fmla="*/ 148856 h 3253563"/>
              <a:gd name="connsiteX5" fmla="*/ 457200 w 1775638"/>
              <a:gd name="connsiteY5" fmla="*/ 191386 h 3253563"/>
              <a:gd name="connsiteX6" fmla="*/ 520996 w 1775638"/>
              <a:gd name="connsiteY6" fmla="*/ 233917 h 3253563"/>
              <a:gd name="connsiteX7" fmla="*/ 659219 w 1775638"/>
              <a:gd name="connsiteY7" fmla="*/ 308344 h 3253563"/>
              <a:gd name="connsiteX8" fmla="*/ 712382 w 1775638"/>
              <a:gd name="connsiteY8" fmla="*/ 361507 h 3253563"/>
              <a:gd name="connsiteX9" fmla="*/ 744279 w 1775638"/>
              <a:gd name="connsiteY9" fmla="*/ 425303 h 3253563"/>
              <a:gd name="connsiteX10" fmla="*/ 765545 w 1775638"/>
              <a:gd name="connsiteY10" fmla="*/ 489098 h 3253563"/>
              <a:gd name="connsiteX11" fmla="*/ 808075 w 1775638"/>
              <a:gd name="connsiteY11" fmla="*/ 542261 h 3253563"/>
              <a:gd name="connsiteX12" fmla="*/ 861238 w 1775638"/>
              <a:gd name="connsiteY12" fmla="*/ 627321 h 3253563"/>
              <a:gd name="connsiteX13" fmla="*/ 914400 w 1775638"/>
              <a:gd name="connsiteY13" fmla="*/ 797442 h 3253563"/>
              <a:gd name="connsiteX14" fmla="*/ 935665 w 1775638"/>
              <a:gd name="connsiteY14" fmla="*/ 861237 h 3253563"/>
              <a:gd name="connsiteX15" fmla="*/ 956931 w 1775638"/>
              <a:gd name="connsiteY15" fmla="*/ 903768 h 3253563"/>
              <a:gd name="connsiteX16" fmla="*/ 988828 w 1775638"/>
              <a:gd name="connsiteY16" fmla="*/ 999461 h 3253563"/>
              <a:gd name="connsiteX17" fmla="*/ 1010093 w 1775638"/>
              <a:gd name="connsiteY17" fmla="*/ 1041991 h 3253563"/>
              <a:gd name="connsiteX18" fmla="*/ 1063256 w 1775638"/>
              <a:gd name="connsiteY18" fmla="*/ 1212112 h 3253563"/>
              <a:gd name="connsiteX19" fmla="*/ 1095154 w 1775638"/>
              <a:gd name="connsiteY19" fmla="*/ 1307805 h 3253563"/>
              <a:gd name="connsiteX20" fmla="*/ 1116419 w 1775638"/>
              <a:gd name="connsiteY20" fmla="*/ 1541721 h 3253563"/>
              <a:gd name="connsiteX21" fmla="*/ 1137684 w 1775638"/>
              <a:gd name="connsiteY21" fmla="*/ 1626782 h 3253563"/>
              <a:gd name="connsiteX22" fmla="*/ 1148317 w 1775638"/>
              <a:gd name="connsiteY22" fmla="*/ 1701210 h 3253563"/>
              <a:gd name="connsiteX23" fmla="*/ 1180214 w 1775638"/>
              <a:gd name="connsiteY23" fmla="*/ 1786270 h 3253563"/>
              <a:gd name="connsiteX24" fmla="*/ 1201479 w 1775638"/>
              <a:gd name="connsiteY24" fmla="*/ 1871330 h 3253563"/>
              <a:gd name="connsiteX25" fmla="*/ 1265275 w 1775638"/>
              <a:gd name="connsiteY25" fmla="*/ 2094614 h 3253563"/>
              <a:gd name="connsiteX26" fmla="*/ 1275907 w 1775638"/>
              <a:gd name="connsiteY26" fmla="*/ 2222205 h 3253563"/>
              <a:gd name="connsiteX27" fmla="*/ 1307805 w 1775638"/>
              <a:gd name="connsiteY27" fmla="*/ 2296633 h 3253563"/>
              <a:gd name="connsiteX28" fmla="*/ 1329070 w 1775638"/>
              <a:gd name="connsiteY28" fmla="*/ 2371061 h 3253563"/>
              <a:gd name="connsiteX29" fmla="*/ 1339703 w 1775638"/>
              <a:gd name="connsiteY29" fmla="*/ 2413591 h 3253563"/>
              <a:gd name="connsiteX30" fmla="*/ 1360968 w 1775638"/>
              <a:gd name="connsiteY30" fmla="*/ 2509284 h 3253563"/>
              <a:gd name="connsiteX31" fmla="*/ 1403498 w 1775638"/>
              <a:gd name="connsiteY31" fmla="*/ 2615610 h 3253563"/>
              <a:gd name="connsiteX32" fmla="*/ 1456661 w 1775638"/>
              <a:gd name="connsiteY32" fmla="*/ 2743200 h 3253563"/>
              <a:gd name="connsiteX33" fmla="*/ 1509824 w 1775638"/>
              <a:gd name="connsiteY33" fmla="*/ 2892056 h 3253563"/>
              <a:gd name="connsiteX34" fmla="*/ 1552354 w 1775638"/>
              <a:gd name="connsiteY34" fmla="*/ 2945219 h 3253563"/>
              <a:gd name="connsiteX35" fmla="*/ 1573619 w 1775638"/>
              <a:gd name="connsiteY35" fmla="*/ 2977117 h 3253563"/>
              <a:gd name="connsiteX36" fmla="*/ 1616149 w 1775638"/>
              <a:gd name="connsiteY36" fmla="*/ 3030279 h 3253563"/>
              <a:gd name="connsiteX37" fmla="*/ 1637414 w 1775638"/>
              <a:gd name="connsiteY37" fmla="*/ 3062177 h 3253563"/>
              <a:gd name="connsiteX38" fmla="*/ 1669312 w 1775638"/>
              <a:gd name="connsiteY38" fmla="*/ 3104707 h 3253563"/>
              <a:gd name="connsiteX39" fmla="*/ 1690577 w 1775638"/>
              <a:gd name="connsiteY39" fmla="*/ 3136605 h 3253563"/>
              <a:gd name="connsiteX40" fmla="*/ 1743740 w 1775638"/>
              <a:gd name="connsiteY40" fmla="*/ 3242930 h 3253563"/>
              <a:gd name="connsiteX41" fmla="*/ 1775638 w 1775638"/>
              <a:gd name="connsiteY41" fmla="*/ 3253563 h 325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75638" h="3253563">
                <a:moveTo>
                  <a:pt x="0" y="0"/>
                </a:moveTo>
                <a:cubicBezTo>
                  <a:pt x="24809" y="3544"/>
                  <a:pt x="52013" y="-575"/>
                  <a:pt x="74428" y="10633"/>
                </a:cubicBezTo>
                <a:cubicBezTo>
                  <a:pt x="105239" y="26039"/>
                  <a:pt x="122744" y="73755"/>
                  <a:pt x="159489" y="85061"/>
                </a:cubicBezTo>
                <a:cubicBezTo>
                  <a:pt x="194034" y="95690"/>
                  <a:pt x="232256" y="92903"/>
                  <a:pt x="265814" y="106326"/>
                </a:cubicBezTo>
                <a:cubicBezTo>
                  <a:pt x="339789" y="135916"/>
                  <a:pt x="300870" y="121555"/>
                  <a:pt x="382772" y="148856"/>
                </a:cubicBezTo>
                <a:cubicBezTo>
                  <a:pt x="522299" y="253500"/>
                  <a:pt x="352818" y="133396"/>
                  <a:pt x="457200" y="191386"/>
                </a:cubicBezTo>
                <a:cubicBezTo>
                  <a:pt x="479542" y="203798"/>
                  <a:pt x="496750" y="225835"/>
                  <a:pt x="520996" y="233917"/>
                </a:cubicBezTo>
                <a:cubicBezTo>
                  <a:pt x="573242" y="251332"/>
                  <a:pt x="612844" y="261969"/>
                  <a:pt x="659219" y="308344"/>
                </a:cubicBezTo>
                <a:lnTo>
                  <a:pt x="712382" y="361507"/>
                </a:lnTo>
                <a:cubicBezTo>
                  <a:pt x="723014" y="382772"/>
                  <a:pt x="735135" y="403357"/>
                  <a:pt x="744279" y="425303"/>
                </a:cubicBezTo>
                <a:cubicBezTo>
                  <a:pt x="752900" y="445994"/>
                  <a:pt x="754811" y="469420"/>
                  <a:pt x="765545" y="489098"/>
                </a:cubicBezTo>
                <a:cubicBezTo>
                  <a:pt x="776412" y="509021"/>
                  <a:pt x="795487" y="523379"/>
                  <a:pt x="808075" y="542261"/>
                </a:cubicBezTo>
                <a:cubicBezTo>
                  <a:pt x="924819" y="717377"/>
                  <a:pt x="721941" y="441595"/>
                  <a:pt x="861238" y="627321"/>
                </a:cubicBezTo>
                <a:cubicBezTo>
                  <a:pt x="894368" y="759841"/>
                  <a:pt x="867557" y="666282"/>
                  <a:pt x="914400" y="797442"/>
                </a:cubicBezTo>
                <a:cubicBezTo>
                  <a:pt x="921939" y="818551"/>
                  <a:pt x="927340" y="840425"/>
                  <a:pt x="935665" y="861237"/>
                </a:cubicBezTo>
                <a:cubicBezTo>
                  <a:pt x="941552" y="875954"/>
                  <a:pt x="951241" y="888974"/>
                  <a:pt x="956931" y="903768"/>
                </a:cubicBezTo>
                <a:cubicBezTo>
                  <a:pt x="969001" y="935150"/>
                  <a:pt x="976758" y="968079"/>
                  <a:pt x="988828" y="999461"/>
                </a:cubicBezTo>
                <a:cubicBezTo>
                  <a:pt x="994518" y="1014255"/>
                  <a:pt x="1004206" y="1027275"/>
                  <a:pt x="1010093" y="1041991"/>
                </a:cubicBezTo>
                <a:cubicBezTo>
                  <a:pt x="1024140" y="1077109"/>
                  <a:pt x="1056148" y="1189604"/>
                  <a:pt x="1063256" y="1212112"/>
                </a:cubicBezTo>
                <a:cubicBezTo>
                  <a:pt x="1073381" y="1244174"/>
                  <a:pt x="1084521" y="1275907"/>
                  <a:pt x="1095154" y="1307805"/>
                </a:cubicBezTo>
                <a:cubicBezTo>
                  <a:pt x="1098823" y="1359168"/>
                  <a:pt x="1104785" y="1479672"/>
                  <a:pt x="1116419" y="1541721"/>
                </a:cubicBezTo>
                <a:cubicBezTo>
                  <a:pt x="1121805" y="1570447"/>
                  <a:pt x="1131952" y="1598123"/>
                  <a:pt x="1137684" y="1626782"/>
                </a:cubicBezTo>
                <a:cubicBezTo>
                  <a:pt x="1142599" y="1651357"/>
                  <a:pt x="1143402" y="1676635"/>
                  <a:pt x="1148317" y="1701210"/>
                </a:cubicBezTo>
                <a:cubicBezTo>
                  <a:pt x="1152336" y="1721303"/>
                  <a:pt x="1176327" y="1773638"/>
                  <a:pt x="1180214" y="1786270"/>
                </a:cubicBezTo>
                <a:cubicBezTo>
                  <a:pt x="1188809" y="1814204"/>
                  <a:pt x="1193707" y="1843156"/>
                  <a:pt x="1201479" y="1871330"/>
                </a:cubicBezTo>
                <a:cubicBezTo>
                  <a:pt x="1222064" y="1945949"/>
                  <a:pt x="1265275" y="2094614"/>
                  <a:pt x="1265275" y="2094614"/>
                </a:cubicBezTo>
                <a:cubicBezTo>
                  <a:pt x="1268819" y="2137144"/>
                  <a:pt x="1267115" y="2180443"/>
                  <a:pt x="1275907" y="2222205"/>
                </a:cubicBezTo>
                <a:cubicBezTo>
                  <a:pt x="1281468" y="2248618"/>
                  <a:pt x="1298727" y="2271214"/>
                  <a:pt x="1307805" y="2296633"/>
                </a:cubicBezTo>
                <a:cubicBezTo>
                  <a:pt x="1316483" y="2320932"/>
                  <a:pt x="1322281" y="2346168"/>
                  <a:pt x="1329070" y="2371061"/>
                </a:cubicBezTo>
                <a:cubicBezTo>
                  <a:pt x="1332915" y="2385159"/>
                  <a:pt x="1336417" y="2399352"/>
                  <a:pt x="1339703" y="2413591"/>
                </a:cubicBezTo>
                <a:cubicBezTo>
                  <a:pt x="1347051" y="2445430"/>
                  <a:pt x="1351128" y="2478125"/>
                  <a:pt x="1360968" y="2509284"/>
                </a:cubicBezTo>
                <a:cubicBezTo>
                  <a:pt x="1372463" y="2545684"/>
                  <a:pt x="1390095" y="2579868"/>
                  <a:pt x="1403498" y="2615610"/>
                </a:cubicBezTo>
                <a:cubicBezTo>
                  <a:pt x="1446671" y="2730740"/>
                  <a:pt x="1399476" y="2628831"/>
                  <a:pt x="1456661" y="2743200"/>
                </a:cubicBezTo>
                <a:cubicBezTo>
                  <a:pt x="1468207" y="2789384"/>
                  <a:pt x="1483663" y="2859354"/>
                  <a:pt x="1509824" y="2892056"/>
                </a:cubicBezTo>
                <a:cubicBezTo>
                  <a:pt x="1524001" y="2909777"/>
                  <a:pt x="1538738" y="2927064"/>
                  <a:pt x="1552354" y="2945219"/>
                </a:cubicBezTo>
                <a:cubicBezTo>
                  <a:pt x="1560021" y="2955442"/>
                  <a:pt x="1565952" y="2966894"/>
                  <a:pt x="1573619" y="2977117"/>
                </a:cubicBezTo>
                <a:cubicBezTo>
                  <a:pt x="1587235" y="2995272"/>
                  <a:pt x="1602533" y="3012124"/>
                  <a:pt x="1616149" y="3030279"/>
                </a:cubicBezTo>
                <a:cubicBezTo>
                  <a:pt x="1623816" y="3040502"/>
                  <a:pt x="1629986" y="3051778"/>
                  <a:pt x="1637414" y="3062177"/>
                </a:cubicBezTo>
                <a:cubicBezTo>
                  <a:pt x="1647714" y="3076597"/>
                  <a:pt x="1659012" y="3090287"/>
                  <a:pt x="1669312" y="3104707"/>
                </a:cubicBezTo>
                <a:cubicBezTo>
                  <a:pt x="1676740" y="3115106"/>
                  <a:pt x="1684862" y="3125175"/>
                  <a:pt x="1690577" y="3136605"/>
                </a:cubicBezTo>
                <a:cubicBezTo>
                  <a:pt x="1719830" y="3195111"/>
                  <a:pt x="1671216" y="3160046"/>
                  <a:pt x="1743740" y="3242930"/>
                </a:cubicBezTo>
                <a:cubicBezTo>
                  <a:pt x="1751120" y="3251365"/>
                  <a:pt x="1775638" y="3253563"/>
                  <a:pt x="1775638" y="325356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5263CFD-32A5-D4D7-018F-FC5C3AF0E6F8}"/>
              </a:ext>
            </a:extLst>
          </p:cNvPr>
          <p:cNvGrpSpPr/>
          <p:nvPr/>
        </p:nvGrpSpPr>
        <p:grpSpPr>
          <a:xfrm>
            <a:off x="4465675" y="2502197"/>
            <a:ext cx="733646" cy="542260"/>
            <a:chOff x="4465675" y="2502197"/>
            <a:chExt cx="733646" cy="542260"/>
          </a:xfrm>
        </p:grpSpPr>
        <p:sp>
          <p:nvSpPr>
            <p:cNvPr id="18" name="Rectangle: Rounded Corners 17">
              <a:extLst>
                <a:ext uri="{FF2B5EF4-FFF2-40B4-BE49-F238E27FC236}">
                  <a16:creationId xmlns:a16="http://schemas.microsoft.com/office/drawing/2014/main" id="{771AD1F7-4DBF-90C0-C8C1-33205AA244F2}"/>
                </a:ext>
              </a:extLst>
            </p:cNvPr>
            <p:cNvSpPr/>
            <p:nvPr/>
          </p:nvSpPr>
          <p:spPr>
            <a:xfrm>
              <a:off x="4522383" y="2502197"/>
              <a:ext cx="538716"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b="1" dirty="0">
                <a:solidFill>
                  <a:srgbClr val="FF0000"/>
                </a:solidFill>
              </a:endParaRPr>
            </a:p>
          </p:txBody>
        </p:sp>
        <p:sp>
          <p:nvSpPr>
            <p:cNvPr id="19" name="TextBox 18">
              <a:extLst>
                <a:ext uri="{FF2B5EF4-FFF2-40B4-BE49-F238E27FC236}">
                  <a16:creationId xmlns:a16="http://schemas.microsoft.com/office/drawing/2014/main" id="{219C4BAF-BE4F-13EC-F274-B65BA3A0B5F5}"/>
                </a:ext>
              </a:extLst>
            </p:cNvPr>
            <p:cNvSpPr txBox="1"/>
            <p:nvPr/>
          </p:nvSpPr>
          <p:spPr>
            <a:xfrm>
              <a:off x="4465675" y="2636875"/>
              <a:ext cx="733646" cy="338554"/>
            </a:xfrm>
            <a:prstGeom prst="rect">
              <a:avLst/>
            </a:prstGeom>
            <a:noFill/>
          </p:spPr>
          <p:txBody>
            <a:bodyPr wrap="square" rtlCol="0">
              <a:spAutoFit/>
            </a:bodyPr>
            <a:lstStyle/>
            <a:p>
              <a:r>
                <a:rPr lang="en-US" sz="1600" b="1" dirty="0">
                  <a:solidFill>
                    <a:srgbClr val="FF0000"/>
                  </a:solidFill>
                </a:rPr>
                <a:t>5 000</a:t>
              </a:r>
            </a:p>
          </p:txBody>
        </p:sp>
      </p:grpSp>
      <p:sp>
        <p:nvSpPr>
          <p:cNvPr id="21" name="Freeform: Shape 20">
            <a:extLst>
              <a:ext uri="{FF2B5EF4-FFF2-40B4-BE49-F238E27FC236}">
                <a16:creationId xmlns:a16="http://schemas.microsoft.com/office/drawing/2014/main" id="{7455FF1C-D2F1-41E8-580E-C229F773BF0C}"/>
              </a:ext>
            </a:extLst>
          </p:cNvPr>
          <p:cNvSpPr/>
          <p:nvPr/>
        </p:nvSpPr>
        <p:spPr>
          <a:xfrm>
            <a:off x="6273209" y="1435395"/>
            <a:ext cx="2276776" cy="2690038"/>
          </a:xfrm>
          <a:custGeom>
            <a:avLst/>
            <a:gdLst>
              <a:gd name="connsiteX0" fmla="*/ 0 w 2276776"/>
              <a:gd name="connsiteY0" fmla="*/ 2647507 h 2690038"/>
              <a:gd name="connsiteX1" fmla="*/ 63796 w 2276776"/>
              <a:gd name="connsiteY1" fmla="*/ 2658140 h 2690038"/>
              <a:gd name="connsiteX2" fmla="*/ 116958 w 2276776"/>
              <a:gd name="connsiteY2" fmla="*/ 2668772 h 2690038"/>
              <a:gd name="connsiteX3" fmla="*/ 499731 w 2276776"/>
              <a:gd name="connsiteY3" fmla="*/ 2690038 h 2690038"/>
              <a:gd name="connsiteX4" fmla="*/ 595424 w 2276776"/>
              <a:gd name="connsiteY4" fmla="*/ 2668772 h 2690038"/>
              <a:gd name="connsiteX5" fmla="*/ 723014 w 2276776"/>
              <a:gd name="connsiteY5" fmla="*/ 2636875 h 2690038"/>
              <a:gd name="connsiteX6" fmla="*/ 946298 w 2276776"/>
              <a:gd name="connsiteY6" fmla="*/ 2573079 h 2690038"/>
              <a:gd name="connsiteX7" fmla="*/ 967563 w 2276776"/>
              <a:gd name="connsiteY7" fmla="*/ 2541182 h 2690038"/>
              <a:gd name="connsiteX8" fmla="*/ 1105786 w 2276776"/>
              <a:gd name="connsiteY8" fmla="*/ 2413591 h 2690038"/>
              <a:gd name="connsiteX9" fmla="*/ 1148317 w 2276776"/>
              <a:gd name="connsiteY9" fmla="*/ 2381693 h 2690038"/>
              <a:gd name="connsiteX10" fmla="*/ 1233377 w 2276776"/>
              <a:gd name="connsiteY10" fmla="*/ 2264735 h 2690038"/>
              <a:gd name="connsiteX11" fmla="*/ 1414131 w 2276776"/>
              <a:gd name="connsiteY11" fmla="*/ 2083982 h 2690038"/>
              <a:gd name="connsiteX12" fmla="*/ 1477926 w 2276776"/>
              <a:gd name="connsiteY12" fmla="*/ 1892596 h 2690038"/>
              <a:gd name="connsiteX13" fmla="*/ 1509824 w 2276776"/>
              <a:gd name="connsiteY13" fmla="*/ 1786270 h 2690038"/>
              <a:gd name="connsiteX14" fmla="*/ 1562986 w 2276776"/>
              <a:gd name="connsiteY14" fmla="*/ 1637414 h 2690038"/>
              <a:gd name="connsiteX15" fmla="*/ 1616149 w 2276776"/>
              <a:gd name="connsiteY15" fmla="*/ 1456661 h 2690038"/>
              <a:gd name="connsiteX16" fmla="*/ 1637414 w 2276776"/>
              <a:gd name="connsiteY16" fmla="*/ 1137684 h 2690038"/>
              <a:gd name="connsiteX17" fmla="*/ 1679944 w 2276776"/>
              <a:gd name="connsiteY17" fmla="*/ 956931 h 2690038"/>
              <a:gd name="connsiteX18" fmla="*/ 1711842 w 2276776"/>
              <a:gd name="connsiteY18" fmla="*/ 786810 h 2690038"/>
              <a:gd name="connsiteX19" fmla="*/ 1722475 w 2276776"/>
              <a:gd name="connsiteY19" fmla="*/ 701749 h 2690038"/>
              <a:gd name="connsiteX20" fmla="*/ 1754372 w 2276776"/>
              <a:gd name="connsiteY20" fmla="*/ 637954 h 2690038"/>
              <a:gd name="connsiteX21" fmla="*/ 1775638 w 2276776"/>
              <a:gd name="connsiteY21" fmla="*/ 584791 h 2690038"/>
              <a:gd name="connsiteX22" fmla="*/ 1807535 w 2276776"/>
              <a:gd name="connsiteY22" fmla="*/ 499731 h 2690038"/>
              <a:gd name="connsiteX23" fmla="*/ 1850065 w 2276776"/>
              <a:gd name="connsiteY23" fmla="*/ 393405 h 2690038"/>
              <a:gd name="connsiteX24" fmla="*/ 1860698 w 2276776"/>
              <a:gd name="connsiteY24" fmla="*/ 350875 h 2690038"/>
              <a:gd name="connsiteX25" fmla="*/ 1903228 w 2276776"/>
              <a:gd name="connsiteY25" fmla="*/ 308345 h 2690038"/>
              <a:gd name="connsiteX26" fmla="*/ 1998921 w 2276776"/>
              <a:gd name="connsiteY26" fmla="*/ 159489 h 2690038"/>
              <a:gd name="connsiteX27" fmla="*/ 2062717 w 2276776"/>
              <a:gd name="connsiteY27" fmla="*/ 127591 h 2690038"/>
              <a:gd name="connsiteX28" fmla="*/ 2105247 w 2276776"/>
              <a:gd name="connsiteY28" fmla="*/ 106326 h 2690038"/>
              <a:gd name="connsiteX29" fmla="*/ 2169042 w 2276776"/>
              <a:gd name="connsiteY29" fmla="*/ 53163 h 2690038"/>
              <a:gd name="connsiteX30" fmla="*/ 2275368 w 2276776"/>
              <a:gd name="connsiteY30" fmla="*/ 10633 h 2690038"/>
              <a:gd name="connsiteX31" fmla="*/ 2275368 w 2276776"/>
              <a:gd name="connsiteY31" fmla="*/ 0 h 269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6776" h="2690038">
                <a:moveTo>
                  <a:pt x="0" y="2647507"/>
                </a:moveTo>
                <a:lnTo>
                  <a:pt x="63796" y="2658140"/>
                </a:lnTo>
                <a:cubicBezTo>
                  <a:pt x="81576" y="2661373"/>
                  <a:pt x="98935" y="2667453"/>
                  <a:pt x="116958" y="2668772"/>
                </a:cubicBezTo>
                <a:cubicBezTo>
                  <a:pt x="244405" y="2678097"/>
                  <a:pt x="372140" y="2682949"/>
                  <a:pt x="499731" y="2690038"/>
                </a:cubicBezTo>
                <a:cubicBezTo>
                  <a:pt x="641729" y="2666371"/>
                  <a:pt x="508165" y="2692041"/>
                  <a:pt x="595424" y="2668772"/>
                </a:cubicBezTo>
                <a:cubicBezTo>
                  <a:pt x="637783" y="2657476"/>
                  <a:pt x="680862" y="2648918"/>
                  <a:pt x="723014" y="2636875"/>
                </a:cubicBezTo>
                <a:cubicBezTo>
                  <a:pt x="968948" y="2566608"/>
                  <a:pt x="817063" y="2598927"/>
                  <a:pt x="946298" y="2573079"/>
                </a:cubicBezTo>
                <a:cubicBezTo>
                  <a:pt x="953386" y="2562447"/>
                  <a:pt x="959148" y="2550799"/>
                  <a:pt x="967563" y="2541182"/>
                </a:cubicBezTo>
                <a:cubicBezTo>
                  <a:pt x="1001228" y="2502708"/>
                  <a:pt x="1071226" y="2442391"/>
                  <a:pt x="1105786" y="2413591"/>
                </a:cubicBezTo>
                <a:cubicBezTo>
                  <a:pt x="1119400" y="2402246"/>
                  <a:pt x="1136784" y="2395148"/>
                  <a:pt x="1148317" y="2381693"/>
                </a:cubicBezTo>
                <a:cubicBezTo>
                  <a:pt x="1179689" y="2345092"/>
                  <a:pt x="1200739" y="2300211"/>
                  <a:pt x="1233377" y="2264735"/>
                </a:cubicBezTo>
                <a:cubicBezTo>
                  <a:pt x="1465015" y="2012954"/>
                  <a:pt x="1341488" y="2192939"/>
                  <a:pt x="1414131" y="2083982"/>
                </a:cubicBezTo>
                <a:cubicBezTo>
                  <a:pt x="1448977" y="1909748"/>
                  <a:pt x="1407691" y="1962829"/>
                  <a:pt x="1477926" y="1892596"/>
                </a:cubicBezTo>
                <a:cubicBezTo>
                  <a:pt x="1490621" y="1841813"/>
                  <a:pt x="1489111" y="1843230"/>
                  <a:pt x="1509824" y="1786270"/>
                </a:cubicBezTo>
                <a:cubicBezTo>
                  <a:pt x="1535206" y="1716472"/>
                  <a:pt x="1539800" y="1725523"/>
                  <a:pt x="1562986" y="1637414"/>
                </a:cubicBezTo>
                <a:cubicBezTo>
                  <a:pt x="1611272" y="1453923"/>
                  <a:pt x="1553787" y="1602171"/>
                  <a:pt x="1616149" y="1456661"/>
                </a:cubicBezTo>
                <a:cubicBezTo>
                  <a:pt x="1618682" y="1398398"/>
                  <a:pt x="1618066" y="1227978"/>
                  <a:pt x="1637414" y="1137684"/>
                </a:cubicBezTo>
                <a:cubicBezTo>
                  <a:pt x="1659661" y="1033864"/>
                  <a:pt x="1666153" y="1081048"/>
                  <a:pt x="1679944" y="956931"/>
                </a:cubicBezTo>
                <a:cubicBezTo>
                  <a:pt x="1693426" y="835594"/>
                  <a:pt x="1681760" y="892097"/>
                  <a:pt x="1711842" y="786810"/>
                </a:cubicBezTo>
                <a:cubicBezTo>
                  <a:pt x="1715386" y="758456"/>
                  <a:pt x="1714625" y="729224"/>
                  <a:pt x="1722475" y="701749"/>
                </a:cubicBezTo>
                <a:cubicBezTo>
                  <a:pt x="1729006" y="678889"/>
                  <a:pt x="1744534" y="659598"/>
                  <a:pt x="1754372" y="637954"/>
                </a:cubicBezTo>
                <a:cubicBezTo>
                  <a:pt x="1762270" y="620579"/>
                  <a:pt x="1768549" y="602512"/>
                  <a:pt x="1775638" y="584791"/>
                </a:cubicBezTo>
                <a:cubicBezTo>
                  <a:pt x="1799187" y="467037"/>
                  <a:pt x="1768884" y="583476"/>
                  <a:pt x="1807535" y="499731"/>
                </a:cubicBezTo>
                <a:cubicBezTo>
                  <a:pt x="1823531" y="465072"/>
                  <a:pt x="1837226" y="429353"/>
                  <a:pt x="1850065" y="393405"/>
                </a:cubicBezTo>
                <a:cubicBezTo>
                  <a:pt x="1854980" y="379643"/>
                  <a:pt x="1852953" y="363267"/>
                  <a:pt x="1860698" y="350875"/>
                </a:cubicBezTo>
                <a:cubicBezTo>
                  <a:pt x="1871324" y="333874"/>
                  <a:pt x="1889051" y="322522"/>
                  <a:pt x="1903228" y="308345"/>
                </a:cubicBezTo>
                <a:cubicBezTo>
                  <a:pt x="1941313" y="232174"/>
                  <a:pt x="1940155" y="218255"/>
                  <a:pt x="1998921" y="159489"/>
                </a:cubicBezTo>
                <a:cubicBezTo>
                  <a:pt x="2024462" y="133949"/>
                  <a:pt x="2032451" y="140562"/>
                  <a:pt x="2062717" y="127591"/>
                </a:cubicBezTo>
                <a:cubicBezTo>
                  <a:pt x="2077285" y="121347"/>
                  <a:pt x="2092262" y="115415"/>
                  <a:pt x="2105247" y="106326"/>
                </a:cubicBezTo>
                <a:cubicBezTo>
                  <a:pt x="2127924" y="90452"/>
                  <a:pt x="2146365" y="69037"/>
                  <a:pt x="2169042" y="53163"/>
                </a:cubicBezTo>
                <a:cubicBezTo>
                  <a:pt x="2215494" y="20646"/>
                  <a:pt x="2219342" y="38646"/>
                  <a:pt x="2275368" y="10633"/>
                </a:cubicBezTo>
                <a:cubicBezTo>
                  <a:pt x="2278538" y="9048"/>
                  <a:pt x="2275368" y="3544"/>
                  <a:pt x="2275368"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139B49C-6EA3-FAC4-3331-22683A30A8C0}"/>
              </a:ext>
            </a:extLst>
          </p:cNvPr>
          <p:cNvGrpSpPr/>
          <p:nvPr/>
        </p:nvGrpSpPr>
        <p:grpSpPr>
          <a:xfrm>
            <a:off x="3732029" y="3778103"/>
            <a:ext cx="733646" cy="542260"/>
            <a:chOff x="4412513" y="2502197"/>
            <a:chExt cx="733646" cy="542260"/>
          </a:xfrm>
        </p:grpSpPr>
        <p:sp>
          <p:nvSpPr>
            <p:cNvPr id="23" name="Rectangle: Rounded Corners 22">
              <a:extLst>
                <a:ext uri="{FF2B5EF4-FFF2-40B4-BE49-F238E27FC236}">
                  <a16:creationId xmlns:a16="http://schemas.microsoft.com/office/drawing/2014/main" id="{F2BCC811-1CFE-BC2F-CD7F-503F9914EDB1}"/>
                </a:ext>
              </a:extLst>
            </p:cNvPr>
            <p:cNvSpPr/>
            <p:nvPr/>
          </p:nvSpPr>
          <p:spPr>
            <a:xfrm>
              <a:off x="4522383" y="2502197"/>
              <a:ext cx="538716"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b="1" dirty="0">
                <a:solidFill>
                  <a:srgbClr val="FF0000"/>
                </a:solidFill>
              </a:endParaRPr>
            </a:p>
          </p:txBody>
        </p:sp>
        <p:sp>
          <p:nvSpPr>
            <p:cNvPr id="24" name="TextBox 23">
              <a:extLst>
                <a:ext uri="{FF2B5EF4-FFF2-40B4-BE49-F238E27FC236}">
                  <a16:creationId xmlns:a16="http://schemas.microsoft.com/office/drawing/2014/main" id="{A68A9D32-E0E9-D48E-DB03-4269E1BE4428}"/>
                </a:ext>
              </a:extLst>
            </p:cNvPr>
            <p:cNvSpPr txBox="1"/>
            <p:nvPr/>
          </p:nvSpPr>
          <p:spPr>
            <a:xfrm>
              <a:off x="4412513" y="2615610"/>
              <a:ext cx="733646" cy="400110"/>
            </a:xfrm>
            <a:prstGeom prst="rect">
              <a:avLst/>
            </a:prstGeom>
            <a:noFill/>
          </p:spPr>
          <p:txBody>
            <a:bodyPr wrap="square" rtlCol="0">
              <a:spAutoFit/>
            </a:bodyPr>
            <a:lstStyle/>
            <a:p>
              <a:pPr algn="ctr"/>
              <a:r>
                <a:rPr lang="en-US" sz="2000" b="1" dirty="0">
                  <a:solidFill>
                    <a:srgbClr val="FF0000"/>
                  </a:solidFill>
                </a:rPr>
                <a:t>700</a:t>
              </a:r>
            </a:p>
          </p:txBody>
        </p:sp>
      </p:grpSp>
      <p:sp>
        <p:nvSpPr>
          <p:cNvPr id="26" name="Freeform: Shape 25">
            <a:extLst>
              <a:ext uri="{FF2B5EF4-FFF2-40B4-BE49-F238E27FC236}">
                <a16:creationId xmlns:a16="http://schemas.microsoft.com/office/drawing/2014/main" id="{8F9AB670-2184-0E54-4C48-D86C7AF04D2C}"/>
              </a:ext>
            </a:extLst>
          </p:cNvPr>
          <p:cNvSpPr/>
          <p:nvPr/>
        </p:nvSpPr>
        <p:spPr>
          <a:xfrm>
            <a:off x="6826102" y="2870791"/>
            <a:ext cx="1775638" cy="2568829"/>
          </a:xfrm>
          <a:custGeom>
            <a:avLst/>
            <a:gdLst>
              <a:gd name="connsiteX0" fmla="*/ 0 w 1775638"/>
              <a:gd name="connsiteY0" fmla="*/ 2541181 h 2568829"/>
              <a:gd name="connsiteX1" fmla="*/ 393405 w 1775638"/>
              <a:gd name="connsiteY1" fmla="*/ 2551814 h 2568829"/>
              <a:gd name="connsiteX2" fmla="*/ 425303 w 1775638"/>
              <a:gd name="connsiteY2" fmla="*/ 2541181 h 2568829"/>
              <a:gd name="connsiteX3" fmla="*/ 510363 w 1775638"/>
              <a:gd name="connsiteY3" fmla="*/ 2530549 h 2568829"/>
              <a:gd name="connsiteX4" fmla="*/ 563526 w 1775638"/>
              <a:gd name="connsiteY4" fmla="*/ 2498651 h 2568829"/>
              <a:gd name="connsiteX5" fmla="*/ 637954 w 1775638"/>
              <a:gd name="connsiteY5" fmla="*/ 2445488 h 2568829"/>
              <a:gd name="connsiteX6" fmla="*/ 733647 w 1775638"/>
              <a:gd name="connsiteY6" fmla="*/ 2402958 h 2568829"/>
              <a:gd name="connsiteX7" fmla="*/ 818707 w 1775638"/>
              <a:gd name="connsiteY7" fmla="*/ 2328530 h 2568829"/>
              <a:gd name="connsiteX8" fmla="*/ 839972 w 1775638"/>
              <a:gd name="connsiteY8" fmla="*/ 2296632 h 2568829"/>
              <a:gd name="connsiteX9" fmla="*/ 914400 w 1775638"/>
              <a:gd name="connsiteY9" fmla="*/ 2169042 h 2568829"/>
              <a:gd name="connsiteX10" fmla="*/ 956931 w 1775638"/>
              <a:gd name="connsiteY10" fmla="*/ 2094614 h 2568829"/>
              <a:gd name="connsiteX11" fmla="*/ 978196 w 1775638"/>
              <a:gd name="connsiteY11" fmla="*/ 2030818 h 2568829"/>
              <a:gd name="connsiteX12" fmla="*/ 988828 w 1775638"/>
              <a:gd name="connsiteY12" fmla="*/ 1967023 h 2568829"/>
              <a:gd name="connsiteX13" fmla="*/ 1031358 w 1775638"/>
              <a:gd name="connsiteY13" fmla="*/ 1903228 h 2568829"/>
              <a:gd name="connsiteX14" fmla="*/ 1105786 w 1775638"/>
              <a:gd name="connsiteY14" fmla="*/ 1637414 h 2568829"/>
              <a:gd name="connsiteX15" fmla="*/ 1116419 w 1775638"/>
              <a:gd name="connsiteY15" fmla="*/ 1605516 h 2568829"/>
              <a:gd name="connsiteX16" fmla="*/ 1158949 w 1775638"/>
              <a:gd name="connsiteY16" fmla="*/ 1552353 h 2568829"/>
              <a:gd name="connsiteX17" fmla="*/ 1169582 w 1775638"/>
              <a:gd name="connsiteY17" fmla="*/ 1499190 h 2568829"/>
              <a:gd name="connsiteX18" fmla="*/ 1201479 w 1775638"/>
              <a:gd name="connsiteY18" fmla="*/ 1446028 h 2568829"/>
              <a:gd name="connsiteX19" fmla="*/ 1254642 w 1775638"/>
              <a:gd name="connsiteY19" fmla="*/ 1307804 h 2568829"/>
              <a:gd name="connsiteX20" fmla="*/ 1275907 w 1775638"/>
              <a:gd name="connsiteY20" fmla="*/ 1212111 h 2568829"/>
              <a:gd name="connsiteX21" fmla="*/ 1286540 w 1775638"/>
              <a:gd name="connsiteY21" fmla="*/ 956930 h 2568829"/>
              <a:gd name="connsiteX22" fmla="*/ 1297172 w 1775638"/>
              <a:gd name="connsiteY22" fmla="*/ 925032 h 2568829"/>
              <a:gd name="connsiteX23" fmla="*/ 1329070 w 1775638"/>
              <a:gd name="connsiteY23" fmla="*/ 808074 h 2568829"/>
              <a:gd name="connsiteX24" fmla="*/ 1350335 w 1775638"/>
              <a:gd name="connsiteY24" fmla="*/ 765544 h 2568829"/>
              <a:gd name="connsiteX25" fmla="*/ 1414131 w 1775638"/>
              <a:gd name="connsiteY25" fmla="*/ 616688 h 2568829"/>
              <a:gd name="connsiteX26" fmla="*/ 1435396 w 1775638"/>
              <a:gd name="connsiteY26" fmla="*/ 542260 h 2568829"/>
              <a:gd name="connsiteX27" fmla="*/ 1456661 w 1775638"/>
              <a:gd name="connsiteY27" fmla="*/ 446567 h 2568829"/>
              <a:gd name="connsiteX28" fmla="*/ 1477926 w 1775638"/>
              <a:gd name="connsiteY28" fmla="*/ 361507 h 2568829"/>
              <a:gd name="connsiteX29" fmla="*/ 1499191 w 1775638"/>
              <a:gd name="connsiteY29" fmla="*/ 329609 h 2568829"/>
              <a:gd name="connsiteX30" fmla="*/ 1520456 w 1775638"/>
              <a:gd name="connsiteY30" fmla="*/ 287079 h 2568829"/>
              <a:gd name="connsiteX31" fmla="*/ 1637414 w 1775638"/>
              <a:gd name="connsiteY31" fmla="*/ 138223 h 2568829"/>
              <a:gd name="connsiteX32" fmla="*/ 1722475 w 1775638"/>
              <a:gd name="connsiteY32" fmla="*/ 53162 h 2568829"/>
              <a:gd name="connsiteX33" fmla="*/ 1775638 w 1775638"/>
              <a:gd name="connsiteY33" fmla="*/ 0 h 256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5638" h="2568829">
                <a:moveTo>
                  <a:pt x="0" y="2541181"/>
                </a:moveTo>
                <a:cubicBezTo>
                  <a:pt x="181709" y="2581561"/>
                  <a:pt x="96224" y="2570987"/>
                  <a:pt x="393405" y="2551814"/>
                </a:cubicBezTo>
                <a:cubicBezTo>
                  <a:pt x="404590" y="2551092"/>
                  <a:pt x="414276" y="2543186"/>
                  <a:pt x="425303" y="2541181"/>
                </a:cubicBezTo>
                <a:cubicBezTo>
                  <a:pt x="453416" y="2536070"/>
                  <a:pt x="482010" y="2534093"/>
                  <a:pt x="510363" y="2530549"/>
                </a:cubicBezTo>
                <a:cubicBezTo>
                  <a:pt x="528084" y="2519916"/>
                  <a:pt x="546331" y="2510115"/>
                  <a:pt x="563526" y="2498651"/>
                </a:cubicBezTo>
                <a:cubicBezTo>
                  <a:pt x="588894" y="2481739"/>
                  <a:pt x="611381" y="2460435"/>
                  <a:pt x="637954" y="2445488"/>
                </a:cubicBezTo>
                <a:cubicBezTo>
                  <a:pt x="668377" y="2428375"/>
                  <a:pt x="702426" y="2418568"/>
                  <a:pt x="733647" y="2402958"/>
                </a:cubicBezTo>
                <a:cubicBezTo>
                  <a:pt x="765675" y="2386944"/>
                  <a:pt x="797149" y="2353168"/>
                  <a:pt x="818707" y="2328530"/>
                </a:cubicBezTo>
                <a:cubicBezTo>
                  <a:pt x="827122" y="2318913"/>
                  <a:pt x="833397" y="2307590"/>
                  <a:pt x="839972" y="2296632"/>
                </a:cubicBezTo>
                <a:cubicBezTo>
                  <a:pt x="865304" y="2254411"/>
                  <a:pt x="892381" y="2213081"/>
                  <a:pt x="914400" y="2169042"/>
                </a:cubicBezTo>
                <a:cubicBezTo>
                  <a:pt x="941380" y="2115081"/>
                  <a:pt x="926872" y="2139699"/>
                  <a:pt x="956931" y="2094614"/>
                </a:cubicBezTo>
                <a:cubicBezTo>
                  <a:pt x="964019" y="2073349"/>
                  <a:pt x="974511" y="2052929"/>
                  <a:pt x="978196" y="2030818"/>
                </a:cubicBezTo>
                <a:cubicBezTo>
                  <a:pt x="981740" y="2009553"/>
                  <a:pt x="980536" y="1986923"/>
                  <a:pt x="988828" y="1967023"/>
                </a:cubicBezTo>
                <a:cubicBezTo>
                  <a:pt x="998658" y="1943432"/>
                  <a:pt x="1017181" y="1924493"/>
                  <a:pt x="1031358" y="1903228"/>
                </a:cubicBezTo>
                <a:cubicBezTo>
                  <a:pt x="1077205" y="1662536"/>
                  <a:pt x="1028430" y="1740557"/>
                  <a:pt x="1105786" y="1637414"/>
                </a:cubicBezTo>
                <a:cubicBezTo>
                  <a:pt x="1109330" y="1626781"/>
                  <a:pt x="1110479" y="1615020"/>
                  <a:pt x="1116419" y="1605516"/>
                </a:cubicBezTo>
                <a:cubicBezTo>
                  <a:pt x="1128447" y="1586272"/>
                  <a:pt x="1148800" y="1572651"/>
                  <a:pt x="1158949" y="1552353"/>
                </a:cubicBezTo>
                <a:cubicBezTo>
                  <a:pt x="1167031" y="1536189"/>
                  <a:pt x="1162870" y="1515969"/>
                  <a:pt x="1169582" y="1499190"/>
                </a:cubicBezTo>
                <a:cubicBezTo>
                  <a:pt x="1177257" y="1480002"/>
                  <a:pt x="1190847" y="1463749"/>
                  <a:pt x="1201479" y="1446028"/>
                </a:cubicBezTo>
                <a:cubicBezTo>
                  <a:pt x="1227757" y="1340918"/>
                  <a:pt x="1207708" y="1386029"/>
                  <a:pt x="1254642" y="1307804"/>
                </a:cubicBezTo>
                <a:cubicBezTo>
                  <a:pt x="1259784" y="1287237"/>
                  <a:pt x="1274621" y="1230759"/>
                  <a:pt x="1275907" y="1212111"/>
                </a:cubicBezTo>
                <a:cubicBezTo>
                  <a:pt x="1281764" y="1127179"/>
                  <a:pt x="1280251" y="1041832"/>
                  <a:pt x="1286540" y="956930"/>
                </a:cubicBezTo>
                <a:cubicBezTo>
                  <a:pt x="1287368" y="945753"/>
                  <a:pt x="1294093" y="935809"/>
                  <a:pt x="1297172" y="925032"/>
                </a:cubicBezTo>
                <a:cubicBezTo>
                  <a:pt x="1311002" y="876627"/>
                  <a:pt x="1309196" y="862729"/>
                  <a:pt x="1329070" y="808074"/>
                </a:cubicBezTo>
                <a:cubicBezTo>
                  <a:pt x="1334487" y="793178"/>
                  <a:pt x="1343247" y="779721"/>
                  <a:pt x="1350335" y="765544"/>
                </a:cubicBezTo>
                <a:cubicBezTo>
                  <a:pt x="1402225" y="557980"/>
                  <a:pt x="1334027" y="790244"/>
                  <a:pt x="1414131" y="616688"/>
                </a:cubicBezTo>
                <a:cubicBezTo>
                  <a:pt x="1424944" y="593261"/>
                  <a:pt x="1428607" y="567153"/>
                  <a:pt x="1435396" y="542260"/>
                </a:cubicBezTo>
                <a:cubicBezTo>
                  <a:pt x="1453814" y="474724"/>
                  <a:pt x="1438953" y="523301"/>
                  <a:pt x="1456661" y="446567"/>
                </a:cubicBezTo>
                <a:cubicBezTo>
                  <a:pt x="1463233" y="418090"/>
                  <a:pt x="1467938" y="388973"/>
                  <a:pt x="1477926" y="361507"/>
                </a:cubicBezTo>
                <a:cubicBezTo>
                  <a:pt x="1482293" y="349498"/>
                  <a:pt x="1492851" y="340704"/>
                  <a:pt x="1499191" y="329609"/>
                </a:cubicBezTo>
                <a:cubicBezTo>
                  <a:pt x="1507055" y="315847"/>
                  <a:pt x="1511947" y="300451"/>
                  <a:pt x="1520456" y="287079"/>
                </a:cubicBezTo>
                <a:cubicBezTo>
                  <a:pt x="1553007" y="235928"/>
                  <a:pt x="1596224" y="182356"/>
                  <a:pt x="1637414" y="138223"/>
                </a:cubicBezTo>
                <a:cubicBezTo>
                  <a:pt x="1664774" y="108909"/>
                  <a:pt x="1694121" y="81516"/>
                  <a:pt x="1722475" y="53162"/>
                </a:cubicBezTo>
                <a:lnTo>
                  <a:pt x="1775638"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0C8886C-8709-45FF-4C78-DBC24B65CC0E}"/>
              </a:ext>
            </a:extLst>
          </p:cNvPr>
          <p:cNvGrpSpPr/>
          <p:nvPr/>
        </p:nvGrpSpPr>
        <p:grpSpPr>
          <a:xfrm>
            <a:off x="3157870" y="5192233"/>
            <a:ext cx="1084521" cy="542260"/>
            <a:chOff x="4412513" y="2502197"/>
            <a:chExt cx="733646" cy="542260"/>
          </a:xfrm>
        </p:grpSpPr>
        <p:sp>
          <p:nvSpPr>
            <p:cNvPr id="28" name="Rectangle: Rounded Corners 27">
              <a:extLst>
                <a:ext uri="{FF2B5EF4-FFF2-40B4-BE49-F238E27FC236}">
                  <a16:creationId xmlns:a16="http://schemas.microsoft.com/office/drawing/2014/main" id="{595D8AB1-108B-B041-642E-700A20E79080}"/>
                </a:ext>
              </a:extLst>
            </p:cNvPr>
            <p:cNvSpPr/>
            <p:nvPr/>
          </p:nvSpPr>
          <p:spPr>
            <a:xfrm>
              <a:off x="4522383" y="2502197"/>
              <a:ext cx="538716"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b="1" dirty="0">
                <a:solidFill>
                  <a:srgbClr val="FF0000"/>
                </a:solidFill>
              </a:endParaRPr>
            </a:p>
          </p:txBody>
        </p:sp>
        <p:sp>
          <p:nvSpPr>
            <p:cNvPr id="29" name="TextBox 28">
              <a:extLst>
                <a:ext uri="{FF2B5EF4-FFF2-40B4-BE49-F238E27FC236}">
                  <a16:creationId xmlns:a16="http://schemas.microsoft.com/office/drawing/2014/main" id="{62A1F202-1FC5-8BD3-9C88-D717D541C1CD}"/>
                </a:ext>
              </a:extLst>
            </p:cNvPr>
            <p:cNvSpPr txBox="1"/>
            <p:nvPr/>
          </p:nvSpPr>
          <p:spPr>
            <a:xfrm>
              <a:off x="4412513" y="2615610"/>
              <a:ext cx="733646" cy="400110"/>
            </a:xfrm>
            <a:prstGeom prst="rect">
              <a:avLst/>
            </a:prstGeom>
            <a:noFill/>
          </p:spPr>
          <p:txBody>
            <a:bodyPr wrap="square" rtlCol="0">
              <a:spAutoFit/>
            </a:bodyPr>
            <a:lstStyle/>
            <a:p>
              <a:pPr algn="ctr"/>
              <a:r>
                <a:rPr lang="en-US" sz="2000" b="1" dirty="0">
                  <a:solidFill>
                    <a:srgbClr val="FF0000"/>
                  </a:solidFill>
                </a:rPr>
                <a:t>90 000</a:t>
              </a:r>
            </a:p>
          </p:txBody>
        </p:sp>
      </p:grpSp>
    </p:spTree>
    <p:extLst>
      <p:ext uri="{BB962C8B-B14F-4D97-AF65-F5344CB8AC3E}">
        <p14:creationId xmlns:p14="http://schemas.microsoft.com/office/powerpoint/2010/main" val="2707868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21"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60082" y="6325713"/>
            <a:ext cx="487362" cy="487362"/>
          </a:xfrm>
          <a:prstGeom prst="rect">
            <a:avLst/>
          </a:prstGeom>
        </p:spPr>
      </p:pic>
    </p:spTree>
    <p:extLst>
      <p:ext uri="{BB962C8B-B14F-4D97-AF65-F5344CB8AC3E}">
        <p14:creationId xmlns:p14="http://schemas.microsoft.com/office/powerpoint/2010/main" val="168177295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2000">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14:bounceEnd="62000">
                                          <p:cBhvr additive="base">
                                            <p:cTn id="7"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2000">
                                      <p:stCondLst>
                                        <p:cond delay="200"/>
                                      </p:stCondLst>
                                      <p:childTnLst>
                                        <p:set>
                                          <p:cBhvr>
                                            <p:cTn id="10" dur="1" fill="hold">
                                              <p:stCondLst>
                                                <p:cond delay="0"/>
                                              </p:stCondLst>
                                            </p:cTn>
                                            <p:tgtEl>
                                              <p:spTgt spid="94"/>
                                            </p:tgtEl>
                                            <p:attrNameLst>
                                              <p:attrName>style.visibility</p:attrName>
                                            </p:attrNameLst>
                                          </p:cBhvr>
                                          <p:to>
                                            <p:strVal val="visible"/>
                                          </p:to>
                                        </p:set>
                                        <p:anim calcmode="lin" valueType="num" p14:bounceEnd="62000">
                                          <p:cBhvr additive="base">
                                            <p:cTn id="11"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14:bounceEnd="62000">
                                          <p:cBhvr additive="base">
                                            <p:cTn id="15"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86"/>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62000">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14:bounceEnd="62000">
                                          <p:cBhvr additive="base">
                                            <p:cTn id="19"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0" dur="1500" fill="hold"/>
                                            <p:tgtEl>
                                              <p:spTgt spid="85"/>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p:cTn id="23" dur="1000" fill="hold"/>
                                            <p:tgtEl>
                                              <p:spTgt spid="85"/>
                                            </p:tgtEl>
                                            <p:attrNameLst>
                                              <p:attrName>ppt_w</p:attrName>
                                            </p:attrNameLst>
                                          </p:cBhvr>
                                          <p:tavLst>
                                            <p:tav tm="0">
                                              <p:val>
                                                <p:fltVal val="0"/>
                                              </p:val>
                                            </p:tav>
                                            <p:tav tm="100000">
                                              <p:val>
                                                <p:strVal val="#ppt_w"/>
                                              </p:val>
                                            </p:tav>
                                          </p:tavLst>
                                        </p:anim>
                                        <p:anim calcmode="lin" valueType="num">
                                          <p:cBhvr>
                                            <p:cTn id="24" dur="1000" fill="hold"/>
                                            <p:tgtEl>
                                              <p:spTgt spid="85"/>
                                            </p:tgtEl>
                                            <p:attrNameLst>
                                              <p:attrName>ppt_h</p:attrName>
                                            </p:attrNameLst>
                                          </p:cBhvr>
                                          <p:tavLst>
                                            <p:tav tm="0">
                                              <p:val>
                                                <p:fltVal val="0"/>
                                              </p:val>
                                            </p:tav>
                                            <p:tav tm="100000">
                                              <p:val>
                                                <p:strVal val="#ppt_h"/>
                                              </p:val>
                                            </p:tav>
                                          </p:tavLst>
                                        </p:anim>
                                        <p:animEffect transition="in" filter="fade">
                                          <p:cBhvr>
                                            <p:cTn id="25" dur="1000"/>
                                            <p:tgtEl>
                                              <p:spTgt spid="85"/>
                                            </p:tgtEl>
                                          </p:cBhvr>
                                        </p:animEffect>
                                      </p:childTnLst>
                                    </p:cTn>
                                  </p:par>
                                </p:childTnLst>
                              </p:cTn>
                            </p:par>
                            <p:par>
                              <p:cTn id="26" fill="hold">
                                <p:stCondLst>
                                  <p:cond delay="2000"/>
                                </p:stCondLst>
                                <p:childTnLst>
                                  <p:par>
                                    <p:cTn id="27" presetID="16" presetClass="entr" presetSubtype="37"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barn(outVertical)">
                                          <p:cBhvr>
                                            <p:cTn id="29" dur="1000"/>
                                            <p:tgtEl>
                                              <p:spTgt spid="95"/>
                                            </p:tgtEl>
                                          </p:cBhvr>
                                        </p:animEffect>
                                      </p:childTnLst>
                                      <p:subTnLst>
                                        <p:audio>
                                          <p:cMediaNode mute="1">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60000">
                                      <p:stCondLst>
                                        <p:cond delay="0"/>
                                      </p:stCondLst>
                                      <p:childTnLst>
                                        <p:set>
                                          <p:cBhvr>
                                            <p:cTn id="33" dur="1" fill="hold">
                                              <p:stCondLst>
                                                <p:cond delay="0"/>
                                              </p:stCondLst>
                                            </p:cTn>
                                            <p:tgtEl>
                                              <p:spTgt spid="98"/>
                                            </p:tgtEl>
                                            <p:attrNameLst>
                                              <p:attrName>style.visibility</p:attrName>
                                            </p:attrNameLst>
                                          </p:cBhvr>
                                          <p:to>
                                            <p:strVal val="visible"/>
                                          </p:to>
                                        </p:set>
                                        <p:anim calcmode="lin" valueType="num" p14:bounceEnd="60000">
                                          <p:cBhvr additive="base">
                                            <p:cTn id="34"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5" dur="750" fill="hold"/>
                                            <p:tgtEl>
                                              <p:spTgt spid="9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60000">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14:bounceEnd="60000">
                                          <p:cBhvr additive="base">
                                            <p:cTn id="38"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6"/>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2" dur="500" fill="hold"/>
                                            <p:tgtEl>
                                              <p:spTgt spid="98"/>
                                            </p:tgtEl>
                                            <p:attrNameLst>
                                              <p:attrName>ppt_x</p:attrName>
                                              <p:attrName>ppt_y</p:attrName>
                                            </p:attrNameLst>
                                          </p:cBhvr>
                                          <p:rCtr x="10078" y="-162"/>
                                        </p:animMotion>
                                      </p:childTnLst>
                                      <p:subTnLst>
                                        <p:audio>
                                          <p:cMediaNode mute="1">
                                            <p:cTn display="0" masterRel="sameClick">
                                              <p:stCondLst>
                                                <p:cond evt="begin" delay="0">
                                                  <p:tn val="41"/>
                                                </p:cond>
                                              </p:stCondLst>
                                              <p:endCondLst>
                                                <p:cond evt="onStopAudio" delay="0">
                                                  <p:tgtEl>
                                                    <p:sldTgt/>
                                                  </p:tgtEl>
                                                </p:cond>
                                              </p:endCondLst>
                                            </p:cTn>
                                            <p:tgtEl>
                                              <p:sndTgt r:embed="rId4" name="chimes.wav"/>
                                            </p:tgtEl>
                                          </p:cMediaNode>
                                        </p:audio>
                                      </p:subTnLst>
                                    </p:cTn>
                                  </p:par>
                                  <p:par>
                                    <p:cTn id="43" presetID="22" presetClass="entr" presetSubtype="8"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left)">
                                          <p:cBhvr>
                                            <p:cTn id="45" dur="500"/>
                                            <p:tgtEl>
                                              <p:spTgt spid="9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75094"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927">
                    <p:cTn id="50"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500" fill="hold"/>
                                            <p:tgtEl>
                                              <p:spTgt spid="92"/>
                                            </p:tgtEl>
                                            <p:attrNameLst>
                                              <p:attrName>ppt_x</p:attrName>
                                            </p:attrNameLst>
                                          </p:cBhvr>
                                          <p:tavLst>
                                            <p:tav tm="0">
                                              <p:val>
                                                <p:strVal val="#ppt_x"/>
                                              </p:val>
                                            </p:tav>
                                            <p:tav tm="100000">
                                              <p:val>
                                                <p:strVal val="#ppt_x"/>
                                              </p:val>
                                            </p:tav>
                                          </p:tavLst>
                                        </p:anim>
                                        <p:anim calcmode="lin" valueType="num">
                                          <p:cBhvr additive="base">
                                            <p:cTn id="8" dur="1500" fill="hold"/>
                                            <p:tgtEl>
                                              <p:spTgt spid="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1500" fill="hold"/>
                                            <p:tgtEl>
                                              <p:spTgt spid="94"/>
                                            </p:tgtEl>
                                            <p:attrNameLst>
                                              <p:attrName>ppt_x</p:attrName>
                                            </p:attrNameLst>
                                          </p:cBhvr>
                                          <p:tavLst>
                                            <p:tav tm="0">
                                              <p:val>
                                                <p:strVal val="#ppt_x"/>
                                              </p:val>
                                            </p:tav>
                                            <p:tav tm="100000">
                                              <p:val>
                                                <p:strVal val="#ppt_x"/>
                                              </p:val>
                                            </p:tav>
                                          </p:tavLst>
                                        </p:anim>
                                        <p:anim calcmode="lin" valueType="num">
                                          <p:cBhvr additive="base">
                                            <p:cTn id="12" dur="1500" fill="hold"/>
                                            <p:tgtEl>
                                              <p:spTgt spid="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500" fill="hold"/>
                                            <p:tgtEl>
                                              <p:spTgt spid="86"/>
                                            </p:tgtEl>
                                            <p:attrNameLst>
                                              <p:attrName>ppt_x</p:attrName>
                                            </p:attrNameLst>
                                          </p:cBhvr>
                                          <p:tavLst>
                                            <p:tav tm="0">
                                              <p:val>
                                                <p:strVal val="#ppt_x"/>
                                              </p:val>
                                            </p:tav>
                                            <p:tav tm="100000">
                                              <p:val>
                                                <p:strVal val="#ppt_x"/>
                                              </p:val>
                                            </p:tav>
                                          </p:tavLst>
                                        </p:anim>
                                        <p:anim calcmode="lin" valueType="num">
                                          <p:cBhvr additive="base">
                                            <p:cTn id="16" dur="1500" fill="hold"/>
                                            <p:tgtEl>
                                              <p:spTgt spid="86"/>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1500" fill="hold"/>
                                            <p:tgtEl>
                                              <p:spTgt spid="85"/>
                                            </p:tgtEl>
                                            <p:attrNameLst>
                                              <p:attrName>ppt_x</p:attrName>
                                            </p:attrNameLst>
                                          </p:cBhvr>
                                          <p:tavLst>
                                            <p:tav tm="0">
                                              <p:val>
                                                <p:strVal val="1+#ppt_w/2"/>
                                              </p:val>
                                            </p:tav>
                                            <p:tav tm="100000">
                                              <p:val>
                                                <p:strVal val="#ppt_x"/>
                                              </p:val>
                                            </p:tav>
                                          </p:tavLst>
                                        </p:anim>
                                        <p:anim calcmode="lin" valueType="num">
                                          <p:cBhvr additive="base">
                                            <p:cTn id="20" dur="1500" fill="hold"/>
                                            <p:tgtEl>
                                              <p:spTgt spid="85"/>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p:cTn id="23" dur="1000" fill="hold"/>
                                            <p:tgtEl>
                                              <p:spTgt spid="85"/>
                                            </p:tgtEl>
                                            <p:attrNameLst>
                                              <p:attrName>ppt_w</p:attrName>
                                            </p:attrNameLst>
                                          </p:cBhvr>
                                          <p:tavLst>
                                            <p:tav tm="0">
                                              <p:val>
                                                <p:fltVal val="0"/>
                                              </p:val>
                                            </p:tav>
                                            <p:tav tm="100000">
                                              <p:val>
                                                <p:strVal val="#ppt_w"/>
                                              </p:val>
                                            </p:tav>
                                          </p:tavLst>
                                        </p:anim>
                                        <p:anim calcmode="lin" valueType="num">
                                          <p:cBhvr>
                                            <p:cTn id="24" dur="1000" fill="hold"/>
                                            <p:tgtEl>
                                              <p:spTgt spid="85"/>
                                            </p:tgtEl>
                                            <p:attrNameLst>
                                              <p:attrName>ppt_h</p:attrName>
                                            </p:attrNameLst>
                                          </p:cBhvr>
                                          <p:tavLst>
                                            <p:tav tm="0">
                                              <p:val>
                                                <p:fltVal val="0"/>
                                              </p:val>
                                            </p:tav>
                                            <p:tav tm="100000">
                                              <p:val>
                                                <p:strVal val="#ppt_h"/>
                                              </p:val>
                                            </p:tav>
                                          </p:tavLst>
                                        </p:anim>
                                        <p:animEffect transition="in" filter="fade">
                                          <p:cBhvr>
                                            <p:cTn id="25" dur="1000"/>
                                            <p:tgtEl>
                                              <p:spTgt spid="85"/>
                                            </p:tgtEl>
                                          </p:cBhvr>
                                        </p:animEffect>
                                      </p:childTnLst>
                                    </p:cTn>
                                  </p:par>
                                </p:childTnLst>
                              </p:cTn>
                            </p:par>
                            <p:par>
                              <p:cTn id="26" fill="hold">
                                <p:stCondLst>
                                  <p:cond delay="2000"/>
                                </p:stCondLst>
                                <p:childTnLst>
                                  <p:par>
                                    <p:cTn id="27" presetID="16" presetClass="entr" presetSubtype="37"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barn(outVertical)">
                                          <p:cBhvr>
                                            <p:cTn id="29" dur="1000"/>
                                            <p:tgtEl>
                                              <p:spTgt spid="95"/>
                                            </p:tgtEl>
                                          </p:cBhvr>
                                        </p:animEffect>
                                      </p:childTnLst>
                                      <p:subTnLst>
                                        <p:audio>
                                          <p:cMediaNode mute="1">
                                            <p:cTn display="0" masterRel="sameClick">
                                              <p:stCondLst>
                                                <p:cond evt="begin" delay="0">
                                                  <p:tn val="27"/>
                                                </p:cond>
                                              </p:stCondLst>
                                              <p:endCondLst>
                                                <p:cond evt="onStopAudio" delay="0">
                                                  <p:tgtEl>
                                                    <p:sldTgt/>
                                                  </p:tgtEl>
                                                </p:cond>
                                              </p:endCondLst>
                                            </p:cTn>
                                            <p:tgtEl>
                                              <p:sndTgt r:embed="rId1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 calcmode="lin" valueType="num">
                                          <p:cBhvr additive="base">
                                            <p:cTn id="34" dur="750" fill="hold"/>
                                            <p:tgtEl>
                                              <p:spTgt spid="98"/>
                                            </p:tgtEl>
                                            <p:attrNameLst>
                                              <p:attrName>ppt_x</p:attrName>
                                            </p:attrNameLst>
                                          </p:cBhvr>
                                          <p:tavLst>
                                            <p:tav tm="0">
                                              <p:val>
                                                <p:strVal val="#ppt_x"/>
                                              </p:val>
                                            </p:tav>
                                            <p:tav tm="100000">
                                              <p:val>
                                                <p:strVal val="#ppt_x"/>
                                              </p:val>
                                            </p:tav>
                                          </p:tavLst>
                                        </p:anim>
                                        <p:anim calcmode="lin" valueType="num">
                                          <p:cBhvr additive="base">
                                            <p:cTn id="35" dur="750" fill="hold"/>
                                            <p:tgtEl>
                                              <p:spTgt spid="9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additive="base">
                                            <p:cTn id="38" dur="750" fill="hold"/>
                                            <p:tgtEl>
                                              <p:spTgt spid="96"/>
                                            </p:tgtEl>
                                            <p:attrNameLst>
                                              <p:attrName>ppt_x</p:attrName>
                                            </p:attrNameLst>
                                          </p:cBhvr>
                                          <p:tavLst>
                                            <p:tav tm="0">
                                              <p:val>
                                                <p:strVal val="#ppt_x"/>
                                              </p:val>
                                            </p:tav>
                                            <p:tav tm="100000">
                                              <p:val>
                                                <p:strVal val="#ppt_x"/>
                                              </p:val>
                                            </p:tav>
                                          </p:tavLst>
                                        </p:anim>
                                        <p:anim calcmode="lin" valueType="num">
                                          <p:cBhvr additive="base">
                                            <p:cTn id="39" dur="750" fill="hold"/>
                                            <p:tgtEl>
                                              <p:spTgt spid="96"/>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42" presetClass="path" presetSubtype="0" accel="2000" fill="hold" nodeType="afterEffect">
                                      <p:stCondLst>
                                        <p:cond delay="0"/>
                                      </p:stCondLst>
                                      <p:childTnLst>
                                        <p:animMotion origin="layout" path="M 2.08333E-6 -1.48148E-6 L 0.20156 -0.00301 " pathEditMode="relative" rAng="0" ptsTypes="AA">
                                          <p:cBhvr>
                                            <p:cTn id="42" dur="500" fill="hold"/>
                                            <p:tgtEl>
                                              <p:spTgt spid="98"/>
                                            </p:tgtEl>
                                            <p:attrNameLst>
                                              <p:attrName>ppt_x</p:attrName>
                                              <p:attrName>ppt_y</p:attrName>
                                            </p:attrNameLst>
                                          </p:cBhvr>
                                          <p:rCtr x="10078" y="-162"/>
                                        </p:animMotion>
                                      </p:childTnLst>
                                      <p:subTnLst>
                                        <p:audio>
                                          <p:cMediaNode mute="1">
                                            <p:cTn display="0" masterRel="sameClick">
                                              <p:stCondLst>
                                                <p:cond evt="begin" delay="0">
                                                  <p:tn val="41"/>
                                                </p:cond>
                                              </p:stCondLst>
                                              <p:endCondLst>
                                                <p:cond evt="onStopAudio" delay="0">
                                                  <p:tgtEl>
                                                    <p:sldTgt/>
                                                  </p:tgtEl>
                                                </p:cond>
                                              </p:endCondLst>
                                            </p:cTn>
                                            <p:tgtEl>
                                              <p:sndTgt r:embed="rId14" name="chimes.wav"/>
                                            </p:tgtEl>
                                          </p:cMediaNode>
                                        </p:audio>
                                      </p:subTnLst>
                                    </p:cTn>
                                  </p:par>
                                  <p:par>
                                    <p:cTn id="43" presetID="22" presetClass="entr" presetSubtype="8"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left)">
                                          <p:cBhvr>
                                            <p:cTn id="45" dur="500"/>
                                            <p:tgtEl>
                                              <p:spTgt spid="9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75094"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927">
                    <p:cTn id="50"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4234" y="674931"/>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a:solidFill>
              <a:schemeClr val="bg1">
                <a:lumMod val="95000"/>
              </a:schemeClr>
            </a:solidFill>
            <a:ln>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lumMod val="50000"/>
                    </a:prstClr>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prstClr val="white">
                      <a:lumMod val="50000"/>
                    </a:prstClr>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lumMod val="50000"/>
                    </a:prstClr>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Freeform 9"/>
          <p:cNvSpPr/>
          <p:nvPr/>
        </p:nvSpPr>
        <p:spPr>
          <a:xfrm>
            <a:off x="7606748" y="2743200"/>
            <a:ext cx="1192695" cy="278296"/>
          </a:xfrm>
          <a:custGeom>
            <a:avLst/>
            <a:gdLst>
              <a:gd name="connsiteX0" fmla="*/ 0 w 1192695"/>
              <a:gd name="connsiteY0" fmla="*/ 0 h 278296"/>
              <a:gd name="connsiteX1" fmla="*/ 92765 w 1192695"/>
              <a:gd name="connsiteY1" fmla="*/ 53009 h 278296"/>
              <a:gd name="connsiteX2" fmla="*/ 132522 w 1192695"/>
              <a:gd name="connsiteY2" fmla="*/ 119270 h 278296"/>
              <a:gd name="connsiteX3" fmla="*/ 172278 w 1192695"/>
              <a:gd name="connsiteY3" fmla="*/ 132522 h 278296"/>
              <a:gd name="connsiteX4" fmla="*/ 291548 w 1192695"/>
              <a:gd name="connsiteY4" fmla="*/ 185530 h 278296"/>
              <a:gd name="connsiteX5" fmla="*/ 490330 w 1192695"/>
              <a:gd name="connsiteY5" fmla="*/ 212035 h 278296"/>
              <a:gd name="connsiteX6" fmla="*/ 516835 w 1192695"/>
              <a:gd name="connsiteY6" fmla="*/ 238539 h 278296"/>
              <a:gd name="connsiteX7" fmla="*/ 596348 w 1192695"/>
              <a:gd name="connsiteY7" fmla="*/ 265043 h 278296"/>
              <a:gd name="connsiteX8" fmla="*/ 742122 w 1192695"/>
              <a:gd name="connsiteY8" fmla="*/ 251791 h 278296"/>
              <a:gd name="connsiteX9" fmla="*/ 834887 w 1192695"/>
              <a:gd name="connsiteY9" fmla="*/ 278296 h 278296"/>
              <a:gd name="connsiteX10" fmla="*/ 914400 w 1192695"/>
              <a:gd name="connsiteY10" fmla="*/ 251791 h 278296"/>
              <a:gd name="connsiteX11" fmla="*/ 1126435 w 1192695"/>
              <a:gd name="connsiteY11" fmla="*/ 225287 h 278296"/>
              <a:gd name="connsiteX12" fmla="*/ 1192695 w 1192695"/>
              <a:gd name="connsiteY12" fmla="*/ 198783 h 27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695" h="278296">
                <a:moveTo>
                  <a:pt x="0" y="0"/>
                </a:moveTo>
                <a:cubicBezTo>
                  <a:pt x="30922" y="17670"/>
                  <a:pt x="65963" y="29557"/>
                  <a:pt x="92765" y="53009"/>
                </a:cubicBezTo>
                <a:cubicBezTo>
                  <a:pt x="183739" y="132612"/>
                  <a:pt x="30154" y="57849"/>
                  <a:pt x="132522" y="119270"/>
                </a:cubicBezTo>
                <a:cubicBezTo>
                  <a:pt x="144500" y="126457"/>
                  <a:pt x="159784" y="126275"/>
                  <a:pt x="172278" y="132522"/>
                </a:cubicBezTo>
                <a:cubicBezTo>
                  <a:pt x="231457" y="162111"/>
                  <a:pt x="203633" y="175761"/>
                  <a:pt x="291548" y="185530"/>
                </a:cubicBezTo>
                <a:cubicBezTo>
                  <a:pt x="437523" y="201750"/>
                  <a:pt x="371360" y="192207"/>
                  <a:pt x="490330" y="212035"/>
                </a:cubicBezTo>
                <a:cubicBezTo>
                  <a:pt x="499165" y="220870"/>
                  <a:pt x="505660" y="232951"/>
                  <a:pt x="516835" y="238539"/>
                </a:cubicBezTo>
                <a:cubicBezTo>
                  <a:pt x="541824" y="251033"/>
                  <a:pt x="596348" y="265043"/>
                  <a:pt x="596348" y="265043"/>
                </a:cubicBezTo>
                <a:cubicBezTo>
                  <a:pt x="644939" y="260626"/>
                  <a:pt x="693330" y="251791"/>
                  <a:pt x="742122" y="251791"/>
                </a:cubicBezTo>
                <a:cubicBezTo>
                  <a:pt x="758765" y="251791"/>
                  <a:pt x="816138" y="272046"/>
                  <a:pt x="834887" y="278296"/>
                </a:cubicBezTo>
                <a:cubicBezTo>
                  <a:pt x="861391" y="269461"/>
                  <a:pt x="886842" y="256384"/>
                  <a:pt x="914400" y="251791"/>
                </a:cubicBezTo>
                <a:cubicBezTo>
                  <a:pt x="1037703" y="231241"/>
                  <a:pt x="967176" y="241213"/>
                  <a:pt x="1126435" y="225287"/>
                </a:cubicBezTo>
                <a:cubicBezTo>
                  <a:pt x="1175562" y="208911"/>
                  <a:pt x="1153697" y="218282"/>
                  <a:pt x="1192695" y="198783"/>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gr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2258" end="4976.916504"/>
                </p14:media>
              </p:ext>
            </p:extLst>
          </p:nvPr>
        </p:nvPicPr>
        <p:blipFill>
          <a:blip r:embed="rId8"/>
          <a:stretch>
            <a:fillRect/>
          </a:stretch>
        </p:blipFill>
        <p:spPr>
          <a:xfrm>
            <a:off x="-199180" y="1403704"/>
            <a:ext cx="413780" cy="4137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5"/>
                                        </p:tgtEl>
                                        <p:attrNameLst>
                                          <p:attrName>style.opacity</p:attrName>
                                        </p:attrNameLst>
                                      </p:cBhvr>
                                      <p:to>
                                        <p:strVal val="0.5"/>
                                      </p:to>
                                    </p:set>
                                    <p:animEffect filter="image" prLst="opacity: 0.5">
                                      <p:cBhvr rctx="IE">
                                        <p:cTn id="7" dur="indefinite"/>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0"/>
                            </p:stCondLst>
                            <p:childTnLst>
                              <p:par>
                                <p:cTn id="9" presetID="63" presetClass="path" presetSubtype="0" accel="50000" decel="50000" fill="hold" nodeType="afterEffect">
                                  <p:stCondLst>
                                    <p:cond delay="0"/>
                                  </p:stCondLst>
                                  <p:childTnLst>
                                    <p:animMotion origin="layout" path="M 2.70833E-6 2.96296E-6 L 0.10768 0.0875 " pathEditMode="relative" rAng="0" ptsTypes="AA">
                                      <p:cBhvr>
                                        <p:cTn id="10" dur="2000" fill="hold"/>
                                        <p:tgtEl>
                                          <p:spTgt spid="6"/>
                                        </p:tgtEl>
                                        <p:attrNameLst>
                                          <p:attrName>ppt_x</p:attrName>
                                          <p:attrName>ppt_y</p:attrName>
                                        </p:attrNameLst>
                                      </p:cBhvr>
                                      <p:rCtr x="5378" y="4375"/>
                                    </p:animMotion>
                                  </p:childTnLst>
                                </p:cTn>
                              </p:par>
                              <p:par>
                                <p:cTn id="11" presetID="18" presetClass="entr" presetSubtype="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Right)">
                                      <p:cBhvr>
                                        <p:cTn id="13" dur="2000"/>
                                        <p:tgtEl>
                                          <p:spTgt spid="10"/>
                                        </p:tgtEl>
                                      </p:cBhvr>
                                    </p:animEffect>
                                  </p:childTnLst>
                                </p:cTn>
                              </p:par>
                              <p:par>
                                <p:cTn id="14" presetID="1" presetClass="mediacall" presetSubtype="0" fill="hold" nodeType="withEffect">
                                  <p:stCondLst>
                                    <p:cond delay="0"/>
                                  </p:stCondLst>
                                  <p:childTnLst>
                                    <p:cmd type="call" cmd="playFrom(0.0)">
                                      <p:cBhvr>
                                        <p:cTn id="15" dur="1072" fill="hold"/>
                                        <p:tgtEl>
                                          <p:spTgt spid="86"/>
                                        </p:tgtEl>
                                      </p:cBhvr>
                                    </p:cmd>
                                  </p:childTnLst>
                                </p:cTn>
                              </p:par>
                            </p:childTnLst>
                          </p:cTn>
                        </p:par>
                        <p:par>
                          <p:cTn id="16" fill="hold">
                            <p:stCondLst>
                              <p:cond delay="2000"/>
                            </p:stCondLst>
                            <p:childTnLst>
                              <p:par>
                                <p:cTn id="17" presetID="26" presetClass="emph" presetSubtype="0" repeatCount="3000" fill="hold" nodeType="afterEffect">
                                  <p:stCondLst>
                                    <p:cond delay="0"/>
                                  </p:stCondLst>
                                  <p:childTnLst>
                                    <p:animEffect transition="out" filter="fade">
                                      <p:cBhvr>
                                        <p:cTn id="18" dur="1000" tmFilter="0, 0; .2, .5; .8, .5; 1, 0"/>
                                        <p:tgtEl>
                                          <p:spTgt spid="38"/>
                                        </p:tgtEl>
                                      </p:cBhvr>
                                    </p:animEffect>
                                    <p:animScale>
                                      <p:cBhvr>
                                        <p:cTn id="19" dur="5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6"/>
                </p:tgtEl>
              </p:cMediaNode>
            </p:audio>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4</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355770"/>
            <a:ext cx="9836223"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Trong bốn ngày đầu của tuần chiến dịch tiêm chủng mở rộng, thành phố A đã tiêm được số liều vắc-xin COVID-19 như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999460" y="2286000"/>
            <a:ext cx="10802679" cy="1305037"/>
          </a:xfrm>
          <a:prstGeom prst="rect">
            <a:avLst/>
          </a:prstGeom>
          <a:noFill/>
        </p:spPr>
        <p:txBody>
          <a:bodyPr wrap="square" rtlCol="0">
            <a:spAutoFit/>
          </a:bodyPr>
          <a:lstStyle/>
          <a:p>
            <a:pPr lvl="0">
              <a:lnSpc>
                <a:spcPct val="150000"/>
              </a:lnSpc>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Hai: 36 785 liều vắc-xin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Ba: 35 952  liều vắc-xin</a:t>
            </a:r>
          </a:p>
          <a:p>
            <a:pPr lvl="0">
              <a:lnSpc>
                <a:spcPct val="150000"/>
              </a:lnSpc>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Tư: 37 243  liều vắc-xin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Năm: 29 419  liều vắc-xin</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AAE6698F-FD70-E53B-C468-957CD189F5D1}"/>
              </a:ext>
            </a:extLst>
          </p:cNvPr>
          <p:cNvSpPr txBox="1"/>
          <p:nvPr/>
        </p:nvSpPr>
        <p:spPr>
          <a:xfrm>
            <a:off x="1020725" y="3965944"/>
            <a:ext cx="10802679" cy="1815882"/>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 Ngày nào thành phố A tiêm được nhiều  liều vắc-xin nhất? Ngày nào thành phố A tiêm được ít  liều vắc-xin nhất?</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b. Viết tên các ngày theo thứ tự có số liều vắc xin đã được tiêm từ ít nhất đến nhiều nhất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143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648587" y="1286539"/>
            <a:ext cx="11366204" cy="13050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Hai: 36 785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Ba: 35 952  liều vắc-xin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Tư: 37 243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Năm: 29 419  liều vắc-xin</a:t>
            </a:r>
          </a:p>
        </p:txBody>
      </p:sp>
      <p:sp>
        <p:nvSpPr>
          <p:cNvPr id="3" name="TextBox 2">
            <a:extLst>
              <a:ext uri="{FF2B5EF4-FFF2-40B4-BE49-F238E27FC236}">
                <a16:creationId xmlns:a16="http://schemas.microsoft.com/office/drawing/2014/main" id="{AAE6698F-FD70-E53B-C468-957CD189F5D1}"/>
              </a:ext>
            </a:extLst>
          </p:cNvPr>
          <p:cNvSpPr txBox="1"/>
          <p:nvPr/>
        </p:nvSpPr>
        <p:spPr>
          <a:xfrm>
            <a:off x="669851" y="2955851"/>
            <a:ext cx="1080267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a. Ngày nào thành phố A tiêm</a:t>
            </a:r>
            <a:r>
              <a:rPr kumimoji="0" lang="en-US" sz="2800" b="1" i="1"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được nhiều  liều vắc-xin nhất? Ngày nào thành phố A tiêm được ít  liều vắc-xin nhất?</a:t>
            </a:r>
          </a:p>
        </p:txBody>
      </p:sp>
      <p:sp>
        <p:nvSpPr>
          <p:cNvPr id="8" name="TextBox 7">
            <a:extLst>
              <a:ext uri="{FF2B5EF4-FFF2-40B4-BE49-F238E27FC236}">
                <a16:creationId xmlns:a16="http://schemas.microsoft.com/office/drawing/2014/main" id="{775FCAE6-5E18-8A97-F068-8179B55C6AE9}"/>
              </a:ext>
            </a:extLst>
          </p:cNvPr>
          <p:cNvSpPr txBox="1"/>
          <p:nvPr/>
        </p:nvSpPr>
        <p:spPr>
          <a:xfrm>
            <a:off x="648586" y="4263656"/>
            <a:ext cx="1130240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Ngày thứ Tư thành phố A tiêm được nhiều liều vắc-xin nhất</a:t>
            </a:r>
          </a:p>
        </p:txBody>
      </p:sp>
      <p:sp>
        <p:nvSpPr>
          <p:cNvPr id="6" name="TextBox 5">
            <a:extLst>
              <a:ext uri="{FF2B5EF4-FFF2-40B4-BE49-F238E27FC236}">
                <a16:creationId xmlns:a16="http://schemas.microsoft.com/office/drawing/2014/main" id="{F4A59EBB-487D-7332-A872-7B23311BD0B9}"/>
              </a:ext>
            </a:extLst>
          </p:cNvPr>
          <p:cNvSpPr txBox="1"/>
          <p:nvPr/>
        </p:nvSpPr>
        <p:spPr>
          <a:xfrm>
            <a:off x="606056" y="5050465"/>
            <a:ext cx="11302409" cy="523220"/>
          </a:xfrm>
          <a:prstGeom prst="rect">
            <a:avLst/>
          </a:prstGeom>
          <a:noFill/>
        </p:spPr>
        <p:txBody>
          <a:bodyPr wrap="square" rtlCol="0">
            <a:spAutoFit/>
          </a:bodyPr>
          <a:lstStyle/>
          <a:p>
            <a:pPr lvl="0" algn="just"/>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=&gt; </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Ngày thứ Năm thành phố A tiêm được ít liều vắc-xin nhất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13610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595424" y="542260"/>
            <a:ext cx="11366204" cy="13050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Hai: 36 785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Ba: 35 952  liều vắc-xin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Tư: 37 243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Năm: 29 419  liều vắc-xin</a:t>
            </a:r>
          </a:p>
        </p:txBody>
      </p:sp>
      <p:sp>
        <p:nvSpPr>
          <p:cNvPr id="3" name="TextBox 2">
            <a:extLst>
              <a:ext uri="{FF2B5EF4-FFF2-40B4-BE49-F238E27FC236}">
                <a16:creationId xmlns:a16="http://schemas.microsoft.com/office/drawing/2014/main" id="{AAE6698F-FD70-E53B-C468-957CD189F5D1}"/>
              </a:ext>
            </a:extLst>
          </p:cNvPr>
          <p:cNvSpPr txBox="1"/>
          <p:nvPr/>
        </p:nvSpPr>
        <p:spPr>
          <a:xfrm>
            <a:off x="616688" y="2211572"/>
            <a:ext cx="10802679" cy="954107"/>
          </a:xfrm>
          <a:prstGeom prst="rect">
            <a:avLst/>
          </a:prstGeom>
          <a:noFill/>
        </p:spPr>
        <p:txBody>
          <a:bodyPr wrap="square" rtlCol="0">
            <a:spAutoFit/>
          </a:bodyPr>
          <a:lstStyle/>
          <a:p>
            <a:pPr lvl="0" algn="just"/>
            <a:r>
              <a:rPr lang="en-US" sz="2800" b="1" i="1" dirty="0">
                <a:solidFill>
                  <a:srgbClr val="7030A0"/>
                </a:solidFill>
                <a:latin typeface="Cambria" panose="02040503050406030204" pitchFamily="18" charset="0"/>
                <a:ea typeface="Cambria" panose="02040503050406030204" pitchFamily="18" charset="0"/>
                <a:cs typeface="Calibri" panose="020F0502020204030204" pitchFamily="34" charset="0"/>
              </a:rPr>
              <a:t>b</a:t>
            </a:r>
            <a:r>
              <a:rPr lang="vi-VN" sz="2800" b="1" i="1" dirty="0">
                <a:solidFill>
                  <a:srgbClr val="7030A0"/>
                </a:solidFill>
                <a:latin typeface="Cambria" panose="02040503050406030204" pitchFamily="18" charset="0"/>
                <a:ea typeface="Cambria" panose="02040503050406030204" pitchFamily="18" charset="0"/>
                <a:cs typeface="Calibri" panose="020F0502020204030204" pitchFamily="34" charset="0"/>
              </a:rPr>
              <a:t>. Viết tên các ngày theo thứ tự có số liều vắc xin đã được tiêm từ ít nhất đến nhiều nhất</a:t>
            </a:r>
            <a:endPar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775FCAE6-5E18-8A97-F068-8179B55C6AE9}"/>
              </a:ext>
            </a:extLst>
          </p:cNvPr>
          <p:cNvSpPr txBox="1"/>
          <p:nvPr/>
        </p:nvSpPr>
        <p:spPr>
          <a:xfrm>
            <a:off x="595423" y="3519377"/>
            <a:ext cx="11302409" cy="523220"/>
          </a:xfrm>
          <a:prstGeom prst="rect">
            <a:avLst/>
          </a:prstGeom>
          <a:noFill/>
        </p:spPr>
        <p:txBody>
          <a:bodyPr wrap="square" rtlCol="0">
            <a:spAutoFit/>
          </a:bodyP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Ta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29 419 &lt; 35 952 &lt; 36 785 &lt; 37 243</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E1BE8328-CDBE-91EE-A6BB-841FFA35A311}"/>
              </a:ext>
            </a:extLst>
          </p:cNvPr>
          <p:cNvSpPr txBox="1"/>
          <p:nvPr/>
        </p:nvSpPr>
        <p:spPr>
          <a:xfrm>
            <a:off x="584790" y="4359349"/>
            <a:ext cx="11302409" cy="1569660"/>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Nên </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 ngày theo thứ tự có số liều vắc xin đã được tiêm từ ít nhất đến nhiều nhất sắp xếp như sau:</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lvl="0" algn="ctr"/>
            <a:r>
              <a:rPr lang="vi-VN" sz="4000" b="1" i="1" dirty="0">
                <a:solidFill>
                  <a:srgbClr val="FF0000"/>
                </a:solidFill>
                <a:latin typeface="Cambria" panose="02040503050406030204" pitchFamily="18" charset="0"/>
                <a:ea typeface="Cambria" panose="02040503050406030204" pitchFamily="18" charset="0"/>
                <a:cs typeface="Calibri" panose="020F0502020204030204" pitchFamily="34" charset="0"/>
              </a:rPr>
              <a:t>Thứ Năm, Thứ Ba, Thứ Hai, Thứ Tư</a:t>
            </a:r>
            <a:r>
              <a:rPr lang="en-US" sz="4000" b="1" i="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3591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1552" y="1256784"/>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Freeform 9"/>
          <p:cNvSpPr/>
          <p:nvPr/>
        </p:nvSpPr>
        <p:spPr>
          <a:xfrm>
            <a:off x="7606748" y="2743200"/>
            <a:ext cx="1192695" cy="278296"/>
          </a:xfrm>
          <a:custGeom>
            <a:avLst/>
            <a:gdLst>
              <a:gd name="connsiteX0" fmla="*/ 0 w 1192695"/>
              <a:gd name="connsiteY0" fmla="*/ 0 h 278296"/>
              <a:gd name="connsiteX1" fmla="*/ 92765 w 1192695"/>
              <a:gd name="connsiteY1" fmla="*/ 53009 h 278296"/>
              <a:gd name="connsiteX2" fmla="*/ 132522 w 1192695"/>
              <a:gd name="connsiteY2" fmla="*/ 119270 h 278296"/>
              <a:gd name="connsiteX3" fmla="*/ 172278 w 1192695"/>
              <a:gd name="connsiteY3" fmla="*/ 132522 h 278296"/>
              <a:gd name="connsiteX4" fmla="*/ 291548 w 1192695"/>
              <a:gd name="connsiteY4" fmla="*/ 185530 h 278296"/>
              <a:gd name="connsiteX5" fmla="*/ 490330 w 1192695"/>
              <a:gd name="connsiteY5" fmla="*/ 212035 h 278296"/>
              <a:gd name="connsiteX6" fmla="*/ 516835 w 1192695"/>
              <a:gd name="connsiteY6" fmla="*/ 238539 h 278296"/>
              <a:gd name="connsiteX7" fmla="*/ 596348 w 1192695"/>
              <a:gd name="connsiteY7" fmla="*/ 265043 h 278296"/>
              <a:gd name="connsiteX8" fmla="*/ 742122 w 1192695"/>
              <a:gd name="connsiteY8" fmla="*/ 251791 h 278296"/>
              <a:gd name="connsiteX9" fmla="*/ 834887 w 1192695"/>
              <a:gd name="connsiteY9" fmla="*/ 278296 h 278296"/>
              <a:gd name="connsiteX10" fmla="*/ 914400 w 1192695"/>
              <a:gd name="connsiteY10" fmla="*/ 251791 h 278296"/>
              <a:gd name="connsiteX11" fmla="*/ 1126435 w 1192695"/>
              <a:gd name="connsiteY11" fmla="*/ 225287 h 278296"/>
              <a:gd name="connsiteX12" fmla="*/ 1192695 w 1192695"/>
              <a:gd name="connsiteY12" fmla="*/ 198783 h 27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695" h="278296">
                <a:moveTo>
                  <a:pt x="0" y="0"/>
                </a:moveTo>
                <a:cubicBezTo>
                  <a:pt x="30922" y="17670"/>
                  <a:pt x="65963" y="29557"/>
                  <a:pt x="92765" y="53009"/>
                </a:cubicBezTo>
                <a:cubicBezTo>
                  <a:pt x="183739" y="132612"/>
                  <a:pt x="30154" y="57849"/>
                  <a:pt x="132522" y="119270"/>
                </a:cubicBezTo>
                <a:cubicBezTo>
                  <a:pt x="144500" y="126457"/>
                  <a:pt x="159784" y="126275"/>
                  <a:pt x="172278" y="132522"/>
                </a:cubicBezTo>
                <a:cubicBezTo>
                  <a:pt x="231457" y="162111"/>
                  <a:pt x="203633" y="175761"/>
                  <a:pt x="291548" y="185530"/>
                </a:cubicBezTo>
                <a:cubicBezTo>
                  <a:pt x="437523" y="201750"/>
                  <a:pt x="371360" y="192207"/>
                  <a:pt x="490330" y="212035"/>
                </a:cubicBezTo>
                <a:cubicBezTo>
                  <a:pt x="499165" y="220870"/>
                  <a:pt x="505660" y="232951"/>
                  <a:pt x="516835" y="238539"/>
                </a:cubicBezTo>
                <a:cubicBezTo>
                  <a:pt x="541824" y="251033"/>
                  <a:pt x="596348" y="265043"/>
                  <a:pt x="596348" y="265043"/>
                </a:cubicBezTo>
                <a:cubicBezTo>
                  <a:pt x="644939" y="260626"/>
                  <a:pt x="693330" y="251791"/>
                  <a:pt x="742122" y="251791"/>
                </a:cubicBezTo>
                <a:cubicBezTo>
                  <a:pt x="758765" y="251791"/>
                  <a:pt x="816138" y="272046"/>
                  <a:pt x="834887" y="278296"/>
                </a:cubicBezTo>
                <a:cubicBezTo>
                  <a:pt x="861391" y="269461"/>
                  <a:pt x="886842" y="256384"/>
                  <a:pt x="914400" y="251791"/>
                </a:cubicBezTo>
                <a:cubicBezTo>
                  <a:pt x="1037703" y="231241"/>
                  <a:pt x="967176" y="241213"/>
                  <a:pt x="1126435" y="225287"/>
                </a:cubicBezTo>
                <a:cubicBezTo>
                  <a:pt x="1175562" y="208911"/>
                  <a:pt x="1153697" y="218282"/>
                  <a:pt x="1192695" y="198783"/>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1" name="Freeform 10"/>
          <p:cNvSpPr/>
          <p:nvPr/>
        </p:nvSpPr>
        <p:spPr>
          <a:xfrm>
            <a:off x="8812696" y="2438400"/>
            <a:ext cx="477355" cy="503583"/>
          </a:xfrm>
          <a:custGeom>
            <a:avLst/>
            <a:gdLst>
              <a:gd name="connsiteX0" fmla="*/ 0 w 477355"/>
              <a:gd name="connsiteY0" fmla="*/ 503583 h 503583"/>
              <a:gd name="connsiteX1" fmla="*/ 26504 w 477355"/>
              <a:gd name="connsiteY1" fmla="*/ 424070 h 503583"/>
              <a:gd name="connsiteX2" fmla="*/ 132521 w 477355"/>
              <a:gd name="connsiteY2" fmla="*/ 331304 h 503583"/>
              <a:gd name="connsiteX3" fmla="*/ 159026 w 477355"/>
              <a:gd name="connsiteY3" fmla="*/ 291548 h 503583"/>
              <a:gd name="connsiteX4" fmla="*/ 225287 w 477355"/>
              <a:gd name="connsiteY4" fmla="*/ 278296 h 503583"/>
              <a:gd name="connsiteX5" fmla="*/ 265043 w 477355"/>
              <a:gd name="connsiteY5" fmla="*/ 265043 h 503583"/>
              <a:gd name="connsiteX6" fmla="*/ 344556 w 477355"/>
              <a:gd name="connsiteY6" fmla="*/ 212035 h 503583"/>
              <a:gd name="connsiteX7" fmla="*/ 357808 w 477355"/>
              <a:gd name="connsiteY7" fmla="*/ 172278 h 503583"/>
              <a:gd name="connsiteX8" fmla="*/ 437321 w 477355"/>
              <a:gd name="connsiteY8" fmla="*/ 145774 h 503583"/>
              <a:gd name="connsiteX9" fmla="*/ 450574 w 477355"/>
              <a:gd name="connsiteY9" fmla="*/ 66261 h 503583"/>
              <a:gd name="connsiteX10" fmla="*/ 477078 w 477355"/>
              <a:gd name="connsiteY10" fmla="*/ 0 h 5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355" h="503583">
                <a:moveTo>
                  <a:pt x="0" y="503583"/>
                </a:moveTo>
                <a:cubicBezTo>
                  <a:pt x="8835" y="477079"/>
                  <a:pt x="12936" y="448492"/>
                  <a:pt x="26504" y="424070"/>
                </a:cubicBezTo>
                <a:cubicBezTo>
                  <a:pt x="39903" y="399951"/>
                  <a:pt x="121591" y="342234"/>
                  <a:pt x="132521" y="331304"/>
                </a:cubicBezTo>
                <a:cubicBezTo>
                  <a:pt x="143783" y="320042"/>
                  <a:pt x="145197" y="299450"/>
                  <a:pt x="159026" y="291548"/>
                </a:cubicBezTo>
                <a:cubicBezTo>
                  <a:pt x="178583" y="280373"/>
                  <a:pt x="203435" y="283759"/>
                  <a:pt x="225287" y="278296"/>
                </a:cubicBezTo>
                <a:cubicBezTo>
                  <a:pt x="238839" y="274908"/>
                  <a:pt x="252832" y="271827"/>
                  <a:pt x="265043" y="265043"/>
                </a:cubicBezTo>
                <a:cubicBezTo>
                  <a:pt x="292888" y="249573"/>
                  <a:pt x="344556" y="212035"/>
                  <a:pt x="344556" y="212035"/>
                </a:cubicBezTo>
                <a:cubicBezTo>
                  <a:pt x="348973" y="198783"/>
                  <a:pt x="346441" y="180397"/>
                  <a:pt x="357808" y="172278"/>
                </a:cubicBezTo>
                <a:cubicBezTo>
                  <a:pt x="380542" y="156039"/>
                  <a:pt x="437321" y="145774"/>
                  <a:pt x="437321" y="145774"/>
                </a:cubicBezTo>
                <a:cubicBezTo>
                  <a:pt x="441739" y="119270"/>
                  <a:pt x="442077" y="91752"/>
                  <a:pt x="450574" y="66261"/>
                </a:cubicBezTo>
                <a:cubicBezTo>
                  <a:pt x="481979" y="-27952"/>
                  <a:pt x="477078" y="68560"/>
                  <a:pt x="477078" y="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gr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2592" end="4934.916504"/>
                </p14:media>
              </p:ext>
            </p:extLst>
          </p:nvPr>
        </p:nvPicPr>
        <p:blipFill>
          <a:blip r:embed="rId11"/>
          <a:stretch>
            <a:fillRect/>
          </a:stretch>
        </p:blipFill>
        <p:spPr>
          <a:xfrm>
            <a:off x="-199180" y="1403704"/>
            <a:ext cx="413780" cy="413780"/>
          </a:xfrm>
          <a:prstGeom prst="rect">
            <a:avLst/>
          </a:prstGeom>
        </p:spPr>
      </p:pic>
      <p:pic>
        <p:nvPicPr>
          <p:cNvPr id="3" name="HUG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5220" y="6092044"/>
            <a:ext cx="440773" cy="440773"/>
          </a:xfrm>
          <a:prstGeom prst="rect">
            <a:avLst/>
          </a:prstGeom>
        </p:spPr>
      </p:pic>
      <p:pic>
        <p:nvPicPr>
          <p:cNvPr id="5" name="PHU THUY">
            <a:hlinkClick r:id="" action="ppaction://media"/>
          </p:cNvPr>
          <p:cNvPicPr>
            <a:picLocks noChangeAspect="1"/>
          </p:cNvPicPr>
          <p:nvPr>
            <a:audioFile r:link="rId1"/>
            <p:extLst>
              <p:ext uri="{DAA4B4D4-6D71-4841-9C94-3DE7FCFB9230}">
                <p14:media xmlns:p14="http://schemas.microsoft.com/office/powerpoint/2010/main" r:embed="rId5">
                  <p14:trim end="146"/>
                </p14:media>
              </p:ext>
            </p:extLst>
          </p:nvPr>
        </p:nvPicPr>
        <p:blipFill>
          <a:blip r:embed="rId11"/>
          <a:stretch>
            <a:fillRect/>
          </a:stretch>
        </p:blipFill>
        <p:spPr>
          <a:xfrm>
            <a:off x="11882103" y="6873815"/>
            <a:ext cx="407760" cy="407760"/>
          </a:xfrm>
          <a:prstGeom prst="rect">
            <a:avLst/>
          </a:prstGeom>
        </p:spPr>
      </p:pic>
      <p:pic>
        <p:nvPicPr>
          <p:cNvPr id="2050" name="Picture 2" descr="Tải Game Hugo Cho Java | giai tri ga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03319" y="1973342"/>
            <a:ext cx="1030616" cy="769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8"/>
                                        </p:tgtEl>
                                        <p:attrNameLst>
                                          <p:attrName>style.opacity</p:attrName>
                                        </p:attrNameLst>
                                      </p:cBhvr>
                                      <p:to>
                                        <p:strVal val="0.5"/>
                                      </p:to>
                                    </p:set>
                                    <p:animEffect filter="image" prLst="opacity: 0.5">
                                      <p:cBhvr rctx="IE">
                                        <p:cTn id="7" dur="indefinite"/>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7" name="bomb.wav"/>
                                        </p:tgtEl>
                                      </p:cMediaNode>
                                    </p:audio>
                                  </p:sub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8400" fill="hold"/>
                                        <p:tgtEl>
                                          <p:spTgt spid="3"/>
                                        </p:tgtEl>
                                      </p:cBhvr>
                                    </p:cmd>
                                  </p:childTnLst>
                                </p:cTn>
                              </p:par>
                            </p:childTnLst>
                          </p:cTn>
                        </p:par>
                        <p:par>
                          <p:cTn id="11" fill="hold">
                            <p:stCondLst>
                              <p:cond delay="8400"/>
                            </p:stCondLst>
                            <p:childTnLst>
                              <p:par>
                                <p:cTn id="12" presetID="63" presetClass="path" presetSubtype="0" accel="50000" decel="50000" fill="hold" nodeType="afterEffect">
                                  <p:stCondLst>
                                    <p:cond delay="0"/>
                                  </p:stCondLst>
                                  <p:childTnLst>
                                    <p:animMotion origin="layout" path="M -2.29167E-6 -7.40741E-7 L 0.11107 -0.08264 " pathEditMode="relative" rAng="0" ptsTypes="AA">
                                      <p:cBhvr>
                                        <p:cTn id="13" dur="2000" fill="hold"/>
                                        <p:tgtEl>
                                          <p:spTgt spid="6"/>
                                        </p:tgtEl>
                                        <p:attrNameLst>
                                          <p:attrName>ppt_x</p:attrName>
                                          <p:attrName>ppt_y</p:attrName>
                                        </p:attrNameLst>
                                      </p:cBhvr>
                                      <p:rCtr x="5547" y="-4144"/>
                                    </p:animMotion>
                                  </p:childTnLst>
                                </p:cTn>
                              </p:par>
                              <p:par>
                                <p:cTn id="14" presetID="18" presetClass="entr" presetSubtype="3"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upRight)">
                                      <p:cBhvr>
                                        <p:cTn id="16" dur="2000"/>
                                        <p:tgtEl>
                                          <p:spTgt spid="11"/>
                                        </p:tgtEl>
                                      </p:cBhvr>
                                    </p:animEffect>
                                  </p:childTnLst>
                                </p:cTn>
                              </p:par>
                              <p:par>
                                <p:cTn id="17" presetID="1" presetClass="mediacall" presetSubtype="0" fill="hold" nodeType="withEffect">
                                  <p:stCondLst>
                                    <p:cond delay="0"/>
                                  </p:stCondLst>
                                  <p:childTnLst>
                                    <p:cmd type="call" cmd="playFrom(0.0)">
                                      <p:cBhvr>
                                        <p:cTn id="18" dur="780" fill="hold"/>
                                        <p:tgtEl>
                                          <p:spTgt spid="86"/>
                                        </p:tgtEl>
                                      </p:cBhvr>
                                    </p:cmd>
                                  </p:childTnLst>
                                </p:cTn>
                              </p:par>
                              <p:par>
                                <p:cTn id="19" presetID="1" presetClass="mediacall" presetSubtype="0" fill="hold" nodeType="withEffect">
                                  <p:stCondLst>
                                    <p:cond delay="0"/>
                                  </p:stCondLst>
                                  <p:childTnLst>
                                    <p:cmd type="call" cmd="playFrom(0.0)">
                                      <p:cBhvr>
                                        <p:cTn id="20" dur="24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6"/>
                </p:tgtEl>
              </p:cMediaNode>
            </p:audio>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116958"/>
            <a:ext cx="11658600" cy="6512442"/>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355770"/>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175016"/>
            <a:ext cx="9836223"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Đố em!</a:t>
            </a:r>
          </a:p>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Số 28 569 được sắp xếp bởi các que tính như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FBD62C12-BE10-D81A-A9DD-C647FBC49DF2}"/>
              </a:ext>
            </a:extLst>
          </p:cNvPr>
          <p:cNvPicPr>
            <a:picLocks noChangeAspect="1"/>
          </p:cNvPicPr>
          <p:nvPr/>
        </p:nvPicPr>
        <p:blipFill>
          <a:blip r:embed="rId3"/>
          <a:stretch>
            <a:fillRect/>
          </a:stretch>
        </p:blipFill>
        <p:spPr>
          <a:xfrm>
            <a:off x="2604977" y="1275796"/>
            <a:ext cx="6815469" cy="2365237"/>
          </a:xfrm>
          <a:prstGeom prst="rect">
            <a:avLst/>
          </a:prstGeom>
        </p:spPr>
      </p:pic>
      <p:sp>
        <p:nvSpPr>
          <p:cNvPr id="8" name="Hộp Văn bản 7">
            <a:extLst>
              <a:ext uri="{FF2B5EF4-FFF2-40B4-BE49-F238E27FC236}">
                <a16:creationId xmlns:a16="http://schemas.microsoft.com/office/drawing/2014/main" id="{4562C0F0-A313-6F7A-4F52-EE88058B8CAA}"/>
              </a:ext>
            </a:extLst>
          </p:cNvPr>
          <p:cNvSpPr txBox="1"/>
          <p:nvPr/>
        </p:nvSpPr>
        <p:spPr>
          <a:xfrm>
            <a:off x="1040884" y="3556170"/>
            <a:ext cx="9836223"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Hãy chuyển chỗ một que tính để tạo thành số bé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0" name="Group 9">
            <a:extLst>
              <a:ext uri="{FF2B5EF4-FFF2-40B4-BE49-F238E27FC236}">
                <a16:creationId xmlns:a16="http://schemas.microsoft.com/office/drawing/2014/main" id="{F57648ED-48F0-DC59-6D27-EC72DB4D3372}"/>
              </a:ext>
            </a:extLst>
          </p:cNvPr>
          <p:cNvGrpSpPr/>
          <p:nvPr/>
        </p:nvGrpSpPr>
        <p:grpSpPr>
          <a:xfrm>
            <a:off x="302405" y="4433768"/>
            <a:ext cx="11664805" cy="1996634"/>
            <a:chOff x="3162048" y="4557059"/>
            <a:chExt cx="7809633" cy="1334376"/>
          </a:xfrm>
        </p:grpSpPr>
        <p:sp>
          <p:nvSpPr>
            <p:cNvPr id="11" name="Rectangle: Rounded Corners 10">
              <a:extLst>
                <a:ext uri="{FF2B5EF4-FFF2-40B4-BE49-F238E27FC236}">
                  <a16:creationId xmlns:a16="http://schemas.microsoft.com/office/drawing/2014/main" id="{86905B8C-6185-CE30-826C-3D1B116E5EA7}"/>
                </a:ext>
              </a:extLst>
            </p:cNvPr>
            <p:cNvSpPr/>
            <p:nvPr/>
          </p:nvSpPr>
          <p:spPr>
            <a:xfrm>
              <a:off x="3563984" y="4592596"/>
              <a:ext cx="7407697" cy="1198604"/>
            </a:xfrm>
            <a:custGeom>
              <a:avLst/>
              <a:gdLst>
                <a:gd name="connsiteX0" fmla="*/ 0 w 7407697"/>
                <a:gd name="connsiteY0" fmla="*/ 199771 h 1198604"/>
                <a:gd name="connsiteX1" fmla="*/ 199771 w 7407697"/>
                <a:gd name="connsiteY1" fmla="*/ 0 h 1198604"/>
                <a:gd name="connsiteX2" fmla="*/ 7207926 w 7407697"/>
                <a:gd name="connsiteY2" fmla="*/ 0 h 1198604"/>
                <a:gd name="connsiteX3" fmla="*/ 7407697 w 7407697"/>
                <a:gd name="connsiteY3" fmla="*/ 199771 h 1198604"/>
                <a:gd name="connsiteX4" fmla="*/ 7407697 w 7407697"/>
                <a:gd name="connsiteY4" fmla="*/ 998833 h 1198604"/>
                <a:gd name="connsiteX5" fmla="*/ 7207926 w 7407697"/>
                <a:gd name="connsiteY5" fmla="*/ 1198604 h 1198604"/>
                <a:gd name="connsiteX6" fmla="*/ 199771 w 7407697"/>
                <a:gd name="connsiteY6" fmla="*/ 1198604 h 1198604"/>
                <a:gd name="connsiteX7" fmla="*/ 0 w 7407697"/>
                <a:gd name="connsiteY7" fmla="*/ 998833 h 1198604"/>
                <a:gd name="connsiteX8" fmla="*/ 0 w 7407697"/>
                <a:gd name="connsiteY8" fmla="*/ 199771 h 119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97" h="1198604" fill="none" extrusionOk="0">
                  <a:moveTo>
                    <a:pt x="0" y="199771"/>
                  </a:moveTo>
                  <a:cubicBezTo>
                    <a:pt x="7391" y="80458"/>
                    <a:pt x="72785" y="-4126"/>
                    <a:pt x="199771" y="0"/>
                  </a:cubicBezTo>
                  <a:cubicBezTo>
                    <a:pt x="2886985" y="18744"/>
                    <a:pt x="4782374" y="-35776"/>
                    <a:pt x="7207926" y="0"/>
                  </a:cubicBezTo>
                  <a:cubicBezTo>
                    <a:pt x="7333679" y="-2985"/>
                    <a:pt x="7407124" y="78504"/>
                    <a:pt x="7407697" y="199771"/>
                  </a:cubicBezTo>
                  <a:cubicBezTo>
                    <a:pt x="7418524" y="344452"/>
                    <a:pt x="7447406" y="833987"/>
                    <a:pt x="7407697" y="998833"/>
                  </a:cubicBezTo>
                  <a:cubicBezTo>
                    <a:pt x="7408989" y="1095972"/>
                    <a:pt x="7316167" y="1193404"/>
                    <a:pt x="7207926" y="1198604"/>
                  </a:cubicBezTo>
                  <a:cubicBezTo>
                    <a:pt x="5322643" y="1147576"/>
                    <a:pt x="3555927" y="1161525"/>
                    <a:pt x="199771" y="1198604"/>
                  </a:cubicBezTo>
                  <a:cubicBezTo>
                    <a:pt x="87087" y="1200302"/>
                    <a:pt x="12388" y="1115865"/>
                    <a:pt x="0" y="998833"/>
                  </a:cubicBezTo>
                  <a:cubicBezTo>
                    <a:pt x="-61302" y="635944"/>
                    <a:pt x="12569" y="458415"/>
                    <a:pt x="0" y="199771"/>
                  </a:cubicBezTo>
                  <a:close/>
                </a:path>
                <a:path w="7407697" h="1198604" stroke="0" extrusionOk="0">
                  <a:moveTo>
                    <a:pt x="0" y="199771"/>
                  </a:moveTo>
                  <a:cubicBezTo>
                    <a:pt x="-20658" y="81859"/>
                    <a:pt x="89467" y="-12731"/>
                    <a:pt x="199771" y="0"/>
                  </a:cubicBezTo>
                  <a:cubicBezTo>
                    <a:pt x="1087345" y="-88310"/>
                    <a:pt x="3988055" y="-77351"/>
                    <a:pt x="7207926" y="0"/>
                  </a:cubicBezTo>
                  <a:cubicBezTo>
                    <a:pt x="7328760" y="2780"/>
                    <a:pt x="7391667" y="98569"/>
                    <a:pt x="7407697" y="199771"/>
                  </a:cubicBezTo>
                  <a:cubicBezTo>
                    <a:pt x="7472193" y="382734"/>
                    <a:pt x="7459840" y="869967"/>
                    <a:pt x="7407697" y="998833"/>
                  </a:cubicBezTo>
                  <a:cubicBezTo>
                    <a:pt x="7403740" y="1104879"/>
                    <a:pt x="7318490" y="1202302"/>
                    <a:pt x="7207926" y="1198604"/>
                  </a:cubicBezTo>
                  <a:cubicBezTo>
                    <a:pt x="5145323" y="1320003"/>
                    <a:pt x="1494629" y="1334149"/>
                    <a:pt x="199771" y="1198604"/>
                  </a:cubicBezTo>
                  <a:cubicBezTo>
                    <a:pt x="109661" y="1193681"/>
                    <a:pt x="1143" y="1123775"/>
                    <a:pt x="0" y="998833"/>
                  </a:cubicBezTo>
                  <a:cubicBezTo>
                    <a:pt x="-43174" y="891820"/>
                    <a:pt x="21340" y="552050"/>
                    <a:pt x="0" y="199771"/>
                  </a:cubicBezTo>
                  <a:close/>
                </a:path>
              </a:pathLst>
            </a:custGeom>
            <a:solidFill>
              <a:srgbClr val="E5FFE5"/>
            </a:solidFill>
            <a:ln w="38100">
              <a:solidFill>
                <a:srgbClr val="00B050"/>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b="1" dirty="0">
                <a:latin typeface="Cambria" panose="02040503050406030204" pitchFamily="18" charset="0"/>
                <a:ea typeface="Cambria" panose="02040503050406030204" pitchFamily="18" charset="0"/>
              </a:endParaRPr>
            </a:p>
          </p:txBody>
        </p:sp>
        <p:pic>
          <p:nvPicPr>
            <p:cNvPr id="13" name="Picture 2" descr="tick-xanh - Cách Bỏ Thuốc Lá Trong 5 Ngày - Cai Thuốc Lá Hiệu Quả">
              <a:extLst>
                <a:ext uri="{FF2B5EF4-FFF2-40B4-BE49-F238E27FC236}">
                  <a16:creationId xmlns:a16="http://schemas.microsoft.com/office/drawing/2014/main" id="{523F1490-1623-B3E7-661F-FC6A62067E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62048" y="4557059"/>
              <a:ext cx="662771" cy="6627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8C939F-1F71-96CB-FD9D-07C5562ECEC6}"/>
                </a:ext>
              </a:extLst>
            </p:cNvPr>
            <p:cNvSpPr txBox="1"/>
            <p:nvPr/>
          </p:nvSpPr>
          <p:spPr>
            <a:xfrm>
              <a:off x="3860596" y="4677858"/>
              <a:ext cx="7064211" cy="121357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cs typeface="Calibri" panose="020F0502020204030204" pitchFamily="34" charset="0"/>
                </a:rPr>
                <a:t> Để được số bé nhất có thể từ các chữ số được xếp bởi các que tính (như hình vẽ) thì theo thứ tự chữ số hàng chục nghìn, hàng nghìn, hàng trăm, hàng chục, hàng đơn vị phải bé nhất có thể.</a:t>
              </a:r>
            </a:p>
          </p:txBody>
        </p:sp>
      </p:grpSp>
    </p:spTree>
    <p:extLst>
      <p:ext uri="{BB962C8B-B14F-4D97-AF65-F5344CB8AC3E}">
        <p14:creationId xmlns:p14="http://schemas.microsoft.com/office/powerpoint/2010/main" val="3157397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116958"/>
            <a:ext cx="11658600" cy="6512442"/>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BD62C12-BE10-D81A-A9DD-C647FBC49DF2}"/>
              </a:ext>
            </a:extLst>
          </p:cNvPr>
          <p:cNvPicPr>
            <a:picLocks noChangeAspect="1"/>
          </p:cNvPicPr>
          <p:nvPr/>
        </p:nvPicPr>
        <p:blipFill>
          <a:blip r:embed="rId3"/>
          <a:stretch>
            <a:fillRect/>
          </a:stretch>
        </p:blipFill>
        <p:spPr>
          <a:xfrm>
            <a:off x="3551274" y="180753"/>
            <a:ext cx="6815469" cy="2365237"/>
          </a:xfrm>
          <a:prstGeom prst="rect">
            <a:avLst/>
          </a:prstGeom>
        </p:spPr>
      </p:pic>
      <p:sp>
        <p:nvSpPr>
          <p:cNvPr id="3" name="TextBox 2">
            <a:extLst>
              <a:ext uri="{FF2B5EF4-FFF2-40B4-BE49-F238E27FC236}">
                <a16:creationId xmlns:a16="http://schemas.microsoft.com/office/drawing/2014/main" id="{7C835FC1-7A0F-AF7D-50A0-8286B70CEA4C}"/>
              </a:ext>
            </a:extLst>
          </p:cNvPr>
          <p:cNvSpPr txBox="1"/>
          <p:nvPr/>
        </p:nvSpPr>
        <p:spPr>
          <a:xfrm>
            <a:off x="627321" y="2877785"/>
            <a:ext cx="11079125" cy="987504"/>
          </a:xfrm>
          <a:custGeom>
            <a:avLst/>
            <a:gdLst>
              <a:gd name="connsiteX0" fmla="*/ 0 w 11079125"/>
              <a:gd name="connsiteY0" fmla="*/ 164587 h 987504"/>
              <a:gd name="connsiteX1" fmla="*/ 164587 w 11079125"/>
              <a:gd name="connsiteY1" fmla="*/ 0 h 987504"/>
              <a:gd name="connsiteX2" fmla="*/ 10914538 w 11079125"/>
              <a:gd name="connsiteY2" fmla="*/ 0 h 987504"/>
              <a:gd name="connsiteX3" fmla="*/ 11079125 w 11079125"/>
              <a:gd name="connsiteY3" fmla="*/ 164587 h 987504"/>
              <a:gd name="connsiteX4" fmla="*/ 11079125 w 11079125"/>
              <a:gd name="connsiteY4" fmla="*/ 822917 h 987504"/>
              <a:gd name="connsiteX5" fmla="*/ 10914538 w 11079125"/>
              <a:gd name="connsiteY5" fmla="*/ 987504 h 987504"/>
              <a:gd name="connsiteX6" fmla="*/ 164587 w 11079125"/>
              <a:gd name="connsiteY6" fmla="*/ 987504 h 987504"/>
              <a:gd name="connsiteX7" fmla="*/ 0 w 11079125"/>
              <a:gd name="connsiteY7" fmla="*/ 822917 h 987504"/>
              <a:gd name="connsiteX8" fmla="*/ 0 w 11079125"/>
              <a:gd name="connsiteY8"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9125" h="987504" fill="none" extrusionOk="0">
                <a:moveTo>
                  <a:pt x="0" y="164587"/>
                </a:moveTo>
                <a:cubicBezTo>
                  <a:pt x="-7159" y="79869"/>
                  <a:pt x="83703" y="-5518"/>
                  <a:pt x="164587" y="0"/>
                </a:cubicBezTo>
                <a:cubicBezTo>
                  <a:pt x="3586371" y="-138545"/>
                  <a:pt x="9609883" y="36846"/>
                  <a:pt x="10914538" y="0"/>
                </a:cubicBezTo>
                <a:cubicBezTo>
                  <a:pt x="10991127" y="-5889"/>
                  <a:pt x="11077534" y="70553"/>
                  <a:pt x="11079125" y="164587"/>
                </a:cubicBezTo>
                <a:cubicBezTo>
                  <a:pt x="11074642" y="442747"/>
                  <a:pt x="11089246" y="567644"/>
                  <a:pt x="11079125" y="822917"/>
                </a:cubicBezTo>
                <a:cubicBezTo>
                  <a:pt x="11086346" y="897605"/>
                  <a:pt x="10991761" y="990625"/>
                  <a:pt x="10914538" y="987504"/>
                </a:cubicBezTo>
                <a:cubicBezTo>
                  <a:pt x="9543743" y="1081055"/>
                  <a:pt x="1878857" y="996209"/>
                  <a:pt x="164587" y="987504"/>
                </a:cubicBezTo>
                <a:cubicBezTo>
                  <a:pt x="75313" y="981987"/>
                  <a:pt x="-1799" y="903076"/>
                  <a:pt x="0" y="822917"/>
                </a:cubicBezTo>
                <a:cubicBezTo>
                  <a:pt x="56396" y="679827"/>
                  <a:pt x="-9698" y="363011"/>
                  <a:pt x="0" y="164587"/>
                </a:cubicBezTo>
                <a:close/>
              </a:path>
              <a:path w="11079125" h="987504" stroke="0" extrusionOk="0">
                <a:moveTo>
                  <a:pt x="0" y="164587"/>
                </a:moveTo>
                <a:cubicBezTo>
                  <a:pt x="440" y="70840"/>
                  <a:pt x="66723" y="-6576"/>
                  <a:pt x="164587" y="0"/>
                </a:cubicBezTo>
                <a:cubicBezTo>
                  <a:pt x="1377550" y="-96889"/>
                  <a:pt x="5720996" y="-54584"/>
                  <a:pt x="10914538" y="0"/>
                </a:cubicBezTo>
                <a:cubicBezTo>
                  <a:pt x="10997444" y="-150"/>
                  <a:pt x="11084716" y="73935"/>
                  <a:pt x="11079125" y="164587"/>
                </a:cubicBezTo>
                <a:cubicBezTo>
                  <a:pt x="11047954" y="431497"/>
                  <a:pt x="11071281" y="576840"/>
                  <a:pt x="11079125" y="822917"/>
                </a:cubicBezTo>
                <a:cubicBezTo>
                  <a:pt x="11083315" y="903097"/>
                  <a:pt x="11015413" y="1001399"/>
                  <a:pt x="10914538" y="987504"/>
                </a:cubicBezTo>
                <a:cubicBezTo>
                  <a:pt x="8658177" y="1014228"/>
                  <a:pt x="3340415" y="902051"/>
                  <a:pt x="164587" y="987504"/>
                </a:cubicBezTo>
                <a:cubicBezTo>
                  <a:pt x="84186" y="979936"/>
                  <a:pt x="1556" y="911639"/>
                  <a:pt x="0" y="822917"/>
                </a:cubicBezTo>
                <a:cubicBezTo>
                  <a:pt x="11494" y="718082"/>
                  <a:pt x="-40228" y="476829"/>
                  <a:pt x="0" y="164587"/>
                </a:cubicBezTo>
                <a:close/>
              </a:path>
            </a:pathLst>
          </a:custGeom>
          <a:solidFill>
            <a:srgbClr val="CCFFFF"/>
          </a:solidFill>
          <a:ln w="38100">
            <a:solidFill>
              <a:srgbClr val="002060"/>
            </a:solidFill>
            <a:extLst>
              <a:ext uri="{C807C97D-BFC1-408E-A445-0C87EB9F89A2}">
                <ask:lineSketchStyleProps xmlns:ask="http://schemas.microsoft.com/office/drawing/2018/sketchyshape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600" i="1" dirty="0">
                <a:solidFill>
                  <a:srgbClr val="002060"/>
                </a:solidFill>
                <a:latin typeface="Cambria" panose="02040503050406030204" pitchFamily="18" charset="0"/>
                <a:ea typeface="Cambria" panose="02040503050406030204" pitchFamily="18" charset="0"/>
              </a:rPr>
              <a:t>Ở hàng chục nghìn là chữ số 2, chuyển chỗ 1 que tính không thể được chữ số bé hơn 2. </a:t>
            </a:r>
          </a:p>
        </p:txBody>
      </p:sp>
      <p:sp>
        <p:nvSpPr>
          <p:cNvPr id="5" name="TextBox 4">
            <a:extLst>
              <a:ext uri="{FF2B5EF4-FFF2-40B4-BE49-F238E27FC236}">
                <a16:creationId xmlns:a16="http://schemas.microsoft.com/office/drawing/2014/main" id="{4567277A-BD36-726B-D252-550CF5120F13}"/>
              </a:ext>
            </a:extLst>
          </p:cNvPr>
          <p:cNvSpPr txBox="1"/>
          <p:nvPr/>
        </p:nvSpPr>
        <p:spPr>
          <a:xfrm>
            <a:off x="489098" y="4143059"/>
            <a:ext cx="11313041" cy="544830"/>
          </a:xfrm>
          <a:custGeom>
            <a:avLst/>
            <a:gdLst>
              <a:gd name="connsiteX0" fmla="*/ 0 w 11313041"/>
              <a:gd name="connsiteY0" fmla="*/ 90807 h 544830"/>
              <a:gd name="connsiteX1" fmla="*/ 90807 w 11313041"/>
              <a:gd name="connsiteY1" fmla="*/ 0 h 544830"/>
              <a:gd name="connsiteX2" fmla="*/ 11222234 w 11313041"/>
              <a:gd name="connsiteY2" fmla="*/ 0 h 544830"/>
              <a:gd name="connsiteX3" fmla="*/ 11313041 w 11313041"/>
              <a:gd name="connsiteY3" fmla="*/ 90807 h 544830"/>
              <a:gd name="connsiteX4" fmla="*/ 11313041 w 11313041"/>
              <a:gd name="connsiteY4" fmla="*/ 454023 h 544830"/>
              <a:gd name="connsiteX5" fmla="*/ 11222234 w 11313041"/>
              <a:gd name="connsiteY5" fmla="*/ 544830 h 544830"/>
              <a:gd name="connsiteX6" fmla="*/ 90807 w 11313041"/>
              <a:gd name="connsiteY6" fmla="*/ 544830 h 544830"/>
              <a:gd name="connsiteX7" fmla="*/ 0 w 11313041"/>
              <a:gd name="connsiteY7" fmla="*/ 454023 h 544830"/>
              <a:gd name="connsiteX8" fmla="*/ 0 w 11313041"/>
              <a:gd name="connsiteY8"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3041" h="544830" fill="none" extrusionOk="0">
                <a:moveTo>
                  <a:pt x="0" y="90807"/>
                </a:moveTo>
                <a:cubicBezTo>
                  <a:pt x="-5921" y="45768"/>
                  <a:pt x="48034" y="-4065"/>
                  <a:pt x="90807" y="0"/>
                </a:cubicBezTo>
                <a:cubicBezTo>
                  <a:pt x="4014164" y="-138545"/>
                  <a:pt x="6485307" y="36846"/>
                  <a:pt x="11222234" y="0"/>
                </a:cubicBezTo>
                <a:cubicBezTo>
                  <a:pt x="11265055" y="-3017"/>
                  <a:pt x="11309646" y="33966"/>
                  <a:pt x="11313041" y="90807"/>
                </a:cubicBezTo>
                <a:cubicBezTo>
                  <a:pt x="11291541" y="187812"/>
                  <a:pt x="11305540" y="333486"/>
                  <a:pt x="11313041" y="454023"/>
                </a:cubicBezTo>
                <a:cubicBezTo>
                  <a:pt x="11316272" y="496922"/>
                  <a:pt x="11266383" y="546200"/>
                  <a:pt x="11222234" y="544830"/>
                </a:cubicBezTo>
                <a:cubicBezTo>
                  <a:pt x="6673479" y="638381"/>
                  <a:pt x="2648966" y="553535"/>
                  <a:pt x="90807" y="544830"/>
                </a:cubicBezTo>
                <a:cubicBezTo>
                  <a:pt x="42375" y="538994"/>
                  <a:pt x="-758" y="499648"/>
                  <a:pt x="0" y="454023"/>
                </a:cubicBezTo>
                <a:cubicBezTo>
                  <a:pt x="15164" y="273506"/>
                  <a:pt x="-11975" y="233316"/>
                  <a:pt x="0" y="90807"/>
                </a:cubicBezTo>
                <a:close/>
              </a:path>
              <a:path w="11313041" h="544830" stroke="0" extrusionOk="0">
                <a:moveTo>
                  <a:pt x="0" y="90807"/>
                </a:moveTo>
                <a:cubicBezTo>
                  <a:pt x="876" y="34980"/>
                  <a:pt x="37932" y="-2572"/>
                  <a:pt x="90807" y="0"/>
                </a:cubicBezTo>
                <a:cubicBezTo>
                  <a:pt x="1527612" y="-96889"/>
                  <a:pt x="5855718" y="-54584"/>
                  <a:pt x="11222234" y="0"/>
                </a:cubicBezTo>
                <a:cubicBezTo>
                  <a:pt x="11263853" y="-160"/>
                  <a:pt x="11317900" y="40870"/>
                  <a:pt x="11313041" y="90807"/>
                </a:cubicBezTo>
                <a:cubicBezTo>
                  <a:pt x="11299629" y="249757"/>
                  <a:pt x="11332428" y="372940"/>
                  <a:pt x="11313041" y="454023"/>
                </a:cubicBezTo>
                <a:cubicBezTo>
                  <a:pt x="11315088" y="498938"/>
                  <a:pt x="11276625" y="550736"/>
                  <a:pt x="11222234" y="544830"/>
                </a:cubicBezTo>
                <a:cubicBezTo>
                  <a:pt x="8171230" y="571554"/>
                  <a:pt x="5428937" y="459377"/>
                  <a:pt x="90807" y="544830"/>
                </a:cubicBezTo>
                <a:cubicBezTo>
                  <a:pt x="44997" y="541700"/>
                  <a:pt x="5476" y="496514"/>
                  <a:pt x="0" y="454023"/>
                </a:cubicBezTo>
                <a:cubicBezTo>
                  <a:pt x="18243" y="393130"/>
                  <a:pt x="-6562" y="155973"/>
                  <a:pt x="0" y="90807"/>
                </a:cubicBezTo>
                <a:close/>
              </a:path>
            </a:pathLst>
          </a:custGeom>
          <a:solidFill>
            <a:srgbClr val="CCFFFF"/>
          </a:solidFill>
          <a:ln w="38100">
            <a:solidFill>
              <a:srgbClr val="002060"/>
            </a:solidFill>
            <a:extLst>
              <a:ext uri="{C807C97D-BFC1-408E-A445-0C87EB9F89A2}">
                <ask:lineSketchStyleProps xmlns:ask="http://schemas.microsoft.com/office/drawing/2018/sketchyshape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600" i="1" dirty="0">
                <a:solidFill>
                  <a:srgbClr val="002060"/>
                </a:solidFill>
                <a:latin typeface="Cambria" panose="02040503050406030204" pitchFamily="18" charset="0"/>
                <a:ea typeface="Cambria" panose="02040503050406030204" pitchFamily="18" charset="0"/>
              </a:rPr>
              <a:t> Ở hàng nghìn là chữ số 8, chuyển chỗ (lấy ra) 1 que tính được chữ số 0.</a:t>
            </a:r>
          </a:p>
        </p:txBody>
      </p:sp>
      <p:sp>
        <p:nvSpPr>
          <p:cNvPr id="6" name="TextBox 5">
            <a:extLst>
              <a:ext uri="{FF2B5EF4-FFF2-40B4-BE49-F238E27FC236}">
                <a16:creationId xmlns:a16="http://schemas.microsoft.com/office/drawing/2014/main" id="{F91E76CF-2F09-E558-4CBB-3BA31010581B}"/>
              </a:ext>
            </a:extLst>
          </p:cNvPr>
          <p:cNvSpPr txBox="1"/>
          <p:nvPr/>
        </p:nvSpPr>
        <p:spPr>
          <a:xfrm>
            <a:off x="425303" y="4908602"/>
            <a:ext cx="11313041" cy="1430179"/>
          </a:xfrm>
          <a:custGeom>
            <a:avLst/>
            <a:gdLst>
              <a:gd name="connsiteX0" fmla="*/ 0 w 11313041"/>
              <a:gd name="connsiteY0" fmla="*/ 238368 h 1430179"/>
              <a:gd name="connsiteX1" fmla="*/ 238368 w 11313041"/>
              <a:gd name="connsiteY1" fmla="*/ 0 h 1430179"/>
              <a:gd name="connsiteX2" fmla="*/ 11074673 w 11313041"/>
              <a:gd name="connsiteY2" fmla="*/ 0 h 1430179"/>
              <a:gd name="connsiteX3" fmla="*/ 11313041 w 11313041"/>
              <a:gd name="connsiteY3" fmla="*/ 238368 h 1430179"/>
              <a:gd name="connsiteX4" fmla="*/ 11313041 w 11313041"/>
              <a:gd name="connsiteY4" fmla="*/ 1191811 h 1430179"/>
              <a:gd name="connsiteX5" fmla="*/ 11074673 w 11313041"/>
              <a:gd name="connsiteY5" fmla="*/ 1430179 h 1430179"/>
              <a:gd name="connsiteX6" fmla="*/ 238368 w 11313041"/>
              <a:gd name="connsiteY6" fmla="*/ 1430179 h 1430179"/>
              <a:gd name="connsiteX7" fmla="*/ 0 w 11313041"/>
              <a:gd name="connsiteY7" fmla="*/ 1191811 h 1430179"/>
              <a:gd name="connsiteX8" fmla="*/ 0 w 11313041"/>
              <a:gd name="connsiteY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3041" h="1430179" fill="none" extrusionOk="0">
                <a:moveTo>
                  <a:pt x="0" y="238368"/>
                </a:moveTo>
                <a:cubicBezTo>
                  <a:pt x="-15487" y="120093"/>
                  <a:pt x="123562" y="-9278"/>
                  <a:pt x="238368" y="0"/>
                </a:cubicBezTo>
                <a:cubicBezTo>
                  <a:pt x="1559064" y="-138545"/>
                  <a:pt x="7081275" y="36846"/>
                  <a:pt x="11074673" y="0"/>
                </a:cubicBezTo>
                <a:cubicBezTo>
                  <a:pt x="11182270" y="-9898"/>
                  <a:pt x="11301383" y="83749"/>
                  <a:pt x="11313041" y="238368"/>
                </a:cubicBezTo>
                <a:cubicBezTo>
                  <a:pt x="11232123" y="498233"/>
                  <a:pt x="11246540" y="1001760"/>
                  <a:pt x="11313041" y="1191811"/>
                </a:cubicBezTo>
                <a:cubicBezTo>
                  <a:pt x="11316106" y="1316578"/>
                  <a:pt x="11196101" y="1432511"/>
                  <a:pt x="11074673" y="1430179"/>
                </a:cubicBezTo>
                <a:cubicBezTo>
                  <a:pt x="9888356" y="1523730"/>
                  <a:pt x="1840826" y="1438884"/>
                  <a:pt x="238368" y="1430179"/>
                </a:cubicBezTo>
                <a:cubicBezTo>
                  <a:pt x="112259" y="1411383"/>
                  <a:pt x="-3368" y="1303354"/>
                  <a:pt x="0" y="1191811"/>
                </a:cubicBezTo>
                <a:cubicBezTo>
                  <a:pt x="-82795" y="758964"/>
                  <a:pt x="-2376" y="710595"/>
                  <a:pt x="0" y="238368"/>
                </a:cubicBezTo>
                <a:close/>
              </a:path>
              <a:path w="11313041" h="1430179" stroke="0" extrusionOk="0">
                <a:moveTo>
                  <a:pt x="0" y="238368"/>
                </a:moveTo>
                <a:cubicBezTo>
                  <a:pt x="915" y="100794"/>
                  <a:pt x="95633" y="-10469"/>
                  <a:pt x="238368" y="0"/>
                </a:cubicBezTo>
                <a:cubicBezTo>
                  <a:pt x="2613976" y="-96889"/>
                  <a:pt x="6248871" y="-54584"/>
                  <a:pt x="11074673" y="0"/>
                </a:cubicBezTo>
                <a:cubicBezTo>
                  <a:pt x="11202971" y="-63"/>
                  <a:pt x="11333429" y="107620"/>
                  <a:pt x="11313041" y="238368"/>
                </a:cubicBezTo>
                <a:cubicBezTo>
                  <a:pt x="11356005" y="686174"/>
                  <a:pt x="11273493" y="835259"/>
                  <a:pt x="11313041" y="1191811"/>
                </a:cubicBezTo>
                <a:cubicBezTo>
                  <a:pt x="11322214" y="1299990"/>
                  <a:pt x="11220836" y="1450397"/>
                  <a:pt x="11074673" y="1430179"/>
                </a:cubicBezTo>
                <a:cubicBezTo>
                  <a:pt x="9140061" y="1456903"/>
                  <a:pt x="5616671" y="1344726"/>
                  <a:pt x="238368" y="1430179"/>
                </a:cubicBezTo>
                <a:cubicBezTo>
                  <a:pt x="114988" y="1424220"/>
                  <a:pt x="8155" y="1312051"/>
                  <a:pt x="0" y="1191811"/>
                </a:cubicBezTo>
                <a:cubicBezTo>
                  <a:pt x="-2616" y="988281"/>
                  <a:pt x="-4561" y="525254"/>
                  <a:pt x="0" y="238368"/>
                </a:cubicBezTo>
                <a:close/>
              </a:path>
            </a:pathLst>
          </a:custGeom>
          <a:solidFill>
            <a:srgbClr val="CCFFFF"/>
          </a:solidFill>
          <a:ln w="38100">
            <a:solidFill>
              <a:srgbClr val="002060"/>
            </a:solidFill>
            <a:extLst>
              <a:ext uri="{C807C97D-BFC1-408E-A445-0C87EB9F89A2}">
                <ask:lineSketchStyleProps xmlns:ask="http://schemas.microsoft.com/office/drawing/2018/sketchyshape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600" i="1" dirty="0">
                <a:solidFill>
                  <a:srgbClr val="002060"/>
                </a:solidFill>
                <a:latin typeface="Cambria" panose="02040503050406030204" pitchFamily="18" charset="0"/>
                <a:ea typeface="Cambria" panose="02040503050406030204" pitchFamily="18" charset="0"/>
              </a:rPr>
              <a:t>Que tính vừa lấy ra ở chữ số 8 xếp vào chữ số hàng trăm (5), hàng chục (6) đều không được chữ số bé hơn; xếp vào chữ số hàng đơn vị (9) sẽ được chữ số 8 bé hơn 9.</a:t>
            </a:r>
          </a:p>
        </p:txBody>
      </p:sp>
      <p:pic>
        <p:nvPicPr>
          <p:cNvPr id="12" name="Picture 11">
            <a:extLst>
              <a:ext uri="{FF2B5EF4-FFF2-40B4-BE49-F238E27FC236}">
                <a16:creationId xmlns:a16="http://schemas.microsoft.com/office/drawing/2014/main" id="{0B5E400D-1B5A-8558-1FEB-E70CBC4AFB6A}"/>
              </a:ext>
            </a:extLst>
          </p:cNvPr>
          <p:cNvPicPr>
            <a:picLocks noChangeAspect="1"/>
          </p:cNvPicPr>
          <p:nvPr/>
        </p:nvPicPr>
        <p:blipFill>
          <a:blip r:embed="rId4"/>
          <a:stretch>
            <a:fillRect/>
          </a:stretch>
        </p:blipFill>
        <p:spPr>
          <a:xfrm>
            <a:off x="5320154" y="1307361"/>
            <a:ext cx="828675" cy="266700"/>
          </a:xfrm>
          <a:prstGeom prst="rect">
            <a:avLst/>
          </a:prstGeom>
        </p:spPr>
      </p:pic>
      <p:pic>
        <p:nvPicPr>
          <p:cNvPr id="16" name="Picture 15">
            <a:extLst>
              <a:ext uri="{FF2B5EF4-FFF2-40B4-BE49-F238E27FC236}">
                <a16:creationId xmlns:a16="http://schemas.microsoft.com/office/drawing/2014/main" id="{FCB82750-9C59-50BD-1AA4-D01F4A4672F4}"/>
              </a:ext>
            </a:extLst>
          </p:cNvPr>
          <p:cNvPicPr>
            <a:picLocks noChangeAspect="1"/>
          </p:cNvPicPr>
          <p:nvPr/>
        </p:nvPicPr>
        <p:blipFill>
          <a:blip r:embed="rId5"/>
          <a:stretch>
            <a:fillRect/>
          </a:stretch>
        </p:blipFill>
        <p:spPr>
          <a:xfrm>
            <a:off x="5326911" y="1264498"/>
            <a:ext cx="922397" cy="309380"/>
          </a:xfrm>
          <a:prstGeom prst="rect">
            <a:avLst/>
          </a:prstGeom>
        </p:spPr>
      </p:pic>
      <p:grpSp>
        <p:nvGrpSpPr>
          <p:cNvPr id="17" name="Group 16">
            <a:extLst>
              <a:ext uri="{FF2B5EF4-FFF2-40B4-BE49-F238E27FC236}">
                <a16:creationId xmlns:a16="http://schemas.microsoft.com/office/drawing/2014/main" id="{448B7D10-6CEE-F70C-7182-D2E24743C1D8}"/>
              </a:ext>
            </a:extLst>
          </p:cNvPr>
          <p:cNvGrpSpPr/>
          <p:nvPr/>
        </p:nvGrpSpPr>
        <p:grpSpPr>
          <a:xfrm>
            <a:off x="520995" y="1016174"/>
            <a:ext cx="2998382" cy="1344254"/>
            <a:chOff x="3886200" y="3659508"/>
            <a:chExt cx="1866666" cy="1308978"/>
          </a:xfrm>
        </p:grpSpPr>
        <p:sp>
          <p:nvSpPr>
            <p:cNvPr id="20" name="Rectangle: Rounded Corners 19">
              <a:extLst>
                <a:ext uri="{FF2B5EF4-FFF2-40B4-BE49-F238E27FC236}">
                  <a16:creationId xmlns:a16="http://schemas.microsoft.com/office/drawing/2014/main" id="{503F954C-C2BB-F0C3-54D1-21B3112F239E}"/>
                </a:ext>
              </a:extLst>
            </p:cNvPr>
            <p:cNvSpPr/>
            <p:nvPr/>
          </p:nvSpPr>
          <p:spPr>
            <a:xfrm>
              <a:off x="3886200" y="3659508"/>
              <a:ext cx="1866666" cy="1308978"/>
            </a:xfrm>
            <a:prstGeom prst="roundRect">
              <a:avLst/>
            </a:prstGeom>
            <a:solidFill>
              <a:srgbClr val="FFFF99"/>
            </a:solidFill>
            <a:ln w="28575">
              <a:solidFill>
                <a:schemeClr val="accent6">
                  <a:lumMod val="75000"/>
                </a:schemeClr>
              </a:solidFill>
              <a:prstDash val="solid"/>
              <a:extLst>
                <a:ext uri="{C807C97D-BFC1-408E-A445-0C87EB9F89A2}">
                  <ask:lineSketchStyleProps xmlns:ask="http://schemas.microsoft.com/office/drawing/2018/sketchyshapes" sd="852854689">
                    <a:custGeom>
                      <a:avLst/>
                      <a:gdLst>
                        <a:gd name="connsiteX0" fmla="*/ 0 w 1866666"/>
                        <a:gd name="connsiteY0" fmla="*/ 125543 h 753241"/>
                        <a:gd name="connsiteX1" fmla="*/ 125543 w 1866666"/>
                        <a:gd name="connsiteY1" fmla="*/ 0 h 753241"/>
                        <a:gd name="connsiteX2" fmla="*/ 1741123 w 1866666"/>
                        <a:gd name="connsiteY2" fmla="*/ 0 h 753241"/>
                        <a:gd name="connsiteX3" fmla="*/ 1866666 w 1866666"/>
                        <a:gd name="connsiteY3" fmla="*/ 125543 h 753241"/>
                        <a:gd name="connsiteX4" fmla="*/ 1866666 w 1866666"/>
                        <a:gd name="connsiteY4" fmla="*/ 627698 h 753241"/>
                        <a:gd name="connsiteX5" fmla="*/ 1741123 w 1866666"/>
                        <a:gd name="connsiteY5" fmla="*/ 753241 h 753241"/>
                        <a:gd name="connsiteX6" fmla="*/ 125543 w 1866666"/>
                        <a:gd name="connsiteY6" fmla="*/ 753241 h 753241"/>
                        <a:gd name="connsiteX7" fmla="*/ 0 w 1866666"/>
                        <a:gd name="connsiteY7" fmla="*/ 627698 h 753241"/>
                        <a:gd name="connsiteX8" fmla="*/ 0 w 1866666"/>
                        <a:gd name="connsiteY8" fmla="*/ 125543 h 7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66" h="753241" fill="none" extrusionOk="0">
                          <a:moveTo>
                            <a:pt x="0" y="125543"/>
                          </a:moveTo>
                          <a:cubicBezTo>
                            <a:pt x="50" y="57570"/>
                            <a:pt x="62545" y="10635"/>
                            <a:pt x="125543" y="0"/>
                          </a:cubicBezTo>
                          <a:cubicBezTo>
                            <a:pt x="623265" y="45932"/>
                            <a:pt x="1478378" y="-31491"/>
                            <a:pt x="1741123" y="0"/>
                          </a:cubicBezTo>
                          <a:cubicBezTo>
                            <a:pt x="1809369" y="-7495"/>
                            <a:pt x="1865822" y="55953"/>
                            <a:pt x="1866666" y="125543"/>
                          </a:cubicBezTo>
                          <a:cubicBezTo>
                            <a:pt x="1858594" y="333651"/>
                            <a:pt x="1833450" y="526072"/>
                            <a:pt x="1866666" y="627698"/>
                          </a:cubicBezTo>
                          <a:cubicBezTo>
                            <a:pt x="1869216" y="684089"/>
                            <a:pt x="1805675" y="747879"/>
                            <a:pt x="1741123" y="753241"/>
                          </a:cubicBezTo>
                          <a:cubicBezTo>
                            <a:pt x="1439517" y="639341"/>
                            <a:pt x="871898" y="884238"/>
                            <a:pt x="125543" y="753241"/>
                          </a:cubicBezTo>
                          <a:cubicBezTo>
                            <a:pt x="69415" y="751748"/>
                            <a:pt x="-1177" y="697266"/>
                            <a:pt x="0" y="627698"/>
                          </a:cubicBezTo>
                          <a:cubicBezTo>
                            <a:pt x="477" y="419757"/>
                            <a:pt x="23277" y="282252"/>
                            <a:pt x="0" y="125543"/>
                          </a:cubicBezTo>
                          <a:close/>
                        </a:path>
                        <a:path w="1866666" h="753241" stroke="0" extrusionOk="0">
                          <a:moveTo>
                            <a:pt x="0" y="125543"/>
                          </a:moveTo>
                          <a:cubicBezTo>
                            <a:pt x="2702" y="56945"/>
                            <a:pt x="56813" y="1261"/>
                            <a:pt x="125543" y="0"/>
                          </a:cubicBezTo>
                          <a:cubicBezTo>
                            <a:pt x="476001" y="-130401"/>
                            <a:pt x="1063187" y="-46889"/>
                            <a:pt x="1741123" y="0"/>
                          </a:cubicBezTo>
                          <a:cubicBezTo>
                            <a:pt x="1799879" y="-8063"/>
                            <a:pt x="1869961" y="49565"/>
                            <a:pt x="1866666" y="125543"/>
                          </a:cubicBezTo>
                          <a:cubicBezTo>
                            <a:pt x="1847221" y="350631"/>
                            <a:pt x="1836526" y="532892"/>
                            <a:pt x="1866666" y="627698"/>
                          </a:cubicBezTo>
                          <a:cubicBezTo>
                            <a:pt x="1861101" y="699049"/>
                            <a:pt x="1807353" y="752733"/>
                            <a:pt x="1741123" y="753241"/>
                          </a:cubicBezTo>
                          <a:cubicBezTo>
                            <a:pt x="1043657" y="818169"/>
                            <a:pt x="763745" y="704173"/>
                            <a:pt x="125543" y="753241"/>
                          </a:cubicBezTo>
                          <a:cubicBezTo>
                            <a:pt x="49271" y="751840"/>
                            <a:pt x="-4178" y="695140"/>
                            <a:pt x="0" y="627698"/>
                          </a:cubicBezTo>
                          <a:cubicBezTo>
                            <a:pt x="41491" y="379027"/>
                            <a:pt x="36659" y="375478"/>
                            <a:pt x="0" y="1255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CFF516DB-A9C0-6C20-5950-A04BF9FD48A0}"/>
                </a:ext>
              </a:extLst>
            </p:cNvPr>
            <p:cNvSpPr txBox="1"/>
            <p:nvPr/>
          </p:nvSpPr>
          <p:spPr>
            <a:xfrm>
              <a:off x="3958826" y="3759677"/>
              <a:ext cx="1694935" cy="1108890"/>
            </a:xfrm>
            <a:prstGeom prst="rect">
              <a:avLst/>
            </a:prstGeom>
            <a:noFill/>
            <a:ln>
              <a:noFill/>
              <a:prstDash val="solid"/>
            </a:ln>
          </p:spPr>
          <p:txBody>
            <a:bodyPr wrap="square" rtlCol="0">
              <a:spAutoFit/>
            </a:bodyPr>
            <a:lstStyle/>
            <a:p>
              <a:pPr algn="ctr"/>
              <a:r>
                <a:rPr lang="en-US" sz="3400" dirty="0">
                  <a:solidFill>
                    <a:srgbClr val="002060"/>
                  </a:solidFill>
                  <a:latin typeface="Cambria" panose="02040503050406030204" pitchFamily="18" charset="0"/>
                  <a:ea typeface="Cambria" panose="02040503050406030204" pitchFamily="18" charset="0"/>
                </a:rPr>
                <a:t>Ta </a:t>
              </a:r>
              <a:r>
                <a:rPr lang="en-US" sz="3400" dirty="0" err="1">
                  <a:solidFill>
                    <a:srgbClr val="002060"/>
                  </a:solidFill>
                  <a:latin typeface="Cambria" panose="02040503050406030204" pitchFamily="18" charset="0"/>
                  <a:ea typeface="Cambria" panose="02040503050406030204" pitchFamily="18" charset="0"/>
                </a:rPr>
                <a:t>được</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số</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bé</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nhất</a:t>
              </a:r>
              <a:r>
                <a:rPr lang="en-US" sz="3400" dirty="0">
                  <a:solidFill>
                    <a:srgbClr val="002060"/>
                  </a:solidFill>
                  <a:latin typeface="Cambria" panose="02040503050406030204" pitchFamily="18" charset="0"/>
                  <a:ea typeface="Cambria" panose="02040503050406030204" pitchFamily="18" charset="0"/>
                </a:rPr>
                <a:t> 20 568</a:t>
              </a:r>
              <a:endParaRPr lang="vi-VN" sz="34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333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4.81481E-6 L 0.27617 0.06597 " pathEditMode="relative" rAng="0" ptsTypes="AA">
                                      <p:cBhvr>
                                        <p:cTn id="21" dur="2000" fill="hold"/>
                                        <p:tgtEl>
                                          <p:spTgt spid="12"/>
                                        </p:tgtEl>
                                        <p:attrNameLst>
                                          <p:attrName>ppt_x</p:attrName>
                                          <p:attrName>ppt_y</p:attrName>
                                        </p:attrNameLst>
                                      </p:cBhvr>
                                      <p:rCtr x="13802" y="3287"/>
                                    </p:animMotion>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8" presetClass="emph" presetSubtype="0" fill="hold" nodeType="afterEffect">
                                  <p:stCondLst>
                                    <p:cond delay="0"/>
                                  </p:stCondLst>
                                  <p:childTnLst>
                                    <p:animRot by="5400000">
                                      <p:cBhvr>
                                        <p:cTn id="27" dur="2000" fill="hold"/>
                                        <p:tgtEl>
                                          <p:spTgt spid="1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ugopipi">
            <a:hlinkClick r:id="" action="ppaction://media"/>
          </p:cNvPr>
          <p:cNvPicPr>
            <a:picLocks noChangeAspect="1"/>
          </p:cNvPicPr>
          <p:nvPr>
            <a:videoFile r:link="rId1"/>
            <p:extLst>
              <p:ext uri="{DAA4B4D4-6D71-4841-9C94-3DE7FCFB9230}">
                <p14:media xmlns:p14="http://schemas.microsoft.com/office/powerpoint/2010/main" r:embed="rId2">
                  <p14:trim end="141.788803"/>
                </p14:media>
              </p:ext>
            </p:extLst>
          </p:nvPr>
        </p:nvPicPr>
        <p:blipFill>
          <a:blip r:embed="rId6"/>
          <a:stretch>
            <a:fillRect/>
          </a:stretch>
        </p:blipFill>
        <p:spPr>
          <a:xfrm>
            <a:off x="0" y="0"/>
            <a:ext cx="12192000" cy="6858000"/>
          </a:xfrm>
          <a:prstGeom prst="rect">
            <a:avLst/>
          </a:prstGeom>
        </p:spPr>
      </p:pic>
      <p:pic>
        <p:nvPicPr>
          <p:cNvPr id="2" name="VO HUGO">
            <a:hlinkClick r:id="" action="ppaction://media"/>
          </p:cNvPr>
          <p:cNvPicPr>
            <a:picLocks noChangeAspect="1"/>
          </p:cNvPicPr>
          <p:nvPr>
            <a:audioFile r:link="rId3"/>
            <p:extLst>
              <p:ext uri="{DAA4B4D4-6D71-4841-9C94-3DE7FCFB9230}">
                <p14:media xmlns:p14="http://schemas.microsoft.com/office/powerpoint/2010/main" r:embed="rId4">
                  <p14:trim st="799" end="985"/>
                </p14:media>
              </p:ext>
            </p:extLst>
          </p:nvPr>
        </p:nvPicPr>
        <p:blipFill>
          <a:blip r:embed="rId7"/>
          <a:stretch>
            <a:fillRect/>
          </a:stretch>
        </p:blipFill>
        <p:spPr>
          <a:xfrm>
            <a:off x="12192000" y="6527386"/>
            <a:ext cx="330614" cy="33061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23" fill="hold"/>
                                        <p:tgtEl>
                                          <p:spTgt spid="4"/>
                                        </p:tgtEl>
                                      </p:cBhvr>
                                    </p:cmd>
                                  </p:childTnLst>
                                </p:cTn>
                              </p:par>
                              <p:par>
                                <p:cTn id="7" presetID="1" presetClass="mediacall" presetSubtype="0" fill="hold" nodeType="withEffect">
                                  <p:stCondLst>
                                    <p:cond delay="3000"/>
                                  </p:stCondLst>
                                  <p:childTnLst>
                                    <p:cmd type="call" cmd="playFrom(0.0)">
                                      <p:cBhvr>
                                        <p:cTn id="8" dur="3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00">
                <p:cTn id="9" fill="hold" display="0">
                  <p:stCondLst>
                    <p:cond delay="indefinite"/>
                  </p:stCondLst>
                </p:cTn>
                <p:tgtEl>
                  <p:spTgt spid="4"/>
                </p:tgtEl>
              </p:cMediaNode>
            </p:video>
            <p:audio>
              <p:cMediaNode vol="100000">
                <p:cTn id="10"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2" name="Picture 1">
            <a:extLst>
              <a:ext uri="{FF2B5EF4-FFF2-40B4-BE49-F238E27FC236}">
                <a16:creationId xmlns:a16="http://schemas.microsoft.com/office/drawing/2014/main" id="{B91AADA3-13E3-4333-D181-CD6D708FE9FF}"/>
              </a:ext>
            </a:extLst>
          </p:cNvPr>
          <p:cNvPicPr>
            <a:picLocks noChangeAspect="1"/>
          </p:cNvPicPr>
          <p:nvPr/>
        </p:nvPicPr>
        <p:blipFill>
          <a:blip r:embed="rId8"/>
          <a:stretch>
            <a:fillRect/>
          </a:stretch>
        </p:blipFill>
        <p:spPr>
          <a:xfrm>
            <a:off x="1890956" y="1834467"/>
            <a:ext cx="8388823" cy="3359187"/>
          </a:xfrm>
          <a:prstGeom prst="rect">
            <a:avLst/>
          </a:prstGeom>
        </p:spPr>
      </p:pic>
    </p:spTree>
    <p:extLst>
      <p:ext uri="{BB962C8B-B14F-4D97-AF65-F5344CB8AC3E}">
        <p14:creationId xmlns:p14="http://schemas.microsoft.com/office/powerpoint/2010/main" val="15528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4721" y="-35684"/>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4792176"/>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575912" y="1915009"/>
            <a:ext cx="55893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A0E9"/>
                </a:solidFill>
                <a:effectLst/>
                <a:uLnTx/>
                <a:uFillTx/>
                <a:latin typeface="Cambria" panose="02040503050406030204" pitchFamily="18" charset="0"/>
                <a:ea typeface="Cambria" panose="02040503050406030204" pitchFamily="18" charset="0"/>
              </a:rPr>
              <a:t>Trò</a:t>
            </a:r>
            <a:r>
              <a:rPr kumimoji="0" lang="en-US" sz="2800" b="0" i="0" u="none" strike="noStrike" kern="1200" cap="none" spc="0" normalizeH="0" baseline="0" noProof="0" dirty="0">
                <a:ln>
                  <a:noFill/>
                </a:ln>
                <a:solidFill>
                  <a:srgbClr val="00A0E9"/>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A0E9"/>
                </a:solidFill>
                <a:effectLst/>
                <a:uLnTx/>
                <a:uFillTx/>
                <a:latin typeface="Cambria" panose="02040503050406030204" pitchFamily="18" charset="0"/>
                <a:ea typeface="Cambria" panose="02040503050406030204" pitchFamily="18" charset="0"/>
              </a:rPr>
              <a:t>chơi</a:t>
            </a:r>
            <a:r>
              <a:rPr kumimoji="0" lang="en-US" sz="2800" b="0" i="0" u="none" strike="noStrike" kern="1200" cap="none" spc="0" normalizeH="0" baseline="0" noProof="0" dirty="0">
                <a:ln>
                  <a:noFill/>
                </a:ln>
                <a:solidFill>
                  <a:srgbClr val="00A0E9"/>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A0E9"/>
                </a:solidFill>
                <a:effectLst/>
                <a:uLnTx/>
                <a:uFillTx/>
                <a:latin typeface="Cambria" panose="02040503050406030204" pitchFamily="18" charset="0"/>
                <a:ea typeface="Cambria" panose="02040503050406030204" pitchFamily="18" charset="0"/>
              </a:rPr>
              <a:t>gồm</a:t>
            </a:r>
            <a:r>
              <a:rPr kumimoji="0" lang="en-US" sz="2800" b="0" i="0" u="none" strike="noStrike" kern="1200" cap="none" spc="0" normalizeH="0" baseline="0" noProof="0" dirty="0">
                <a:ln>
                  <a:noFill/>
                </a:ln>
                <a:solidFill>
                  <a:srgbClr val="00A0E9"/>
                </a:solidFill>
                <a:effectLst/>
                <a:uLnTx/>
                <a:uFillTx/>
                <a:latin typeface="Cambria" panose="02040503050406030204" pitchFamily="18" charset="0"/>
                <a:ea typeface="Cambria" panose="02040503050406030204" pitchFamily="18" charset="0"/>
              </a:rPr>
              <a:t> 3 </a:t>
            </a:r>
            <a:r>
              <a:rPr kumimoji="0" lang="en-US" sz="2800" b="0" i="0" u="none" strike="noStrike" kern="1200" cap="none" spc="0" normalizeH="0" baseline="0" noProof="0" dirty="0" err="1">
                <a:ln>
                  <a:noFill/>
                </a:ln>
                <a:solidFill>
                  <a:srgbClr val="00A0E9"/>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00A0E9"/>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A0E9"/>
                </a:solidFill>
                <a:effectLst/>
                <a:uLnTx/>
                <a:uFillTx/>
                <a:latin typeface="Cambria" panose="02040503050406030204" pitchFamily="18" charset="0"/>
                <a:ea typeface="Cambria" panose="02040503050406030204" pitchFamily="18" charset="0"/>
              </a:rPr>
              <a:t>hỏi</a:t>
            </a:r>
            <a:r>
              <a:rPr kumimoji="0" lang="en-US" sz="2800" b="0" i="0" u="none" strike="noStrike" kern="1200" cap="none" spc="0" normalizeH="0" baseline="0" noProof="0" dirty="0">
                <a:ln>
                  <a:noFill/>
                </a:ln>
                <a:solidFill>
                  <a:srgbClr val="00A0E9"/>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A0E9"/>
                </a:solidFill>
                <a:effectLst/>
                <a:uLnTx/>
                <a:uFillTx/>
                <a:latin typeface="Cambria" panose="02040503050406030204" pitchFamily="18" charset="0"/>
                <a:ea typeface="Cambria" panose="02040503050406030204" pitchFamily="18" charset="0"/>
              </a:rPr>
              <a:t>trắc</a:t>
            </a:r>
            <a:r>
              <a:rPr kumimoji="0" lang="en-US" sz="2800" b="0" i="0" u="none" strike="noStrike" kern="1200" cap="none" spc="0" normalizeH="0" baseline="0" noProof="0" dirty="0">
                <a:ln>
                  <a:noFill/>
                </a:ln>
                <a:solidFill>
                  <a:srgbClr val="00A0E9"/>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A0E9"/>
                </a:solidFill>
                <a:effectLst/>
                <a:uLnTx/>
                <a:uFillTx/>
                <a:latin typeface="Cambria" panose="02040503050406030204" pitchFamily="18" charset="0"/>
                <a:ea typeface="Cambria" panose="02040503050406030204" pitchFamily="18" charset="0"/>
              </a:rPr>
              <a:t>nghiệm</a:t>
            </a:r>
            <a:endParaRPr kumimoji="0" lang="en-US" sz="2800" b="0" i="0" u="none" strike="noStrike" kern="1200" cap="none" spc="0" normalizeH="0" baseline="0" noProof="0" dirty="0">
              <a:ln>
                <a:noFill/>
              </a:ln>
              <a:solidFill>
                <a:srgbClr val="00A0E9"/>
              </a:solidFill>
              <a:effectLst/>
              <a:uLnTx/>
              <a:uFillTx/>
              <a:latin typeface="Cambria" panose="02040503050406030204" pitchFamily="18" charset="0"/>
              <a:ea typeface="Cambria" panose="02040503050406030204" pitchFamily="18" charset="0"/>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4658000" y="2531542"/>
            <a:ext cx="6917022" cy="8617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t>Ở mỗi câu hỏi, các em sẽ có thời gian 10 giây</a:t>
            </a:r>
            <a:b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br>
            <a: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t>Để trả lời, em sẽ giơ thẻ đáp án:</a:t>
            </a:r>
          </a:p>
        </p:txBody>
      </p:sp>
      <p:grpSp>
        <p:nvGrpSpPr>
          <p:cNvPr id="2" name="Group 1">
            <a:extLst>
              <a:ext uri="{FF2B5EF4-FFF2-40B4-BE49-F238E27FC236}">
                <a16:creationId xmlns:a16="http://schemas.microsoft.com/office/drawing/2014/main" id="{00FB9381-3A78-49AA-B50F-E99C987592A3}"/>
              </a:ext>
            </a:extLst>
          </p:cNvPr>
          <p:cNvGrpSpPr/>
          <p:nvPr/>
        </p:nvGrpSpPr>
        <p:grpSpPr>
          <a:xfrm>
            <a:off x="5286829" y="4151088"/>
            <a:ext cx="1552923" cy="954107"/>
            <a:chOff x="5286829" y="4151088"/>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5286829" y="4151088"/>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5919820" y="4340567"/>
              <a:ext cx="28693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A</a:t>
              </a:r>
            </a:p>
          </p:txBody>
        </p:sp>
      </p:grpSp>
      <p:grpSp>
        <p:nvGrpSpPr>
          <p:cNvPr id="4" name="Group 3">
            <a:extLst>
              <a:ext uri="{FF2B5EF4-FFF2-40B4-BE49-F238E27FC236}">
                <a16:creationId xmlns:a16="http://schemas.microsoft.com/office/drawing/2014/main" id="{31BB328C-A3D2-413C-9679-885CB286802D}"/>
              </a:ext>
            </a:extLst>
          </p:cNvPr>
          <p:cNvGrpSpPr/>
          <p:nvPr/>
        </p:nvGrpSpPr>
        <p:grpSpPr>
          <a:xfrm>
            <a:off x="7003718" y="4151088"/>
            <a:ext cx="1552923" cy="954107"/>
            <a:chOff x="7003718" y="4151088"/>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7003718" y="4151088"/>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EBFA6A0-A897-4988-AA48-52C51DEAF920}"/>
                </a:ext>
              </a:extLst>
            </p:cNvPr>
            <p:cNvSpPr txBox="1"/>
            <p:nvPr/>
          </p:nvSpPr>
          <p:spPr>
            <a:xfrm>
              <a:off x="7655604" y="4340567"/>
              <a:ext cx="282130"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B</a:t>
              </a:r>
            </a:p>
          </p:txBody>
        </p:sp>
      </p:grpSp>
      <p:grpSp>
        <p:nvGrpSpPr>
          <p:cNvPr id="5" name="Group 4">
            <a:extLst>
              <a:ext uri="{FF2B5EF4-FFF2-40B4-BE49-F238E27FC236}">
                <a16:creationId xmlns:a16="http://schemas.microsoft.com/office/drawing/2014/main" id="{62712008-D4D0-4A22-B32B-9BDC69097245}"/>
              </a:ext>
            </a:extLst>
          </p:cNvPr>
          <p:cNvGrpSpPr/>
          <p:nvPr/>
        </p:nvGrpSpPr>
        <p:grpSpPr>
          <a:xfrm>
            <a:off x="8720607" y="4151088"/>
            <a:ext cx="1552923" cy="954107"/>
            <a:chOff x="8720607" y="4151088"/>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720607" y="4151088"/>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25860282-0B8A-4365-BE76-7F8417DE92E2}"/>
                </a:ext>
              </a:extLst>
            </p:cNvPr>
            <p:cNvSpPr txBox="1"/>
            <p:nvPr/>
          </p:nvSpPr>
          <p:spPr>
            <a:xfrm>
              <a:off x="9419772" y="4320955"/>
              <a:ext cx="145091"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C</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4934640" y="5393519"/>
            <a:ext cx="61699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rPr>
              <a:t>Các em có thời gian 1 phút để chuẩn bị các thẻ màu nhé!</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1315482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53"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53"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3"/>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42 136 và </a:t>
              </a:r>
              <a:endParaRPr lang="en-US" sz="4000" dirty="0">
                <a:solidFill>
                  <a:prstClr val="white"/>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42 137</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02103" y="2994739"/>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42 133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42 136</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3670765" y="4912974"/>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42 134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42 136</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6"/>
            <a:ext cx="9961727" cy="2046822"/>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92D6C"/>
                  </a:solidFill>
                  <a:effectLst/>
                  <a:uLnTx/>
                  <a:uFillTx/>
                  <a:latin typeface="Cambria" panose="02040503050406030204" pitchFamily="18" charset="0"/>
                  <a:ea typeface="Cambria" panose="02040503050406030204" pitchFamily="18" charset="0"/>
                  <a:cs typeface="Times New Roman" panose="02020603050405020304" pitchFamily="18" charset="0"/>
                </a:rPr>
                <a:t>Số liền trước và số liền sau của </a:t>
              </a:r>
              <a:r>
                <a:rPr kumimoji="0" lang="vi-VN"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42 135</a:t>
              </a:r>
              <a:endParaRPr kumimoji="0" lang="en-US"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5"/>
          <a:stretch>
            <a:fillRect/>
          </a:stretch>
        </p:blipFill>
        <p:spPr>
          <a:xfrm>
            <a:off x="3043179" y="5173154"/>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5"/>
          <a:stretch>
            <a:fillRect/>
          </a:stretch>
        </p:blipFill>
        <p:spPr>
          <a:xfrm>
            <a:off x="174517" y="3280488"/>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5"/>
          <a:stretch>
            <a:fillRect/>
          </a:stretch>
        </p:blipFill>
        <p:spPr>
          <a:xfrm>
            <a:off x="6223464" y="3269287"/>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6"/>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7"/>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8"/>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7"/>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stretch>
            <a:fillRect/>
          </a:stretch>
        </p:blipFill>
        <p:spPr>
          <a:xfrm>
            <a:off x="613242" y="79215"/>
            <a:ext cx="1548518" cy="2383743"/>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4000498" y="7010400"/>
            <a:ext cx="4076701" cy="19812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5"/>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câu hỏi tiếp theo</a:t>
            </a:r>
          </a:p>
        </p:txBody>
      </p:sp>
    </p:spTree>
    <p:extLst>
      <p:ext uri="{BB962C8B-B14F-4D97-AF65-F5344CB8AC3E}">
        <p14:creationId xmlns:p14="http://schemas.microsoft.com/office/powerpoint/2010/main" val="146737676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14:presetBounceEnd="65000">
                                      <p:stCondLst>
                                        <p:cond delay="0"/>
                                      </p:stCondLst>
                                      <p:childTnLst>
                                        <p:animMotion origin="layout" path="M 4.375E-6 3.7037E-7 L 0.34882 0.0412 " pathEditMode="relative" rAng="0" ptsTypes="AA" p14:bounceEnd="65000">
                                          <p:cBhvr>
                                            <p:cTn id="49" dur="1500" fill="hold"/>
                                            <p:tgtEl>
                                              <p:spTgt spid="26"/>
                                            </p:tgtEl>
                                            <p:attrNameLst>
                                              <p:attrName>ppt_x</p:attrName>
                                              <p:attrName>ppt_y</p:attrName>
                                            </p:attrNameLst>
                                          </p:cBhvr>
                                          <p:rCtr x="17435" y="2060"/>
                                        </p:animMotion>
                                      </p:childTnLst>
                                    </p:cTn>
                                  </p:par>
                                  <p:par>
                                    <p:cTn id="50" presetID="10" presetClass="exit" presetSubtype="0" fill="hold"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9"/>
                                            </p:tgtEl>
                                          </p:cBhvr>
                                        </p:animEffect>
                                        <p:set>
                                          <p:cBhvr>
                                            <p:cTn id="55" dur="1" fill="hold">
                                              <p:stCondLst>
                                                <p:cond delay="499"/>
                                              </p:stCondLst>
                                            </p:cTn>
                                            <p:tgtEl>
                                              <p:spTgt spid="1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6"/>
                                            </p:tgtEl>
                                          </p:cBhvr>
                                        </p:animEffect>
                                        <p:set>
                                          <p:cBhvr>
                                            <p:cTn id="61"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1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par>
                                    <p:cTn id="68" presetID="42" presetClass="path" presetSubtype="0" fill="hold" nodeType="withEffect" p14:presetBounceEnd="55000">
                                      <p:stCondLst>
                                        <p:cond delay="0"/>
                                      </p:stCondLst>
                                      <p:childTnLst>
                                        <p:animMotion origin="layout" path="M 1.45833E-6 4.07407E-6 L 0.58854 0.0581 " pathEditMode="relative" rAng="0" ptsTypes="AA" p14:bounceEnd="55000">
                                          <p:cBhvr>
                                            <p:cTn id="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11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14:presetBounceEnd="57000">
                                      <p:stCondLst>
                                        <p:cond delay="0"/>
                                      </p:stCondLst>
                                      <p:childTnLst>
                                        <p:animMotion origin="layout" path="M 1.45833E-6 4.07407E-6 L 0.60325 0.05208 " pathEditMode="relative" rAng="0" ptsTypes="AA" p14:bounceEnd="57000">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14:presetBounceEnd="57000">
                                      <p:stCondLst>
                                        <p:cond delay="0"/>
                                      </p:stCondLst>
                                      <p:childTnLst>
                                        <p:animMotion origin="layout" path="M 1.45833E-6 4.07407E-6 L 0.60325 0.0581 " pathEditMode="relative" rAng="0" ptsTypes="AA" p14:bounceEnd="57000">
                                          <p:cBhvr>
                                            <p:cTn id="82"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19"/>
                                                </p:cond>
                                              </p:stCondLst>
                                              <p:endCondLst>
                                                <p:cond evt="onStopAudio" delay="0">
                                                  <p:tgtEl>
                                                    <p:sldTgt/>
                                                  </p:tgtEl>
                                                </p:cond>
                                              </p:endCondLst>
                                            </p:cTn>
                                            <p:tgtEl>
                                              <p:sndTgt r:embed="rId10" name="applause.wav"/>
                                            </p:tgtEl>
                                          </p:cMediaNode>
                                        </p:audio>
                                      </p:sub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10" name="applause.wav"/>
                                            </p:tgtEl>
                                          </p:cMediaNode>
                                        </p:audio>
                                      </p:sub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stCondLst>
                                        <p:cond delay="0"/>
                                      </p:stCondLst>
                                      <p:childTnLst>
                                        <p:animMotion origin="layout" path="M 4.375E-6 3.7037E-7 L 0.34882 0.0412 " pathEditMode="relative" rAng="0" ptsTypes="AA">
                                          <p:cBhvr>
                                            <p:cTn id="49" dur="1500" fill="hold"/>
                                            <p:tgtEl>
                                              <p:spTgt spid="26"/>
                                            </p:tgtEl>
                                            <p:attrNameLst>
                                              <p:attrName>ppt_x</p:attrName>
                                              <p:attrName>ppt_y</p:attrName>
                                            </p:attrNameLst>
                                          </p:cBhvr>
                                          <p:rCtr x="17435" y="2060"/>
                                        </p:animMotion>
                                      </p:childTnLst>
                                    </p:cTn>
                                  </p:par>
                                  <p:par>
                                    <p:cTn id="50" presetID="10" presetClass="exit" presetSubtype="0" fill="hold"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9"/>
                                            </p:tgtEl>
                                          </p:cBhvr>
                                        </p:animEffect>
                                        <p:set>
                                          <p:cBhvr>
                                            <p:cTn id="55" dur="1" fill="hold">
                                              <p:stCondLst>
                                                <p:cond delay="499"/>
                                              </p:stCondLst>
                                            </p:cTn>
                                            <p:tgtEl>
                                              <p:spTgt spid="1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6"/>
                                            </p:tgtEl>
                                          </p:cBhvr>
                                        </p:animEffect>
                                        <p:set>
                                          <p:cBhvr>
                                            <p:cTn id="61"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1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par>
                                    <p:cTn id="68" presetID="42" presetClass="path" presetSubtype="0" fill="hold" nodeType="withEffect">
                                      <p:stCondLst>
                                        <p:cond delay="0"/>
                                      </p:stCondLst>
                                      <p:childTnLst>
                                        <p:animMotion origin="layout" path="M 1.45833E-6 4.07407E-6 L 0.58854 0.0581 " pathEditMode="relative" rAng="0" ptsTypes="AA">
                                          <p:cBhvr>
                                            <p:cTn id="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11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stCondLst>
                                        <p:cond delay="0"/>
                                      </p:stCondLst>
                                      <p:childTnLst>
                                        <p:animMotion origin="layout" path="M 1.45833E-6 4.07407E-6 L 0.60325 0.05208 " pathEditMode="relative" rAng="0" ptsTypes="AA">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stCondLst>
                                        <p:cond delay="0"/>
                                      </p:stCondLst>
                                      <p:childTnLst>
                                        <p:animMotion origin="layout" path="M 1.45833E-6 4.07407E-6 L 0.60325 0.0581 " pathEditMode="relative" rAng="0" ptsTypes="AA">
                                          <p:cBhvr>
                                            <p:cTn id="82"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3"/>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79 999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80 001</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3429974" y="4957000"/>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70 000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99 999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80 001</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6"/>
            <a:ext cx="9961727" cy="211939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92D6C"/>
                  </a:solidFill>
                  <a:effectLst/>
                  <a:uLnTx/>
                  <a:uFillTx/>
                  <a:latin typeface="Cambria" panose="02040503050406030204" pitchFamily="18" charset="0"/>
                  <a:ea typeface="Cambria" panose="02040503050406030204" pitchFamily="18" charset="0"/>
                  <a:cs typeface="Times New Roman" panose="02020603050405020304" pitchFamily="18" charset="0"/>
                </a:rPr>
                <a:t>Số liền trước và số liền sau của </a:t>
              </a:r>
              <a:r>
                <a:rPr kumimoji="0" lang="vi-VN"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80 000</a:t>
              </a:r>
              <a:endParaRPr kumimoji="0" lang="en-US"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5"/>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5"/>
          <a:stretch>
            <a:fillRect/>
          </a:stretch>
        </p:blipFill>
        <p:spPr>
          <a:xfrm>
            <a:off x="2802388" y="5242749"/>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5"/>
          <a:stretch>
            <a:fillRect/>
          </a:stretch>
        </p:blipFill>
        <p:spPr>
          <a:xfrm>
            <a:off x="6223464" y="3269287"/>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7"/>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8"/>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7"/>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stretch>
            <a:fillRect/>
          </a:stretch>
        </p:blipFill>
        <p:spPr>
          <a:xfrm>
            <a:off x="613242" y="45177"/>
            <a:ext cx="1548518" cy="2383743"/>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5"/>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câu hỏi tiếp theo</a:t>
            </a:r>
          </a:p>
        </p:txBody>
      </p:sp>
    </p:spTree>
    <p:extLst>
      <p:ext uri="{BB962C8B-B14F-4D97-AF65-F5344CB8AC3E}">
        <p14:creationId xmlns:p14="http://schemas.microsoft.com/office/powerpoint/2010/main" val="2600165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6"/>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14:presetBounceEnd="57000">
                                      <p:stCondLst>
                                        <p:cond delay="0"/>
                                      </p:stCondLst>
                                      <p:childTnLst>
                                        <p:animMotion origin="layout" path="M 1.45833E-6 4.07407E-6 L 0.60325 0.0581 " pathEditMode="relative" rAng="0" ptsTypes="AA" p14:bounceEnd="57000">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47" restart="whenNotActive" fill="hold" evtFilter="cancelBubble" nodeType="interactiveSeq">
                    <p:stCondLst>
                      <p:cond evt="onClick" delay="0">
                        <p:tgtEl>
                          <p:spTgt spid="1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16667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14:presetBounceEnd="57000">
                                      <p:stCondLst>
                                        <p:cond delay="0"/>
                                      </p:stCondLst>
                                      <p:childTnLst>
                                        <p:animMotion origin="layout" path="M 1.45833E-6 4.07407E-6 L 0.60325 0.05208 " pathEditMode="relative" rAng="0" ptsTypes="AA" p14:bounceEnd="57000">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14:presetBounceEnd="55000">
                                      <p:stCondLst>
                                        <p:cond delay="0"/>
                                      </p:stCondLst>
                                      <p:childTnLst>
                                        <p:animMotion origin="layout" path="M 1.45833E-6 4.07407E-6 L 0.58854 0.0581 " pathEditMode="relative" rAng="0" ptsTypes="AA" p14:bounceEnd="55000">
                                          <p:cBhvr>
                                            <p:cTn id="8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6"/>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stCondLst>
                                        <p:cond delay="0"/>
                                      </p:stCondLst>
                                      <p:childTnLst>
                                        <p:animMotion origin="layout" path="M 1.45833E-6 4.07407E-6 L 0.60325 0.0581 " pathEditMode="relative" rAng="0" ptsTypes="AA">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47" restart="whenNotActive" fill="hold" evtFilter="cancelBubble" nodeType="interactiveSeq">
                    <p:stCondLst>
                      <p:cond evt="onClick" delay="0">
                        <p:tgtEl>
                          <p:spTgt spid="1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0" name="applause.wav"/>
                                            </p:tgtEl>
                                          </p:cMediaNode>
                                        </p:audio>
                                      </p:sub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16667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stCondLst>
                                        <p:cond delay="0"/>
                                      </p:stCondLst>
                                      <p:childTnLst>
                                        <p:animMotion origin="layout" path="M 1.45833E-6 4.07407E-6 L 0.60325 0.05208 " pathEditMode="relative" rAng="0" ptsTypes="AA">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stCondLst>
                                        <p:cond delay="0"/>
                                      </p:stCondLst>
                                      <p:childTnLst>
                                        <p:animMotion origin="layout" path="M 1.45833E-6 4.07407E-6 L 0.58854 0.0581 " pathEditMode="relative" rAng="0" ptsTypes="AA">
                                          <p:cBhvr>
                                            <p:cTn id="8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3"/>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99 997 và </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999 999</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907592" y="3042011"/>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lphaUcPeriod"/>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99 998 và </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100 000</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3429973" y="4867570"/>
            <a:ext cx="5438255"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100 000 và </a:t>
              </a:r>
              <a:endParaRPr lang="en-US" sz="3800" dirty="0">
                <a:solidFill>
                  <a:prstClr val="white"/>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100 001</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6"/>
            <a:ext cx="9961727" cy="229820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92D6C"/>
                  </a:solidFill>
                  <a:effectLst/>
                  <a:uLnTx/>
                  <a:uFillTx/>
                  <a:latin typeface="Cambria" panose="02040503050406030204" pitchFamily="18" charset="0"/>
                  <a:ea typeface="Cambria" panose="02040503050406030204" pitchFamily="18" charset="0"/>
                  <a:cs typeface="Times New Roman" panose="02020603050405020304" pitchFamily="18" charset="0"/>
                </a:rPr>
                <a:t>Số liền trước và số liền sau của </a:t>
              </a:r>
              <a:r>
                <a:rPr kumimoji="0" lang="vi-VN"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99 999</a:t>
              </a:r>
              <a:endParaRPr kumimoji="0" lang="en-US"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5"/>
          <a:stretch>
            <a:fillRect/>
          </a:stretch>
        </p:blipFill>
        <p:spPr>
          <a:xfrm>
            <a:off x="2802388" y="5127750"/>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5"/>
          <a:stretch>
            <a:fillRect/>
          </a:stretch>
        </p:blipFill>
        <p:spPr>
          <a:xfrm>
            <a:off x="280006" y="3327760"/>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5"/>
          <a:stretch>
            <a:fillRect/>
          </a:stretch>
        </p:blipFill>
        <p:spPr>
          <a:xfrm>
            <a:off x="6223464" y="3269287"/>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715"/>
            <a:ext cx="4046704" cy="2329805"/>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7"/>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8"/>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7"/>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stretch>
            <a:fillRect/>
          </a:stretch>
        </p:blipFill>
        <p:spPr>
          <a:xfrm>
            <a:off x="613242" y="314152"/>
            <a:ext cx="1548518" cy="2383743"/>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5"/>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câu hỏi tiếp theo</a:t>
            </a:r>
          </a:p>
        </p:txBody>
      </p:sp>
    </p:spTree>
    <p:extLst>
      <p:ext uri="{BB962C8B-B14F-4D97-AF65-F5344CB8AC3E}">
        <p14:creationId xmlns:p14="http://schemas.microsoft.com/office/powerpoint/2010/main" val="80974871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14:presetBounceEnd="57000">
                                      <p:stCondLst>
                                        <p:cond delay="0"/>
                                      </p:stCondLst>
                                      <p:childTnLst>
                                        <p:animMotion origin="layout" path="M 1.45833E-6 4.07407E-6 L 0.60325 0.0581 " pathEditMode="relative" rAng="0" ptsTypes="AA" p14:bounceEnd="57000">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5000">
                                      <p:stCondLst>
                                        <p:cond delay="0"/>
                                      </p:stCondLst>
                                      <p:childTnLst>
                                        <p:animMotion origin="layout" path="M 1.45833E-6 4.07407E-6 L 0.58854 0.0581 " pathEditMode="relative" rAng="0" ptsTypes="AA" p14:bounceEnd="55000">
                                          <p:cBhvr>
                                            <p:cTn id="54"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1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14:presetBounceEnd="65000">
                                      <p:stCondLst>
                                        <p:cond delay="0"/>
                                      </p:stCondLst>
                                      <p:childTnLst>
                                        <p:animMotion origin="layout" path="M 4.16667E-6 3.7037E-7 L 0.34882 0.0412 " pathEditMode="relative" rAng="0" ptsTypes="AA" p14:bounceEnd="65000">
                                          <p:cBhvr>
                                            <p:cTn id="65" dur="1500" fill="hold"/>
                                            <p:tgtEl>
                                              <p:spTgt spid="26"/>
                                            </p:tgtEl>
                                            <p:attrNameLst>
                                              <p:attrName>ppt_x</p:attrName>
                                              <p:attrName>ppt_y</p:attrName>
                                            </p:attrNameLst>
                                          </p:cBhvr>
                                          <p:rCtr x="17435" y="2060"/>
                                        </p:animMotion>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
                                            </p:tgtEl>
                                          </p:cBhvr>
                                        </p:animEffect>
                                        <p:set>
                                          <p:cBhvr>
                                            <p:cTn id="71" dur="1" fill="hold">
                                              <p:stCondLst>
                                                <p:cond delay="499"/>
                                              </p:stCondLst>
                                            </p:cTn>
                                            <p:tgtEl>
                                              <p:spTgt spid="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57000">
                                      <p:stCondLst>
                                        <p:cond delay="0"/>
                                      </p:stCondLst>
                                      <p:childTnLst>
                                        <p:animMotion origin="layout" path="M 1.45833E-6 4.07407E-6 L 0.60325 0.05208 " pathEditMode="relative" rAng="0" ptsTypes="AA" p14:bounceEnd="57000">
                                          <p:cBhvr>
                                            <p:cTn id="79" dur="1000" fill="hold"/>
                                            <p:tgtEl>
                                              <p:spTgt spid="27"/>
                                            </p:tgtEl>
                                            <p:attrNameLst>
                                              <p:attrName>ppt_x</p:attrName>
                                              <p:attrName>ppt_y</p:attrName>
                                            </p:attrNameLst>
                                          </p:cBhvr>
                                          <p:rCtr x="30169" y="2593"/>
                                        </p:animMotion>
                                      </p:childTnLst>
                                    </p:cTn>
                                  </p:par>
                                  <p:par>
                                    <p:cTn id="80" presetID="10" presetClass="exit" presetSubtype="0" fill="hold" nodeType="withEffect">
                                      <p:stCondLst>
                                        <p:cond delay="0"/>
                                      </p:stCondLst>
                                      <p:childTnLst>
                                        <p:animEffect transition="out" filter="fade">
                                          <p:cBhvr>
                                            <p:cTn id="81" dur="500"/>
                                            <p:tgtEl>
                                              <p:spTgt spid="119"/>
                                            </p:tgtEl>
                                          </p:cBhvr>
                                        </p:animEffect>
                                        <p:set>
                                          <p:cBhvr>
                                            <p:cTn id="82"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stCondLst>
                                        <p:cond delay="0"/>
                                      </p:stCondLst>
                                      <p:childTnLst>
                                        <p:animMotion origin="layout" path="M 1.45833E-6 4.07407E-6 L 0.60325 0.0581 " pathEditMode="relative" rAng="0" ptsTypes="AA">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58854 0.0581 " pathEditMode="relative" rAng="0" ptsTypes="AA">
                                          <p:cBhvr>
                                            <p:cTn id="54"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1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10" name="applause.wav"/>
                                            </p:tgtEl>
                                          </p:cMediaNode>
                                        </p:audio>
                                      </p:sub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stCondLst>
                                        <p:cond delay="0"/>
                                      </p:stCondLst>
                                      <p:childTnLst>
                                        <p:animMotion origin="layout" path="M 4.16667E-6 3.7037E-7 L 0.34882 0.0412 " pathEditMode="relative" rAng="0" ptsTypes="AA">
                                          <p:cBhvr>
                                            <p:cTn id="65" dur="1500" fill="hold"/>
                                            <p:tgtEl>
                                              <p:spTgt spid="26"/>
                                            </p:tgtEl>
                                            <p:attrNameLst>
                                              <p:attrName>ppt_x</p:attrName>
                                              <p:attrName>ppt_y</p:attrName>
                                            </p:attrNameLst>
                                          </p:cBhvr>
                                          <p:rCtr x="17435" y="2060"/>
                                        </p:animMotion>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
                                            </p:tgtEl>
                                          </p:cBhvr>
                                        </p:animEffect>
                                        <p:set>
                                          <p:cBhvr>
                                            <p:cTn id="71" dur="1" fill="hold">
                                              <p:stCondLst>
                                                <p:cond delay="499"/>
                                              </p:stCondLst>
                                            </p:cTn>
                                            <p:tgtEl>
                                              <p:spTgt spid="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1.45833E-6 4.07407E-6 L 0.60325 0.05208 " pathEditMode="relative" rAng="0" ptsTypes="AA">
                                          <p:cBhvr>
                                            <p:cTn id="79" dur="1000" fill="hold"/>
                                            <p:tgtEl>
                                              <p:spTgt spid="27"/>
                                            </p:tgtEl>
                                            <p:attrNameLst>
                                              <p:attrName>ppt_x</p:attrName>
                                              <p:attrName>ppt_y</p:attrName>
                                            </p:attrNameLst>
                                          </p:cBhvr>
                                          <p:rCtr x="30169" y="2593"/>
                                        </p:animMotion>
                                      </p:childTnLst>
                                    </p:cTn>
                                  </p:par>
                                  <p:par>
                                    <p:cTn id="80" presetID="10" presetClass="exit" presetSubtype="0" fill="hold" nodeType="withEffect">
                                      <p:stCondLst>
                                        <p:cond delay="0"/>
                                      </p:stCondLst>
                                      <p:childTnLst>
                                        <p:animEffect transition="out" filter="fade">
                                          <p:cBhvr>
                                            <p:cTn id="81" dur="500"/>
                                            <p:tgtEl>
                                              <p:spTgt spid="119"/>
                                            </p:tgtEl>
                                          </p:cBhvr>
                                        </p:animEffect>
                                        <p:set>
                                          <p:cBhvr>
                                            <p:cTn id="82"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Cảm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ơn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bạn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đã</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chọn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vòng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cổ</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tớ</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36560171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53" y="-412734"/>
            <a:ext cx="12536905" cy="7964996"/>
          </a:xfrm>
          <a:prstGeom prst="rect">
            <a:avLst/>
          </a:prstGeom>
          <a:effectLst>
            <a:outerShdw blurRad="25400" algn="ctr" rotWithShape="0">
              <a:prstClr val="black">
                <a:alpha val="70000"/>
              </a:prstClr>
            </a:outerShdw>
          </a:effectLst>
        </p:spPr>
      </p:pic>
      <p:pic>
        <p:nvPicPr>
          <p:cNvPr id="5" name="Picture 2" descr="Hugo (Hugo the Troll) | Idea Wiki | Fandom">
            <a:extLst>
              <a:ext uri="{FF2B5EF4-FFF2-40B4-BE49-F238E27FC236}">
                <a16:creationId xmlns:a16="http://schemas.microsoft.com/office/drawing/2014/main" id="{E149FA06-609C-763D-A549-A19A8482A16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12" b="91790" l="10000" r="92791">
                        <a14:foregroundMark x1="64651" y1="5904" x2="64651" y2="34779"/>
                        <a14:foregroundMark x1="48721" y1="23432" x2="58140" y2="31734"/>
                        <a14:foregroundMark x1="44070" y1="6089" x2="46279" y2="7196"/>
                        <a14:foregroundMark x1="84535" y1="43266" x2="92791" y2="46587"/>
                        <a14:foregroundMark x1="66860" y1="91144" x2="73256" y2="91790"/>
                        <a14:foregroundMark x1="41860" y1="90683" x2="45116" y2="90683"/>
                        <a14:foregroundMark x1="48140" y1="55720" x2="50116" y2="58764"/>
                        <a14:foregroundMark x1="51512" y1="31273" x2="53372" y2="31919"/>
                      </a14:backgroundRemoval>
                    </a14:imgEffect>
                  </a14:imgLayer>
                </a14:imgProps>
              </a:ext>
              <a:ext uri="{28A0092B-C50C-407E-A947-70E740481C1C}">
                <a14:useLocalDpi xmlns:a14="http://schemas.microsoft.com/office/drawing/2010/main" val="0"/>
              </a:ext>
            </a:extLst>
          </a:blip>
          <a:srcRect/>
          <a:stretch>
            <a:fillRect/>
          </a:stretch>
        </p:blipFill>
        <p:spPr bwMode="auto">
          <a:xfrm>
            <a:off x="-379877" y="4170651"/>
            <a:ext cx="2325634" cy="2931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2819C6-FC8B-DD1D-CDD8-A9145DDB2D8C}"/>
              </a:ext>
            </a:extLst>
          </p:cNvPr>
          <p:cNvPicPr>
            <a:picLocks noChangeAspect="1"/>
          </p:cNvPicPr>
          <p:nvPr/>
        </p:nvPicPr>
        <p:blipFill>
          <a:blip r:embed="rId6"/>
          <a:stretch>
            <a:fillRect/>
          </a:stretch>
        </p:blipFill>
        <p:spPr>
          <a:xfrm>
            <a:off x="4466345" y="2022282"/>
            <a:ext cx="2706859" cy="1518036"/>
          </a:xfrm>
          <a:prstGeom prst="rect">
            <a:avLst/>
          </a:prstGeom>
        </p:spPr>
      </p:pic>
      <p:pic>
        <p:nvPicPr>
          <p:cNvPr id="7" name="Picture 6">
            <a:extLst>
              <a:ext uri="{FF2B5EF4-FFF2-40B4-BE49-F238E27FC236}">
                <a16:creationId xmlns:a16="http://schemas.microsoft.com/office/drawing/2014/main" id="{C59437DC-EF95-C713-8396-02C182E09FF1}"/>
              </a:ext>
            </a:extLst>
          </p:cNvPr>
          <p:cNvPicPr>
            <a:picLocks noChangeAspect="1"/>
          </p:cNvPicPr>
          <p:nvPr/>
        </p:nvPicPr>
        <p:blipFill>
          <a:blip r:embed="rId7"/>
          <a:stretch>
            <a:fillRect/>
          </a:stretch>
        </p:blipFill>
        <p:spPr>
          <a:xfrm>
            <a:off x="2728448" y="3161842"/>
            <a:ext cx="6841567" cy="1928318"/>
          </a:xfrm>
          <a:prstGeom prst="rect">
            <a:avLst/>
          </a:prstGeom>
        </p:spPr>
      </p:pic>
      <p:pic>
        <p:nvPicPr>
          <p:cNvPr id="10" name="Picture 9">
            <a:extLst>
              <a:ext uri="{FF2B5EF4-FFF2-40B4-BE49-F238E27FC236}">
                <a16:creationId xmlns:a16="http://schemas.microsoft.com/office/drawing/2014/main" id="{A67EC339-08EC-44AB-B96C-00C06155FC3E}"/>
              </a:ext>
            </a:extLst>
          </p:cNvPr>
          <p:cNvPicPr>
            <a:picLocks noChangeAspect="1"/>
          </p:cNvPicPr>
          <p:nvPr/>
        </p:nvPicPr>
        <p:blipFill>
          <a:blip r:embed="rId8"/>
          <a:stretch>
            <a:fillRect/>
          </a:stretch>
        </p:blipFill>
        <p:spPr>
          <a:xfrm>
            <a:off x="4947559" y="5153364"/>
            <a:ext cx="2456901" cy="963251"/>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754BBEDC-1DB4-CCD0-A14E-35D5349CC5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18535" y="4338084"/>
            <a:ext cx="1125482" cy="1125482"/>
          </a:xfrm>
          <a:prstGeom prst="rect">
            <a:avLst/>
          </a:prstGeom>
        </p:spPr>
      </p:pic>
    </p:spTree>
    <p:extLst>
      <p:ext uri="{BB962C8B-B14F-4D97-AF65-F5344CB8AC3E}">
        <p14:creationId xmlns:p14="http://schemas.microsoft.com/office/powerpoint/2010/main" val="3342935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20" name="图片 19"/>
          <p:cNvPicPr>
            <a:picLocks noChangeAspect="1"/>
          </p:cNvPicPr>
          <p:nvPr/>
        </p:nvPicPr>
        <p:blipFill rotWithShape="1">
          <a:blip r:embed="rId4"/>
          <a:srcRect l="3125" t="9355" r="3020" b="4895"/>
          <a:stretch/>
        </p:blipFill>
        <p:spPr>
          <a:xfrm>
            <a:off x="1364476" y="647798"/>
            <a:ext cx="8782388" cy="5422802"/>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31" name="图片 30"/>
          <p:cNvPicPr>
            <a:picLocks noChangeAspect="1"/>
          </p:cNvPicPr>
          <p:nvPr/>
        </p:nvPicPr>
        <p:blipFill rotWithShape="1">
          <a:blip r:embed="rId6"/>
          <a:srcRect b="17448"/>
          <a:stretch/>
        </p:blipFill>
        <p:spPr>
          <a:xfrm flipV="1">
            <a:off x="-53699" y="2913664"/>
            <a:ext cx="7025362" cy="3965986"/>
          </a:xfrm>
          <a:prstGeom prst="rect">
            <a:avLst/>
          </a:prstGeom>
        </p:spPr>
      </p:pic>
      <p:pic>
        <p:nvPicPr>
          <p:cNvPr id="34"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423515" y="77925"/>
            <a:ext cx="2592108" cy="2382747"/>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4309" y="2580701"/>
            <a:ext cx="3886206" cy="3886206"/>
          </a:xfrm>
          <a:prstGeom prst="rect">
            <a:avLst/>
          </a:prstGeom>
        </p:spPr>
      </p:pic>
      <p:pic>
        <p:nvPicPr>
          <p:cNvPr id="7" name="Picture 6" descr="A red and white text with black background&#10;&#10;AI-generated content may be incorrect.">
            <a:extLst>
              <a:ext uri="{FF2B5EF4-FFF2-40B4-BE49-F238E27FC236}">
                <a16:creationId xmlns:a16="http://schemas.microsoft.com/office/drawing/2014/main" id="{6518EE37-A0D2-4D8B-1CBA-04FF0E57AD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8046" y="2501192"/>
            <a:ext cx="8303364" cy="1971001"/>
          </a:xfrm>
          <a:prstGeom prst="rect">
            <a:avLst/>
          </a:prstGeom>
        </p:spPr>
      </p:pic>
      <p:pic>
        <p:nvPicPr>
          <p:cNvPr id="4" name="Picture 3">
            <a:extLst>
              <a:ext uri="{FF2B5EF4-FFF2-40B4-BE49-F238E27FC236}">
                <a16:creationId xmlns:a16="http://schemas.microsoft.com/office/drawing/2014/main" id="{901E4245-1F63-5076-FE36-6041163AF7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3070" y="122218"/>
            <a:ext cx="1516082" cy="1516082"/>
          </a:xfrm>
          <a:prstGeom prst="rect">
            <a:avLst/>
          </a:prstGeom>
        </p:spPr>
      </p:pic>
    </p:spTree>
    <p:extLst>
      <p:ext uri="{BB962C8B-B14F-4D97-AF65-F5344CB8AC3E}">
        <p14:creationId xmlns:p14="http://schemas.microsoft.com/office/powerpoint/2010/main" val="358838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1265</Words>
  <Application>Microsoft Office PowerPoint</Application>
  <PresentationFormat>Widescreen</PresentationFormat>
  <Paragraphs>168</Paragraphs>
  <Slides>28</Slides>
  <Notes>3</Notes>
  <HiddenSlides>0</HiddenSlides>
  <MMClips>20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28</vt:i4>
      </vt:variant>
    </vt:vector>
  </HeadingPairs>
  <TitlesOfParts>
    <vt:vector size="47" baseType="lpstr">
      <vt:lpstr>#9Slide02 Noi dung dai</vt:lpstr>
      <vt:lpstr>#9Slide02 Tieu de dai</vt:lpstr>
      <vt:lpstr>等线</vt:lpstr>
      <vt:lpstr>思源黑体 CN</vt:lpstr>
      <vt:lpstr>Aptos</vt:lpstr>
      <vt:lpstr>Aptos Display</vt:lpstr>
      <vt:lpstr>Arial</vt:lpstr>
      <vt:lpstr>Calibri</vt:lpstr>
      <vt:lpstr>Cambria</vt:lpstr>
      <vt:lpstr>iCiel Cadena</vt:lpstr>
      <vt:lpstr>Times New Roman</vt:lpstr>
      <vt:lpstr>1_Office Theme</vt:lpstr>
      <vt:lpstr>2_Office Theme</vt:lpstr>
      <vt:lpstr>Custom Design</vt:lpstr>
      <vt:lpstr>1_Office 主题​​</vt:lpstr>
      <vt:lpstr>2_Office 主题​​</vt:lpstr>
      <vt:lpstr>3_Office 主题​​</vt:lpstr>
      <vt:lpstr>4_Office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58</cp:revision>
  <dcterms:created xsi:type="dcterms:W3CDTF">2023-06-12T01:51:51Z</dcterms:created>
  <dcterms:modified xsi:type="dcterms:W3CDTF">2025-08-27T01:56:22Z</dcterms:modified>
</cp:coreProperties>
</file>