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40" r:id="rId2"/>
    <p:sldId id="1001" r:id="rId3"/>
    <p:sldId id="994" r:id="rId4"/>
    <p:sldId id="2007577128" r:id="rId5"/>
    <p:sldId id="1015" r:id="rId6"/>
    <p:sldId id="2007577127" r:id="rId7"/>
    <p:sldId id="1010" r:id="rId8"/>
    <p:sldId id="1026" r:id="rId9"/>
    <p:sldId id="1016" r:id="rId10"/>
    <p:sldId id="10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Duyên Duyên" userId="3b97a4a6544ae72a" providerId="LiveId" clId="{B10E4EDE-F14E-433E-8625-244D17A93AF5}"/>
    <pc:docChg chg="delSld">
      <pc:chgData name="Phạm Duyên Duyên" userId="3b97a4a6544ae72a" providerId="LiveId" clId="{B10E4EDE-F14E-433E-8625-244D17A93AF5}" dt="2025-09-06T08:48:22.948" v="12" actId="2696"/>
      <pc:docMkLst>
        <pc:docMk/>
      </pc:docMkLst>
      <pc:sldChg chg="del">
        <pc:chgData name="Phạm Duyên Duyên" userId="3b97a4a6544ae72a" providerId="LiveId" clId="{B10E4EDE-F14E-433E-8625-244D17A93AF5}" dt="2025-09-06T08:46:55.608" v="5" actId="2696"/>
        <pc:sldMkLst>
          <pc:docMk/>
          <pc:sldMk cId="3211148901" sldId="1007"/>
        </pc:sldMkLst>
      </pc:sldChg>
      <pc:sldChg chg="del">
        <pc:chgData name="Phạm Duyên Duyên" userId="3b97a4a6544ae72a" providerId="LiveId" clId="{B10E4EDE-F14E-433E-8625-244D17A93AF5}" dt="2025-09-06T08:46:20.946" v="3" actId="2696"/>
        <pc:sldMkLst>
          <pc:docMk/>
          <pc:sldMk cId="3608926402" sldId="1012"/>
        </pc:sldMkLst>
      </pc:sldChg>
      <pc:sldChg chg="del">
        <pc:chgData name="Phạm Duyên Duyên" userId="3b97a4a6544ae72a" providerId="LiveId" clId="{B10E4EDE-F14E-433E-8625-244D17A93AF5}" dt="2025-09-06T08:46:09.217" v="1" actId="2696"/>
        <pc:sldMkLst>
          <pc:docMk/>
          <pc:sldMk cId="2639182141" sldId="1013"/>
        </pc:sldMkLst>
      </pc:sldChg>
      <pc:sldChg chg="del">
        <pc:chgData name="Phạm Duyên Duyên" userId="3b97a4a6544ae72a" providerId="LiveId" clId="{B10E4EDE-F14E-433E-8625-244D17A93AF5}" dt="2025-09-06T08:48:22.948" v="12" actId="2696"/>
        <pc:sldMkLst>
          <pc:docMk/>
          <pc:sldMk cId="2406579300" sldId="1014"/>
        </pc:sldMkLst>
      </pc:sldChg>
      <pc:sldChg chg="del">
        <pc:chgData name="Phạm Duyên Duyên" userId="3b97a4a6544ae72a" providerId="LiveId" clId="{B10E4EDE-F14E-433E-8625-244D17A93AF5}" dt="2025-09-06T08:47:29.901" v="8" actId="2696"/>
        <pc:sldMkLst>
          <pc:docMk/>
          <pc:sldMk cId="2738606030" sldId="1023"/>
        </pc:sldMkLst>
      </pc:sldChg>
      <pc:sldChg chg="del">
        <pc:chgData name="Phạm Duyên Duyên" userId="3b97a4a6544ae72a" providerId="LiveId" clId="{B10E4EDE-F14E-433E-8625-244D17A93AF5}" dt="2025-09-06T08:47:03.865" v="6" actId="2696"/>
        <pc:sldMkLst>
          <pc:docMk/>
          <pc:sldMk cId="1260290923" sldId="1029"/>
        </pc:sldMkLst>
      </pc:sldChg>
      <pc:sldChg chg="del">
        <pc:chgData name="Phạm Duyên Duyên" userId="3b97a4a6544ae72a" providerId="LiveId" clId="{B10E4EDE-F14E-433E-8625-244D17A93AF5}" dt="2025-09-06T08:47:27.274" v="7" actId="2696"/>
        <pc:sldMkLst>
          <pc:docMk/>
          <pc:sldMk cId="3577862231" sldId="1030"/>
        </pc:sldMkLst>
      </pc:sldChg>
      <pc:sldChg chg="del">
        <pc:chgData name="Phạm Duyên Duyên" userId="3b97a4a6544ae72a" providerId="LiveId" clId="{B10E4EDE-F14E-433E-8625-244D17A93AF5}" dt="2025-09-06T08:47:52.844" v="9" actId="2696"/>
        <pc:sldMkLst>
          <pc:docMk/>
          <pc:sldMk cId="3152184011" sldId="2007577120"/>
        </pc:sldMkLst>
      </pc:sldChg>
      <pc:sldChg chg="del">
        <pc:chgData name="Phạm Duyên Duyên" userId="3b97a4a6544ae72a" providerId="LiveId" clId="{B10E4EDE-F14E-433E-8625-244D17A93AF5}" dt="2025-09-06T08:45:55.813" v="0" actId="2696"/>
        <pc:sldMkLst>
          <pc:docMk/>
          <pc:sldMk cId="1904446518" sldId="2007577122"/>
        </pc:sldMkLst>
      </pc:sldChg>
      <pc:sldChg chg="del">
        <pc:chgData name="Phạm Duyên Duyên" userId="3b97a4a6544ae72a" providerId="LiveId" clId="{B10E4EDE-F14E-433E-8625-244D17A93AF5}" dt="2025-09-06T08:47:56.738" v="10" actId="2696"/>
        <pc:sldMkLst>
          <pc:docMk/>
          <pc:sldMk cId="1116183979" sldId="2007577123"/>
        </pc:sldMkLst>
      </pc:sldChg>
      <pc:sldChg chg="del">
        <pc:chgData name="Phạm Duyên Duyên" userId="3b97a4a6544ae72a" providerId="LiveId" clId="{B10E4EDE-F14E-433E-8625-244D17A93AF5}" dt="2025-09-06T08:46:16.593" v="2" actId="2696"/>
        <pc:sldMkLst>
          <pc:docMk/>
          <pc:sldMk cId="3244125630" sldId="2007577124"/>
        </pc:sldMkLst>
      </pc:sldChg>
      <pc:sldChg chg="del">
        <pc:chgData name="Phạm Duyên Duyên" userId="3b97a4a6544ae72a" providerId="LiveId" clId="{B10E4EDE-F14E-433E-8625-244D17A93AF5}" dt="2025-09-06T08:47:59.503" v="11" actId="2696"/>
        <pc:sldMkLst>
          <pc:docMk/>
          <pc:sldMk cId="1848280484" sldId="2007577125"/>
        </pc:sldMkLst>
      </pc:sldChg>
      <pc:sldChg chg="del">
        <pc:chgData name="Phạm Duyên Duyên" userId="3b97a4a6544ae72a" providerId="LiveId" clId="{B10E4EDE-F14E-433E-8625-244D17A93AF5}" dt="2025-09-06T08:46:30.982" v="4" actId="2696"/>
        <pc:sldMkLst>
          <pc:docMk/>
          <pc:sldMk cId="1565993178" sldId="20075771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C138A-36A8-432A-AD36-0D2BFBD7B05C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E8A1D-BD0E-431C-A3FD-003C6411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014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95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63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07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71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64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59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13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69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4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ADACCB-EA17-AE23-61A2-FDB138E4D1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251" y="95940"/>
            <a:ext cx="1491690" cy="14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1B1C00F9-A8FA-3E2D-CF38-13054C318B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37" y="977889"/>
            <a:ext cx="5927795" cy="204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DC2E3BE6-8A7D-4F06-9164-ED72DACF7C46}"/>
              </a:ext>
            </a:extLst>
          </p:cNvPr>
          <p:cNvSpPr txBox="1"/>
          <p:nvPr/>
        </p:nvSpPr>
        <p:spPr>
          <a:xfrm>
            <a:off x="4391264" y="85641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4FC063-63DB-48F0-8ADE-CB49C5614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386" y="1355136"/>
            <a:ext cx="4804064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E2075-D81F-4F83-9D31-1848169AE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1293" y="2071140"/>
            <a:ext cx="6047756" cy="1213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C1C49-AC9F-4835-8A85-FD0591D893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0164" y="2930751"/>
            <a:ext cx="7431668" cy="2889754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A7822FB1-435C-4F13-80C2-AC3A94EF23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87165" y="1564674"/>
            <a:ext cx="4295675" cy="5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địa chỉ quê 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">
            <a:hlinkClick r:id="" action="ppaction://media"/>
            <a:extLst>
              <a:ext uri="{FF2B5EF4-FFF2-40B4-BE49-F238E27FC236}">
                <a16:creationId xmlns:a16="http://schemas.microsoft.com/office/drawing/2014/main" id="{449F3975-6D8D-252E-54E7-90FDCCFA2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57680" y="1937"/>
            <a:ext cx="9026713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0FA5EF-9CCA-4A72-B514-215B4D77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42" y="763480"/>
            <a:ext cx="8040450" cy="36662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8087BC-17B6-4716-A9A2-2BBF7CA47853}"/>
              </a:ext>
            </a:extLst>
          </p:cNvPr>
          <p:cNvSpPr/>
          <p:nvPr/>
        </p:nvSpPr>
        <p:spPr>
          <a:xfrm>
            <a:off x="1888612" y="4908260"/>
            <a:ext cx="9187910" cy="125885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chỉ quê hương của các bạn ở đâu?</a:t>
            </a:r>
            <a:endParaRPr lang="en-US" sz="3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FA5EF-9CCA-4A72-B514-215B4D77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342" y="284979"/>
            <a:ext cx="8040450" cy="36662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8087BC-17B6-4716-A9A2-2BBF7CA47853}"/>
              </a:ext>
            </a:extLst>
          </p:cNvPr>
          <p:cNvSpPr/>
          <p:nvPr/>
        </p:nvSpPr>
        <p:spPr>
          <a:xfrm>
            <a:off x="1756532" y="4138287"/>
            <a:ext cx="9187910" cy="107695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quê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67CCF9-941B-4797-845B-821793112F44}"/>
              </a:ext>
            </a:extLst>
          </p:cNvPr>
          <p:cNvSpPr/>
          <p:nvPr/>
        </p:nvSpPr>
        <p:spPr>
          <a:xfrm>
            <a:off x="1756532" y="5364102"/>
            <a:ext cx="9187910" cy="1132391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Quê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quê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</a:t>
            </a:r>
            <a:r>
              <a:rPr lang="vi-VN" altLang="zh-CN" sz="4000" b="1" dirty="0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. Khám phá vẻ đẹp thiên nhiên quê hương</a:t>
            </a:r>
            <a:r>
              <a:rPr lang="en-US" altLang="zh-CN" sz="4000" b="1" dirty="0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em</a:t>
            </a:r>
            <a:r>
              <a:rPr lang="vi-VN" altLang="zh-CN" sz="4000" b="1" dirty="0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559232"/>
          </a:xfrm>
          <a:prstGeom prst="round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093FFE6-76C6-4DD6-9E2C-926021AA1BD0}"/>
              </a:ext>
            </a:extLst>
          </p:cNvPr>
          <p:cNvGrpSpPr/>
          <p:nvPr/>
        </p:nvGrpSpPr>
        <p:grpSpPr>
          <a:xfrm>
            <a:off x="774633" y="431618"/>
            <a:ext cx="5652906" cy="6426382"/>
            <a:chOff x="63433" y="375738"/>
            <a:chExt cx="5652906" cy="64263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D8A534-1BA6-43BD-B9E9-EC7CAC8BD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33" y="375738"/>
              <a:ext cx="5652906" cy="301354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DCF75F-C82D-4181-A603-546AFF88F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33" y="3445165"/>
              <a:ext cx="5652906" cy="335695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8B17A-5493-414E-A7D2-1D1D36987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092" y="3965448"/>
            <a:ext cx="5786011" cy="3013547"/>
          </a:xfrm>
          <a:prstGeom prst="rect">
            <a:avLst/>
          </a:prstGeom>
        </p:spPr>
      </p:pic>
      <p:sp>
        <p:nvSpPr>
          <p:cNvPr id="20" name="Freeform: Shape 18">
            <a:extLst>
              <a:ext uri="{FF2B5EF4-FFF2-40B4-BE49-F238E27FC236}">
                <a16:creationId xmlns:a16="http://schemas.microsoft.com/office/drawing/2014/main" id="{EA7A8970-ACE7-4BD3-9BFE-5408E35D9E76}"/>
              </a:ext>
            </a:extLst>
          </p:cNvPr>
          <p:cNvSpPr/>
          <p:nvPr/>
        </p:nvSpPr>
        <p:spPr>
          <a:xfrm>
            <a:off x="6679599" y="1478105"/>
            <a:ext cx="5260340" cy="1701975"/>
          </a:xfrm>
          <a:custGeom>
            <a:avLst/>
            <a:gdLst>
              <a:gd name="connsiteX0" fmla="*/ 0 w 3513057"/>
              <a:gd name="connsiteY0" fmla="*/ 0 h 468122"/>
              <a:gd name="connsiteX1" fmla="*/ 3278996 w 3513057"/>
              <a:gd name="connsiteY1" fmla="*/ 0 h 468122"/>
              <a:gd name="connsiteX2" fmla="*/ 3513057 w 3513057"/>
              <a:gd name="connsiteY2" fmla="*/ 234061 h 468122"/>
              <a:gd name="connsiteX3" fmla="*/ 3278996 w 3513057"/>
              <a:gd name="connsiteY3" fmla="*/ 468122 h 468122"/>
              <a:gd name="connsiteX4" fmla="*/ 3278986 w 3513057"/>
              <a:gd name="connsiteY4" fmla="*/ 468121 h 468122"/>
              <a:gd name="connsiteX5" fmla="*/ 0 w 3513057"/>
              <a:gd name="connsiteY5" fmla="*/ 468121 h 46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3057" h="468122">
                <a:moveTo>
                  <a:pt x="0" y="0"/>
                </a:moveTo>
                <a:lnTo>
                  <a:pt x="3278996" y="0"/>
                </a:lnTo>
                <a:cubicBezTo>
                  <a:pt x="3408264" y="0"/>
                  <a:pt x="3513057" y="104793"/>
                  <a:pt x="3513057" y="234061"/>
                </a:cubicBezTo>
                <a:cubicBezTo>
                  <a:pt x="3513057" y="363329"/>
                  <a:pt x="3408264" y="468122"/>
                  <a:pt x="3278996" y="468122"/>
                </a:cubicBezTo>
                <a:lnTo>
                  <a:pt x="3278986" y="468121"/>
                </a:lnTo>
                <a:lnTo>
                  <a:pt x="0" y="468121"/>
                </a:lnTo>
                <a:close/>
              </a:path>
            </a:pathLst>
          </a:custGeom>
          <a:solidFill>
            <a:srgbClr val="F3699E"/>
          </a:solidFill>
          <a:ln>
            <a:solidFill>
              <a:srgbClr val="EE3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nhận xét của em khi quan sát các bức 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4904A-A5FA-42B2-8499-9951541A5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112" y="995362"/>
            <a:ext cx="4143375" cy="36861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9765EB-D2B9-42BE-B952-130F54447E4F}"/>
              </a:ext>
            </a:extLst>
          </p:cNvPr>
          <p:cNvSpPr/>
          <p:nvPr/>
        </p:nvSpPr>
        <p:spPr>
          <a:xfrm>
            <a:off x="1057274" y="995362"/>
            <a:ext cx="6486525" cy="34432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sông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hương cần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740440-1BE3-47A1-9F3A-9B151ED2DE29}"/>
              </a:ext>
            </a:extLst>
          </p:cNvPr>
          <p:cNvSpPr/>
          <p:nvPr/>
        </p:nvSpPr>
        <p:spPr>
          <a:xfrm>
            <a:off x="1286194" y="5030945"/>
            <a:ext cx="7989886" cy="815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Người dân quê hương Nam như thế nào?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1707A1-6B59-456A-87B7-B5B821B2133D}"/>
              </a:ext>
            </a:extLst>
          </p:cNvPr>
          <p:cNvCxnSpPr>
            <a:cxnSpLocks/>
          </p:cNvCxnSpPr>
          <p:nvPr/>
        </p:nvCxnSpPr>
        <p:spPr>
          <a:xfrm>
            <a:off x="1188720" y="2428240"/>
            <a:ext cx="6228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388090-3627-4F64-8F52-0728E6141789}"/>
              </a:ext>
            </a:extLst>
          </p:cNvPr>
          <p:cNvCxnSpPr>
            <a:cxnSpLocks/>
          </p:cNvCxnSpPr>
          <p:nvPr/>
        </p:nvCxnSpPr>
        <p:spPr>
          <a:xfrm>
            <a:off x="1137920" y="2976880"/>
            <a:ext cx="10464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49AAD4-5933-4DB4-B934-9F38F3239C6B}"/>
              </a:ext>
            </a:extLst>
          </p:cNvPr>
          <p:cNvCxnSpPr>
            <a:cxnSpLocks/>
          </p:cNvCxnSpPr>
          <p:nvPr/>
        </p:nvCxnSpPr>
        <p:spPr>
          <a:xfrm>
            <a:off x="6319520" y="3942080"/>
            <a:ext cx="1097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C8097B-1573-4F80-8F0A-5BFDCAD55332}"/>
              </a:ext>
            </a:extLst>
          </p:cNvPr>
          <p:cNvCxnSpPr>
            <a:cxnSpLocks/>
          </p:cNvCxnSpPr>
          <p:nvPr/>
        </p:nvCxnSpPr>
        <p:spPr>
          <a:xfrm>
            <a:off x="1137920" y="4428489"/>
            <a:ext cx="2326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2016E83F-BB4C-4271-8665-28556F61C006}"/>
              </a:ext>
            </a:extLst>
          </p:cNvPr>
          <p:cNvSpPr/>
          <p:nvPr/>
        </p:nvSpPr>
        <p:spPr>
          <a:xfrm>
            <a:off x="1286194" y="54054"/>
            <a:ext cx="9677400" cy="69802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216</Words>
  <Application>Microsoft Office PowerPoint</Application>
  <PresentationFormat>Widescreen</PresentationFormat>
  <Paragraphs>20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等线 Light</vt:lpstr>
      <vt:lpstr>Arial</vt:lpstr>
      <vt:lpstr>Calibri</vt:lpstr>
      <vt:lpstr>Cambria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Duyên Duyên</cp:lastModifiedBy>
  <cp:revision>37</cp:revision>
  <dcterms:created xsi:type="dcterms:W3CDTF">2022-08-09T00:17:18Z</dcterms:created>
  <dcterms:modified xsi:type="dcterms:W3CDTF">2025-09-06T08:48:24Z</dcterms:modified>
</cp:coreProperties>
</file>