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83" r:id="rId2"/>
  </p:sldMasterIdLst>
  <p:notesMasterIdLst>
    <p:notesMasterId r:id="rId14"/>
  </p:notesMasterIdLst>
  <p:sldIdLst>
    <p:sldId id="509" r:id="rId3"/>
    <p:sldId id="513" r:id="rId4"/>
    <p:sldId id="512" r:id="rId5"/>
    <p:sldId id="500" r:id="rId6"/>
    <p:sldId id="511" r:id="rId7"/>
    <p:sldId id="514" r:id="rId8"/>
    <p:sldId id="499" r:id="rId9"/>
    <p:sldId id="515" r:id="rId10"/>
    <p:sldId id="468" r:id="rId11"/>
    <p:sldId id="516" r:id="rId12"/>
    <p:sldId id="5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FC"/>
    <a:srgbClr val="FF9999"/>
    <a:srgbClr val="FF7C80"/>
    <a:srgbClr val="DE5A50"/>
    <a:srgbClr val="C8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20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2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4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54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6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0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3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5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2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55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53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C39D9B-1707-4BC2-A8DF-A9A95A2D1DDF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202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231203" y="158888"/>
            <a:ext cx="61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 hôm qua đâu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55"/>
            <a:ext cx="1079245" cy="722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79" y="805219"/>
            <a:ext cx="4705350" cy="591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168950" y="1098347"/>
            <a:ext cx="3780430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smtClean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03178" y="1098347"/>
            <a:ext cx="3728339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Bế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Kiến Quốc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15152" y="905044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15152" y="368695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3691396" y="129164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3685186" y="394472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47998" y="297605"/>
            <a:ext cx="3393542" cy="5076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khổ thơ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231203" y="158888"/>
            <a:ext cx="61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 hôm qua đâu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55"/>
            <a:ext cx="1079245" cy="722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79" y="805219"/>
            <a:ext cx="4705350" cy="591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168950" y="1098347"/>
            <a:ext cx="3780430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smtClean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03178" y="1098347"/>
            <a:ext cx="3728339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Bế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Kiến Quốc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15152" y="905044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15152" y="368695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3691396" y="129164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3685186" y="394472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91533" y="228246"/>
            <a:ext cx="1878641" cy="5076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cả bài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976" y="3768775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1839" y="2095901"/>
            <a:ext cx="804763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Đọc và </a:t>
            </a: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trả lời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 hỏi </a:t>
            </a:r>
            <a:endParaRPr lang="en-US" altLang="zh-CN" sz="4400" b="1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Tôi là học sinh lớp 2.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20" y="1355962"/>
            <a:ext cx="9575244" cy="4861958"/>
          </a:xfrm>
          <a:prstGeom prst="rect">
            <a:avLst/>
          </a:prstGeom>
        </p:spPr>
      </p:pic>
      <p:sp>
        <p:nvSpPr>
          <p:cNvPr id="17" name="137">
            <a:extLst>
              <a:ext uri="{FF2B5EF4-FFF2-40B4-BE49-F238E27FC236}">
                <a16:creationId xmlns:a16="http://schemas.microsoft.com/office/drawing/2014/main" id="{BF909960-8CBD-47FE-BE43-514C00E744FB}"/>
              </a:ext>
            </a:extLst>
          </p:cNvPr>
          <p:cNvSpPr txBox="1"/>
          <p:nvPr/>
        </p:nvSpPr>
        <p:spPr>
          <a:xfrm>
            <a:off x="1174520" y="586243"/>
            <a:ext cx="91704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lại những việc em đã làm ngày hôm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9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8" y="1263152"/>
            <a:ext cx="5563553" cy="3628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5816" y="2878061"/>
            <a:ext cx="2728825" cy="63734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084378" y="3196732"/>
            <a:ext cx="1044013" cy="8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231203" y="158888"/>
            <a:ext cx="61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 hôm qua đâu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55"/>
            <a:ext cx="1079245" cy="722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79" y="805219"/>
            <a:ext cx="4705350" cy="591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168950" y="1098347"/>
            <a:ext cx="3780430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smtClean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03178" y="1098347"/>
            <a:ext cx="3728339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Bế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Kiến Quốc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15152" y="905044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15152" y="368695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3691396" y="129164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3685186" y="3944729"/>
            <a:ext cx="391544" cy="386605"/>
          </a:xfrm>
          <a:prstGeom prst="ellipse">
            <a:avLst/>
          </a:prstGeom>
          <a:solidFill>
            <a:srgbClr val="DE5A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2EFB8FE-2723-4E93-9B72-5EDA9CFFAD6C}"/>
              </a:ext>
            </a:extLst>
          </p:cNvPr>
          <p:cNvSpPr txBox="1"/>
          <p:nvPr/>
        </p:nvSpPr>
        <p:spPr>
          <a:xfrm>
            <a:off x="3254907" y="399257"/>
            <a:ext cx="44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đọc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2527139" y="1353364"/>
            <a:ext cx="21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vi-VN" sz="36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ờ lịch c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2485416" y="2191833"/>
            <a:ext cx="218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ch</a:t>
            </a:r>
            <a:r>
              <a:rPr lang="en-US" altLang="vi-VN" sz="36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ín </a:t>
            </a:r>
            <a:r>
              <a:rPr lang="en-US" altLang="vi-VN" sz="36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vàng</a:t>
            </a:r>
            <a:endParaRPr lang="en-US" altLang="vi-VN" sz="3200" b="1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2527139" y="3030302"/>
            <a:ext cx="21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nụ</a:t>
            </a:r>
            <a:r>
              <a:rPr lang="en-US" altLang="vi-VN" sz="36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hồng</a:t>
            </a:r>
            <a:endParaRPr lang="en-US" altLang="vi-VN" sz="3600" b="1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5803521" y="1353364"/>
            <a:ext cx="191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ạt</a:t>
            </a:r>
            <a:r>
              <a:rPr lang="en-US" altLang="vi-VN" sz="36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lúa</a:t>
            </a:r>
            <a:endParaRPr lang="en-US" altLang="vi-VN" sz="3600" b="1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5803521" y="2129708"/>
            <a:ext cx="214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4000" b="1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40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g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ặt</a:t>
            </a:r>
            <a:r>
              <a:rPr lang="en-US" altLang="vi-VN" sz="40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40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hái</a:t>
            </a:r>
            <a:endParaRPr lang="en-US" altLang="vi-VN" sz="4000" b="1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5803521" y="3030302"/>
            <a:ext cx="214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4000" b="1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40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v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ẫn</a:t>
            </a:r>
            <a:r>
              <a:rPr lang="en-US" altLang="vi-VN" sz="4000" b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40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còn</a:t>
            </a:r>
            <a:endParaRPr lang="en-US" altLang="vi-VN" sz="4000" b="1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4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FB8FE-2723-4E93-9B72-5EDA9CFFAD6C}"/>
              </a:ext>
            </a:extLst>
          </p:cNvPr>
          <p:cNvSpPr txBox="1"/>
          <p:nvPr/>
        </p:nvSpPr>
        <p:spPr>
          <a:xfrm>
            <a:off x="3282203" y="535734"/>
            <a:ext cx="44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nghĩa 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1115122" y="1492711"/>
            <a:ext cx="216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Vở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hồng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2FD35-A33C-446F-AE51-FD7DA0AF6ED3}"/>
              </a:ext>
            </a:extLst>
          </p:cNvPr>
          <p:cNvSpPr txBox="1"/>
          <p:nvPr/>
        </p:nvSpPr>
        <p:spPr>
          <a:xfrm>
            <a:off x="3067935" y="1492711"/>
            <a:ext cx="846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:Là </a:t>
            </a:r>
            <a:r>
              <a:rPr lang="en-US" altLang="vi-VN" sz="3600" b="1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quyển vở ghi nhiều lời nhận xét hay, nhiều thành tích tốt.</a:t>
            </a:r>
          </a:p>
        </p:txBody>
      </p:sp>
    </p:spTree>
    <p:extLst>
      <p:ext uri="{BB962C8B-B14F-4D97-AF65-F5344CB8AC3E}">
        <p14:creationId xmlns:p14="http://schemas.microsoft.com/office/powerpoint/2010/main" val="15359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199527" y="257379"/>
            <a:ext cx="505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hôm qua đâu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3" y="1114176"/>
            <a:ext cx="3679146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lang="en-US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</a:t>
            </a:r>
            <a:r>
              <a:rPr lang="vi-VN" sz="240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hương</a:t>
            </a:r>
            <a:r>
              <a:rPr lang="vi-VN" sz="24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9" y="1098347"/>
            <a:ext cx="37752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lang="en-US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Bế Kiến Quốc</a:t>
            </a:r>
            <a:endParaRPr lang="en-US" sz="24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852584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3570071" y="18027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2951872" y="243385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3103148" y="40442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3682867" y="45735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3072257" y="51311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6804543" y="127981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6999459" y="181570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6972708" y="23703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6790426" y="401000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7069397" y="45735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7080366" y="5051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24585" y="2873940"/>
            <a:ext cx="125104" cy="453734"/>
            <a:chOff x="3124585" y="2873940"/>
            <a:chExt cx="125104" cy="4537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24585" y="287394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73489" y="2887588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480765" y="5746277"/>
            <a:ext cx="125104" cy="453734"/>
            <a:chOff x="3124585" y="2873940"/>
            <a:chExt cx="125104" cy="4537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24585" y="287394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73489" y="2887588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384606" y="2903556"/>
            <a:ext cx="125104" cy="440086"/>
            <a:chOff x="3124585" y="2873940"/>
            <a:chExt cx="125104" cy="44008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24585" y="287394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73489" y="287394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813028" y="5650743"/>
            <a:ext cx="125104" cy="453734"/>
            <a:chOff x="3124585" y="2873940"/>
            <a:chExt cx="125104" cy="4537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24585" y="287394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1A6F11-BD8D-4933-BDAA-86A5D31EE1BB}"/>
                </a:ext>
              </a:extLst>
            </p:cNvPr>
            <p:cNvCxnSpPr/>
            <p:nvPr/>
          </p:nvCxnSpPr>
          <p:spPr>
            <a:xfrm flipH="1">
              <a:off x="3173489" y="2887588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7688440" y="436321"/>
            <a:ext cx="3780228" cy="4932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ngắt, nghỉ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517</Words>
  <Application>Microsoft Office PowerPoint</Application>
  <PresentationFormat>Widescreen</PresentationFormat>
  <Paragraphs>116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华文仿宋</vt:lpstr>
      <vt:lpstr>Times New Roman</vt:lpstr>
      <vt:lpstr>Tw Cen MT</vt:lpstr>
      <vt:lpstr>Tw Cen MT Condensed</vt:lpstr>
      <vt:lpstr>Wingdings 3</vt:lpstr>
      <vt:lpstr>Office Theme</vt:lpstr>
      <vt:lpstr>Integral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DELL</cp:lastModifiedBy>
  <cp:revision>115</cp:revision>
  <dcterms:created xsi:type="dcterms:W3CDTF">2021-05-21T10:43:38Z</dcterms:created>
  <dcterms:modified xsi:type="dcterms:W3CDTF">2025-09-05T15:47:53Z</dcterms:modified>
</cp:coreProperties>
</file>