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83" r:id="rId2"/>
  </p:sldMasterIdLst>
  <p:notesMasterIdLst>
    <p:notesMasterId r:id="rId11"/>
  </p:notesMasterIdLst>
  <p:sldIdLst>
    <p:sldId id="513" r:id="rId3"/>
    <p:sldId id="519" r:id="rId4"/>
    <p:sldId id="522" r:id="rId5"/>
    <p:sldId id="523" r:id="rId6"/>
    <p:sldId id="524" r:id="rId7"/>
    <p:sldId id="526" r:id="rId8"/>
    <p:sldId id="527" r:id="rId9"/>
    <p:sldId id="5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FC"/>
    <a:srgbClr val="FF9999"/>
    <a:srgbClr val="FF7C80"/>
    <a:srgbClr val="DE5A50"/>
    <a:srgbClr val="C8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5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4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54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6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0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3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5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2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55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53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60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92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C39D9B-1707-4BC2-A8DF-A9A95A2D1DDF}" type="datetimeFigureOut">
              <a:rPr lang="en-US" smtClean="0"/>
              <a:t>05/09/2025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976" y="3768775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4" y="578299"/>
            <a:ext cx="8589818" cy="4540171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190071" y="3327345"/>
            <a:ext cx="1044013" cy="864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2078" y="1980068"/>
            <a:ext cx="4664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2FD35-A33C-446F-AE51-FD7DA0AF6ED3}"/>
              </a:ext>
            </a:extLst>
          </p:cNvPr>
          <p:cNvSpPr txBox="1"/>
          <p:nvPr/>
        </p:nvSpPr>
        <p:spPr>
          <a:xfrm>
            <a:off x="469743" y="366030"/>
            <a:ext cx="606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874268" y="1012361"/>
            <a:ext cx="775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63824-232E-4FC8-865F-8EA8AEC431CC}"/>
              </a:ext>
            </a:extLst>
          </p:cNvPr>
          <p:cNvSpPr txBox="1"/>
          <p:nvPr/>
        </p:nvSpPr>
        <p:spPr>
          <a:xfrm>
            <a:off x="469743" y="1729350"/>
            <a:ext cx="91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Theo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ở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đâu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939582" y="5016619"/>
            <a:ext cx="27963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dirty="0" err="1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rên</a:t>
            </a:r>
            <a:r>
              <a:rPr lang="en-US" altLang="zh-CN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cành</a:t>
            </a:r>
            <a:r>
              <a:rPr lang="en-US" altLang="zh-CN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hoa</a:t>
            </a:r>
            <a:endParaRPr lang="zh-CN" altLang="en-US" sz="36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305" t="58275" r="3557" b="240"/>
          <a:stretch/>
        </p:blipFill>
        <p:spPr>
          <a:xfrm>
            <a:off x="874268" y="2375681"/>
            <a:ext cx="2927024" cy="2575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4071" b="64233"/>
          <a:stretch/>
        </p:blipFill>
        <p:spPr>
          <a:xfrm>
            <a:off x="4486344" y="2408338"/>
            <a:ext cx="2927023" cy="2575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115" t="17596" r="7990" b="48169"/>
          <a:stretch/>
        </p:blipFill>
        <p:spPr>
          <a:xfrm>
            <a:off x="8124074" y="2408338"/>
            <a:ext cx="2927023" cy="2575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4587677" y="5068871"/>
            <a:ext cx="27243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hạt lúa</a:t>
            </a:r>
            <a:endParaRPr lang="zh-CN" altLang="en-US" sz="36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8120903" y="5068871"/>
            <a:ext cx="29172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vở hồng</a:t>
            </a:r>
            <a:endParaRPr lang="zh-CN" altLang="en-US" sz="36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934" t="40136" r="39429" b="3118"/>
          <a:stretch/>
        </p:blipFill>
        <p:spPr>
          <a:xfrm>
            <a:off x="3149370" y="1658692"/>
            <a:ext cx="4971533" cy="4234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57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54008" y="217981"/>
            <a:ext cx="1102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187001" y="5299834"/>
            <a:ext cx="469317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hải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032" y="1418310"/>
            <a:ext cx="4373117" cy="38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"/>
            <a:ext cx="10918209" cy="627797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262023" y="4323632"/>
            <a:ext cx="1044013" cy="864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4960" y="2447663"/>
            <a:ext cx="6687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90938-EB29-4FCE-B80C-AB8A2563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49" y="1"/>
            <a:ext cx="5177051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109216" y="183630"/>
            <a:ext cx="6905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1. Dựa vào tranh minh họa bài đọc. Tìm từ ngữ chỉ người, chỉ vật.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109216" y="3105835"/>
            <a:ext cx="263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người: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25125" y="1741507"/>
            <a:ext cx="380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M.</a:t>
            </a:r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mẹ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cánh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759853" y="3656931"/>
            <a:ext cx="34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ố, mẹ,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4646F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bạn 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183142" y="4499096"/>
            <a:ext cx="213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vật: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34656" y="5050192"/>
            <a:ext cx="6642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 lịch, cành hoa, hạt lúa, cánh đồng, vở hồng, bàn học, đèn học.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646F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109216" y="460772"/>
            <a:ext cx="99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Đặt 2 câu với từ ngữ vừa tìm được ở bài tập 1.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6619741" y="783937"/>
            <a:ext cx="4945487" cy="361444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bố, mẹ, bạn nhỏ.</a:t>
            </a:r>
          </a:p>
          <a:p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tờ lịch, hạt lúa, cánh đồng, hoa hồng, bàn học, vở, đèn học,…</a:t>
            </a:r>
            <a:endParaRPr lang="en-US" sz="36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croll: Horizontal 10">
            <a:extLst>
              <a:ext uri="{FF2B5EF4-FFF2-40B4-BE49-F238E27FC236}">
                <a16:creationId xmlns:a16="http://schemas.microsoft.com/office/drawing/2014/main" id="{9006B8FA-1B2C-44EF-B4AA-0B858D623DF6}"/>
              </a:ext>
            </a:extLst>
          </p:cNvPr>
          <p:cNvSpPr/>
          <p:nvPr/>
        </p:nvSpPr>
        <p:spPr>
          <a:xfrm>
            <a:off x="650797" y="2835611"/>
            <a:ext cx="5387593" cy="9859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Bé đang tưới 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hoa </a:t>
            </a:r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hồng.</a:t>
            </a:r>
            <a:endParaRPr lang="en-US" sz="36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croll: Horizontal 10">
            <a:extLst>
              <a:ext uri="{FF2B5EF4-FFF2-40B4-BE49-F238E27FC236}">
                <a16:creationId xmlns:a16="http://schemas.microsoft.com/office/drawing/2014/main" id="{9006B8FA-1B2C-44EF-B4AA-0B858D623DF6}"/>
              </a:ext>
            </a:extLst>
          </p:cNvPr>
          <p:cNvSpPr/>
          <p:nvPr/>
        </p:nvSpPr>
        <p:spPr>
          <a:xfrm>
            <a:off x="650796" y="1706531"/>
            <a:ext cx="5387593" cy="99779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Bé </a:t>
            </a:r>
            <a:r>
              <a:rPr lang="en-US" sz="36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đang </a:t>
            </a:r>
            <a:r>
              <a:rPr lang="en-US" sz="360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xem </a:t>
            </a:r>
            <a:r>
              <a:rPr lang="en-US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tờ lịch</a:t>
            </a:r>
            <a:r>
              <a:rPr lang="en-US" sz="3600" dirty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05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1367737" y="1559061"/>
            <a:ext cx="9330743" cy="296381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nhà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600" dirty="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Viết vở nháp bài chính tả </a:t>
            </a:r>
            <a:r>
              <a:rPr lang="vi-VN" sz="3600" smtClean="0">
                <a:solidFill>
                  <a:srgbClr val="4646FC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 14.</a:t>
            </a:r>
            <a:endParaRPr lang="en-US" sz="3600" dirty="0">
              <a:solidFill>
                <a:srgbClr val="4646FC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234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华文仿宋</vt:lpstr>
      <vt:lpstr>Times New Roman</vt:lpstr>
      <vt:lpstr>Tw Cen MT</vt:lpstr>
      <vt:lpstr>Tw Cen MT Condensed</vt:lpstr>
      <vt:lpstr>Wingdings 3</vt:lpstr>
      <vt:lpstr>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DELL</cp:lastModifiedBy>
  <cp:revision>115</cp:revision>
  <dcterms:created xsi:type="dcterms:W3CDTF">2021-05-21T10:43:38Z</dcterms:created>
  <dcterms:modified xsi:type="dcterms:W3CDTF">2025-09-05T15:49:24Z</dcterms:modified>
</cp:coreProperties>
</file>