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16"/>
  </p:notesMasterIdLst>
  <p:handoutMasterIdLst>
    <p:handoutMasterId r:id="rId17"/>
  </p:handoutMasterIdLst>
  <p:sldIdLst>
    <p:sldId id="257" r:id="rId4"/>
    <p:sldId id="260" r:id="rId5"/>
    <p:sldId id="315" r:id="rId6"/>
    <p:sldId id="563" r:id="rId7"/>
    <p:sldId id="265" r:id="rId8"/>
    <p:sldId id="279" r:id="rId9"/>
    <p:sldId id="319" r:id="rId10"/>
    <p:sldId id="318" r:id="rId11"/>
    <p:sldId id="320" r:id="rId12"/>
    <p:sldId id="321" r:id="rId13"/>
    <p:sldId id="549" r:id="rId14"/>
    <p:sldId id="28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0309E"/>
    <a:srgbClr val="FFFF66"/>
    <a:srgbClr val="FF33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6" d="100"/>
          <a:sy n="46" d="100"/>
        </p:scale>
        <p:origin x="588" y="24"/>
      </p:cViewPr>
      <p:guideLst/>
    </p:cSldViewPr>
  </p:slideViewPr>
  <p:notesTextViewPr>
    <p:cViewPr>
      <p:scale>
        <a:sx n="1" d="1"/>
        <a:sy n="1" d="1"/>
      </p:scale>
      <p:origin x="0" y="0"/>
    </p:cViewPr>
  </p:notesTextViewPr>
  <p:sorterViewPr>
    <p:cViewPr>
      <p:scale>
        <a:sx n="60" d="100"/>
        <a:sy n="60" d="100"/>
      </p:scale>
      <p:origin x="0" y="-5784"/>
    </p:cViewPr>
  </p:sorter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Duyên Duyên" userId="3b97a4a6544ae72a" providerId="LiveId" clId="{C25644B2-89F4-492D-BAFA-EAA1F0E7399C}"/>
    <pc:docChg chg="delSld">
      <pc:chgData name="Phạm Duyên Duyên" userId="3b97a4a6544ae72a" providerId="LiveId" clId="{C25644B2-89F4-492D-BAFA-EAA1F0E7399C}" dt="2025-09-06T08:32:45.700" v="9" actId="2696"/>
      <pc:docMkLst>
        <pc:docMk/>
      </pc:docMkLst>
      <pc:sldChg chg="del">
        <pc:chgData name="Phạm Duyên Duyên" userId="3b97a4a6544ae72a" providerId="LiveId" clId="{C25644B2-89F4-492D-BAFA-EAA1F0E7399C}" dt="2025-09-06T08:31:05.681" v="4" actId="2696"/>
        <pc:sldMkLst>
          <pc:docMk/>
          <pc:sldMk cId="1688850566" sldId="259"/>
        </pc:sldMkLst>
      </pc:sldChg>
      <pc:sldChg chg="del">
        <pc:chgData name="Phạm Duyên Duyên" userId="3b97a4a6544ae72a" providerId="LiveId" clId="{C25644B2-89F4-492D-BAFA-EAA1F0E7399C}" dt="2025-09-06T08:29:12.411" v="1" actId="2696"/>
        <pc:sldMkLst>
          <pc:docMk/>
          <pc:sldMk cId="4077385193" sldId="261"/>
        </pc:sldMkLst>
      </pc:sldChg>
      <pc:sldChg chg="del">
        <pc:chgData name="Phạm Duyên Duyên" userId="3b97a4a6544ae72a" providerId="LiveId" clId="{C25644B2-89F4-492D-BAFA-EAA1F0E7399C}" dt="2025-09-06T08:29:34.219" v="3" actId="2696"/>
        <pc:sldMkLst>
          <pc:docMk/>
          <pc:sldMk cId="1288690748" sldId="278"/>
        </pc:sldMkLst>
      </pc:sldChg>
      <pc:sldChg chg="del">
        <pc:chgData name="Phạm Duyên Duyên" userId="3b97a4a6544ae72a" providerId="LiveId" clId="{C25644B2-89F4-492D-BAFA-EAA1F0E7399C}" dt="2025-09-06T08:29:01.450" v="0" actId="2696"/>
        <pc:sldMkLst>
          <pc:docMk/>
          <pc:sldMk cId="2268571861" sldId="314"/>
        </pc:sldMkLst>
      </pc:sldChg>
      <pc:sldChg chg="del">
        <pc:chgData name="Phạm Duyên Duyên" userId="3b97a4a6544ae72a" providerId="LiveId" clId="{C25644B2-89F4-492D-BAFA-EAA1F0E7399C}" dt="2025-09-06T08:29:15.555" v="2" actId="2696"/>
        <pc:sldMkLst>
          <pc:docMk/>
          <pc:sldMk cId="4135189548" sldId="316"/>
        </pc:sldMkLst>
      </pc:sldChg>
      <pc:sldChg chg="del">
        <pc:chgData name="Phạm Duyên Duyên" userId="3b97a4a6544ae72a" providerId="LiveId" clId="{C25644B2-89F4-492D-BAFA-EAA1F0E7399C}" dt="2025-09-06T08:32:45.700" v="9" actId="2696"/>
        <pc:sldMkLst>
          <pc:docMk/>
          <pc:sldMk cId="2728334758" sldId="317"/>
        </pc:sldMkLst>
      </pc:sldChg>
      <pc:sldChg chg="del">
        <pc:chgData name="Phạm Duyên Duyên" userId="3b97a4a6544ae72a" providerId="LiveId" clId="{C25644B2-89F4-492D-BAFA-EAA1F0E7399C}" dt="2025-09-06T08:31:55.741" v="5" actId="2696"/>
        <pc:sldMkLst>
          <pc:docMk/>
          <pc:sldMk cId="2781912064" sldId="332"/>
        </pc:sldMkLst>
      </pc:sldChg>
      <pc:sldChg chg="del">
        <pc:chgData name="Phạm Duyên Duyên" userId="3b97a4a6544ae72a" providerId="LiveId" clId="{C25644B2-89F4-492D-BAFA-EAA1F0E7399C}" dt="2025-09-06T08:31:58.947" v="6" actId="2696"/>
        <pc:sldMkLst>
          <pc:docMk/>
          <pc:sldMk cId="2377708820" sldId="333"/>
        </pc:sldMkLst>
      </pc:sldChg>
      <pc:sldChg chg="del">
        <pc:chgData name="Phạm Duyên Duyên" userId="3b97a4a6544ae72a" providerId="LiveId" clId="{C25644B2-89F4-492D-BAFA-EAA1F0E7399C}" dt="2025-09-06T08:32:01.325" v="7" actId="2696"/>
        <pc:sldMkLst>
          <pc:docMk/>
          <pc:sldMk cId="3639231271" sldId="334"/>
        </pc:sldMkLst>
      </pc:sldChg>
      <pc:sldChg chg="del">
        <pc:chgData name="Phạm Duyên Duyên" userId="3b97a4a6544ae72a" providerId="LiveId" clId="{C25644B2-89F4-492D-BAFA-EAA1F0E7399C}" dt="2025-09-06T08:32:12.931" v="8" actId="2696"/>
        <pc:sldMkLst>
          <pc:docMk/>
          <pc:sldMk cId="1859607074" sldId="550"/>
        </pc:sldMkLst>
      </pc:sldChg>
      <pc:sldMasterChg chg="delSldLayout">
        <pc:chgData name="Phạm Duyên Duyên" userId="3b97a4a6544ae72a" providerId="LiveId" clId="{C25644B2-89F4-492D-BAFA-EAA1F0E7399C}" dt="2025-09-06T08:32:01.325" v="7" actId="2696"/>
        <pc:sldMasterMkLst>
          <pc:docMk/>
          <pc:sldMasterMk cId="159867230" sldId="2147483672"/>
        </pc:sldMasterMkLst>
        <pc:sldLayoutChg chg="del">
          <pc:chgData name="Phạm Duyên Duyên" userId="3b97a4a6544ae72a" providerId="LiveId" clId="{C25644B2-89F4-492D-BAFA-EAA1F0E7399C}" dt="2025-09-06T08:32:01.325" v="7" actId="2696"/>
          <pc:sldLayoutMkLst>
            <pc:docMk/>
            <pc:sldMasterMk cId="159867230" sldId="2147483672"/>
            <pc:sldLayoutMk cId="3549394908" sldId="214748367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F3AB8D-5230-4B34-B6F5-A0797E45ED08}" type="datetimeFigureOut">
              <a:rPr lang="en-US" smtClean="0"/>
              <a:t>9/6/2025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A6614E-6260-4BB5-A263-19E95F403F72}" type="slidenum">
              <a:rPr lang="en-US" smtClean="0"/>
              <a:t>‹#›</a:t>
            </a:fld>
            <a:endParaRPr lang="en-US"/>
          </a:p>
        </p:txBody>
      </p:sp>
    </p:spTree>
    <p:extLst>
      <p:ext uri="{BB962C8B-B14F-4D97-AF65-F5344CB8AC3E}">
        <p14:creationId xmlns:p14="http://schemas.microsoft.com/office/powerpoint/2010/main" val="1864962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C1FE6-67ED-4DE4-86A4-4B6A256C4167}"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DED80-D3A3-43E3-B9D9-F74E53DF0D21}" type="slidenum">
              <a:rPr lang="en-US" smtClean="0"/>
              <a:t>‹#›</a:t>
            </a:fld>
            <a:endParaRPr lang="en-US"/>
          </a:p>
        </p:txBody>
      </p:sp>
    </p:spTree>
    <p:extLst>
      <p:ext uri="{BB962C8B-B14F-4D97-AF65-F5344CB8AC3E}">
        <p14:creationId xmlns:p14="http://schemas.microsoft.com/office/powerpoint/2010/main" val="172435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9/6/2025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494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9/6/2025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55479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9/6/2025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5805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652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020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50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384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593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25661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6068906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9/6/2025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927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25475753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79538720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37245835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2025/9/6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906523716"/>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2025/9/6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1027352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023419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842283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533297824"/>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85410735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52996607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9/6/2025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460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5734316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9/6/2025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8047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9/6/2025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1408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9/6/2025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7140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9/6/2025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43817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9/6/2025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39532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9/6/2025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6409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98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67230"/>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2025/9/6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1059661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25">
            <a:extLst>
              <a:ext uri="{FF2B5EF4-FFF2-40B4-BE49-F238E27FC236}">
                <a16:creationId xmlns:a16="http://schemas.microsoft.com/office/drawing/2014/main" id="{8DEBD634-9F27-CE6B-E824-A8B92780658E}"/>
              </a:ext>
            </a:extLst>
          </p:cNvPr>
          <p:cNvSpPr/>
          <p:nvPr/>
        </p:nvSpPr>
        <p:spPr>
          <a:xfrm>
            <a:off x="2645971" y="342900"/>
            <a:ext cx="7193354" cy="4800600"/>
          </a:xfrm>
          <a:custGeom>
            <a:avLst/>
            <a:gdLst>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354" h="4800600" fill="none" extrusionOk="0">
                <a:moveTo>
                  <a:pt x="0" y="561910"/>
                </a:moveTo>
                <a:cubicBezTo>
                  <a:pt x="2461" y="333491"/>
                  <a:pt x="221815" y="81129"/>
                  <a:pt x="401880" y="0"/>
                </a:cubicBezTo>
                <a:cubicBezTo>
                  <a:pt x="1080847" y="147382"/>
                  <a:pt x="5152066" y="639032"/>
                  <a:pt x="6791473" y="0"/>
                </a:cubicBezTo>
                <a:cubicBezTo>
                  <a:pt x="7002857" y="-84653"/>
                  <a:pt x="7108930" y="223515"/>
                  <a:pt x="7193354" y="561910"/>
                </a:cubicBezTo>
                <a:cubicBezTo>
                  <a:pt x="7512205" y="2067943"/>
                  <a:pt x="6990594" y="2990565"/>
                  <a:pt x="7193354" y="4238689"/>
                </a:cubicBezTo>
                <a:cubicBezTo>
                  <a:pt x="7212249" y="4436341"/>
                  <a:pt x="6972419" y="4748767"/>
                  <a:pt x="6791473" y="4800600"/>
                </a:cubicBezTo>
                <a:cubicBezTo>
                  <a:pt x="5361599" y="4943114"/>
                  <a:pt x="2040176" y="4996317"/>
                  <a:pt x="401880" y="4800600"/>
                </a:cubicBezTo>
                <a:cubicBezTo>
                  <a:pt x="211560" y="4796535"/>
                  <a:pt x="-72656" y="4564085"/>
                  <a:pt x="0" y="4238689"/>
                </a:cubicBezTo>
                <a:cubicBezTo>
                  <a:pt x="138776" y="2975311"/>
                  <a:pt x="-69027" y="1226483"/>
                  <a:pt x="0" y="561910"/>
                </a:cubicBezTo>
                <a:close/>
              </a:path>
              <a:path w="7193354" h="4800600" stroke="0" extrusionOk="0">
                <a:moveTo>
                  <a:pt x="0" y="561910"/>
                </a:moveTo>
                <a:cubicBezTo>
                  <a:pt x="34" y="263846"/>
                  <a:pt x="193151" y="13617"/>
                  <a:pt x="401880" y="0"/>
                </a:cubicBezTo>
                <a:cubicBezTo>
                  <a:pt x="3156408" y="-113448"/>
                  <a:pt x="5358731" y="182653"/>
                  <a:pt x="6791473" y="0"/>
                </a:cubicBezTo>
                <a:cubicBezTo>
                  <a:pt x="6952807" y="-16636"/>
                  <a:pt x="7299456" y="266416"/>
                  <a:pt x="7193354" y="561910"/>
                </a:cubicBezTo>
                <a:cubicBezTo>
                  <a:pt x="7385437" y="1533090"/>
                  <a:pt x="7386589" y="3446741"/>
                  <a:pt x="7193354" y="4238689"/>
                </a:cubicBezTo>
                <a:cubicBezTo>
                  <a:pt x="7184517" y="4528475"/>
                  <a:pt x="6942244" y="4770385"/>
                  <a:pt x="6791473" y="4800600"/>
                </a:cubicBezTo>
                <a:cubicBezTo>
                  <a:pt x="5929859" y="4054762"/>
                  <a:pt x="1799115" y="5212123"/>
                  <a:pt x="401880" y="4800600"/>
                </a:cubicBezTo>
                <a:cubicBezTo>
                  <a:pt x="152764" y="4825504"/>
                  <a:pt x="-45987" y="4493615"/>
                  <a:pt x="0" y="4238689"/>
                </a:cubicBezTo>
                <a:cubicBezTo>
                  <a:pt x="47436" y="2388866"/>
                  <a:pt x="70498" y="1858676"/>
                  <a:pt x="0" y="561910"/>
                </a:cubicBezTo>
                <a:close/>
              </a:path>
              <a:path w="7193354" h="4800600" fill="none" stroke="0" extrusionOk="0">
                <a:moveTo>
                  <a:pt x="0" y="561910"/>
                </a:moveTo>
                <a:cubicBezTo>
                  <a:pt x="34073" y="303174"/>
                  <a:pt x="224089" y="42988"/>
                  <a:pt x="401880" y="0"/>
                </a:cubicBezTo>
                <a:cubicBezTo>
                  <a:pt x="2093889" y="533175"/>
                  <a:pt x="4682456" y="272442"/>
                  <a:pt x="6791473" y="0"/>
                </a:cubicBezTo>
                <a:cubicBezTo>
                  <a:pt x="7013537" y="-103514"/>
                  <a:pt x="7187888" y="207928"/>
                  <a:pt x="7193354" y="561910"/>
                </a:cubicBezTo>
                <a:cubicBezTo>
                  <a:pt x="7363218" y="1916080"/>
                  <a:pt x="7298094" y="2901271"/>
                  <a:pt x="7193354" y="4238689"/>
                </a:cubicBezTo>
                <a:cubicBezTo>
                  <a:pt x="7170922" y="4504885"/>
                  <a:pt x="6981343" y="4770810"/>
                  <a:pt x="6791473" y="4800600"/>
                </a:cubicBezTo>
                <a:cubicBezTo>
                  <a:pt x="5125363" y="4573906"/>
                  <a:pt x="1615879" y="4743299"/>
                  <a:pt x="401880" y="4800600"/>
                </a:cubicBezTo>
                <a:cubicBezTo>
                  <a:pt x="124737" y="4772187"/>
                  <a:pt x="-30180" y="4521180"/>
                  <a:pt x="0" y="4238689"/>
                </a:cubicBezTo>
                <a:cubicBezTo>
                  <a:pt x="540" y="3172371"/>
                  <a:pt x="-77159" y="1331246"/>
                  <a:pt x="0" y="561910"/>
                </a:cubicBezTo>
                <a:close/>
              </a:path>
              <a:path w="7193354" h="4800600" fill="none" stroke="0" extrusionOk="0">
                <a:moveTo>
                  <a:pt x="0" y="561910"/>
                </a:moveTo>
                <a:cubicBezTo>
                  <a:pt x="38427" y="320725"/>
                  <a:pt x="216199" y="72585"/>
                  <a:pt x="401880" y="0"/>
                </a:cubicBezTo>
                <a:cubicBezTo>
                  <a:pt x="1475275" y="155262"/>
                  <a:pt x="4895130" y="468204"/>
                  <a:pt x="6791473" y="0"/>
                </a:cubicBezTo>
                <a:cubicBezTo>
                  <a:pt x="6990561" y="-78367"/>
                  <a:pt x="7176265" y="182049"/>
                  <a:pt x="7193354" y="561910"/>
                </a:cubicBezTo>
                <a:cubicBezTo>
                  <a:pt x="7497308" y="1998874"/>
                  <a:pt x="7197376" y="2758765"/>
                  <a:pt x="7193354" y="4238689"/>
                </a:cubicBezTo>
                <a:cubicBezTo>
                  <a:pt x="7203850" y="4467634"/>
                  <a:pt x="6952115" y="4751498"/>
                  <a:pt x="6791473" y="4800600"/>
                </a:cubicBezTo>
                <a:cubicBezTo>
                  <a:pt x="5133236" y="4695136"/>
                  <a:pt x="1778619" y="4958228"/>
                  <a:pt x="401880" y="4800600"/>
                </a:cubicBezTo>
                <a:cubicBezTo>
                  <a:pt x="145822" y="4785995"/>
                  <a:pt x="-62845" y="4559735"/>
                  <a:pt x="0" y="4238689"/>
                </a:cubicBezTo>
                <a:cubicBezTo>
                  <a:pt x="108832" y="3036128"/>
                  <a:pt x="-59583" y="1347163"/>
                  <a:pt x="0" y="561910"/>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354" h="4800600" fill="none" extrusionOk="0">
                        <a:moveTo>
                          <a:pt x="0" y="561910"/>
                        </a:moveTo>
                        <a:cubicBezTo>
                          <a:pt x="1619" y="310692"/>
                          <a:pt x="214024" y="68054"/>
                          <a:pt x="401880" y="0"/>
                        </a:cubicBezTo>
                        <a:cubicBezTo>
                          <a:pt x="1432475" y="126513"/>
                          <a:pt x="5013125" y="329411"/>
                          <a:pt x="6791473" y="0"/>
                        </a:cubicBezTo>
                        <a:cubicBezTo>
                          <a:pt x="7005415" y="-67046"/>
                          <a:pt x="7149596" y="235815"/>
                          <a:pt x="7193354" y="561910"/>
                        </a:cubicBezTo>
                        <a:cubicBezTo>
                          <a:pt x="7458408" y="2031948"/>
                          <a:pt x="7056726" y="2860090"/>
                          <a:pt x="7193354" y="4238689"/>
                        </a:cubicBezTo>
                        <a:cubicBezTo>
                          <a:pt x="7206255" y="4466763"/>
                          <a:pt x="6978743" y="4755856"/>
                          <a:pt x="6791473" y="4800600"/>
                        </a:cubicBezTo>
                        <a:cubicBezTo>
                          <a:pt x="5178187" y="4877667"/>
                          <a:pt x="2026932" y="4829454"/>
                          <a:pt x="401880" y="4800600"/>
                        </a:cubicBezTo>
                        <a:cubicBezTo>
                          <a:pt x="202870" y="4797517"/>
                          <a:pt x="-59142" y="4561413"/>
                          <a:pt x="0" y="4238689"/>
                        </a:cubicBezTo>
                        <a:cubicBezTo>
                          <a:pt x="111730" y="3025662"/>
                          <a:pt x="-26939" y="1335053"/>
                          <a:pt x="0" y="561910"/>
                        </a:cubicBezTo>
                        <a:close/>
                      </a:path>
                      <a:path w="7193354" h="4800600" stroke="0" extrusionOk="0">
                        <a:moveTo>
                          <a:pt x="0" y="561910"/>
                        </a:moveTo>
                        <a:cubicBezTo>
                          <a:pt x="1046" y="261423"/>
                          <a:pt x="195648" y="38817"/>
                          <a:pt x="401880" y="0"/>
                        </a:cubicBezTo>
                        <a:cubicBezTo>
                          <a:pt x="3154200" y="-88876"/>
                          <a:pt x="5206240" y="-25221"/>
                          <a:pt x="6791473" y="0"/>
                        </a:cubicBezTo>
                        <a:cubicBezTo>
                          <a:pt x="6968455" y="-18214"/>
                          <a:pt x="7243270" y="254287"/>
                          <a:pt x="7193354" y="561910"/>
                        </a:cubicBezTo>
                        <a:cubicBezTo>
                          <a:pt x="7325340" y="1540326"/>
                          <a:pt x="7311167" y="3430761"/>
                          <a:pt x="7193354" y="4238689"/>
                        </a:cubicBezTo>
                        <a:cubicBezTo>
                          <a:pt x="7177258" y="4554239"/>
                          <a:pt x="6959242" y="4779798"/>
                          <a:pt x="6791473" y="4800600"/>
                        </a:cubicBezTo>
                        <a:cubicBezTo>
                          <a:pt x="5903559" y="4327142"/>
                          <a:pt x="1838636" y="4940293"/>
                          <a:pt x="401880" y="4800600"/>
                        </a:cubicBezTo>
                        <a:cubicBezTo>
                          <a:pt x="150967" y="4820329"/>
                          <a:pt x="-42270" y="4511549"/>
                          <a:pt x="0" y="4238689"/>
                        </a:cubicBezTo>
                        <a:cubicBezTo>
                          <a:pt x="40159" y="2490255"/>
                          <a:pt x="65844" y="1932279"/>
                          <a:pt x="0" y="561910"/>
                        </a:cubicBezTo>
                        <a:close/>
                      </a:path>
                      <a:path w="7193354" h="4800600" fill="none" stroke="0" extrusionOk="0">
                        <a:moveTo>
                          <a:pt x="0" y="561910"/>
                        </a:moveTo>
                        <a:cubicBezTo>
                          <a:pt x="20309" y="310410"/>
                          <a:pt x="205954" y="58490"/>
                          <a:pt x="401880" y="0"/>
                        </a:cubicBezTo>
                        <a:cubicBezTo>
                          <a:pt x="1895027" y="290105"/>
                          <a:pt x="4868999" y="144092"/>
                          <a:pt x="6791473" y="0"/>
                        </a:cubicBezTo>
                        <a:cubicBezTo>
                          <a:pt x="6999027" y="-49452"/>
                          <a:pt x="7186664" y="213927"/>
                          <a:pt x="7193354" y="561910"/>
                        </a:cubicBezTo>
                        <a:cubicBezTo>
                          <a:pt x="7444711" y="1814289"/>
                          <a:pt x="7130913" y="2787584"/>
                          <a:pt x="7193354" y="4238689"/>
                        </a:cubicBezTo>
                        <a:cubicBezTo>
                          <a:pt x="7163994" y="4503752"/>
                          <a:pt x="6986705" y="4777792"/>
                          <a:pt x="6791473" y="4800600"/>
                        </a:cubicBezTo>
                        <a:cubicBezTo>
                          <a:pt x="5043832" y="4642291"/>
                          <a:pt x="1748595" y="4813141"/>
                          <a:pt x="401880" y="4800600"/>
                        </a:cubicBezTo>
                        <a:cubicBezTo>
                          <a:pt x="148249" y="4790288"/>
                          <a:pt x="-25004" y="4544136"/>
                          <a:pt x="0" y="4238689"/>
                        </a:cubicBezTo>
                        <a:cubicBezTo>
                          <a:pt x="49589" y="3153634"/>
                          <a:pt x="-48234" y="1425005"/>
                          <a:pt x="0" y="561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DB63762-FA82-E55D-71D3-EC48AF8CE279}"/>
              </a:ext>
            </a:extLst>
          </p:cNvPr>
          <p:cNvSpPr txBox="1"/>
          <p:nvPr/>
        </p:nvSpPr>
        <p:spPr>
          <a:xfrm>
            <a:off x="4064079" y="545528"/>
            <a:ext cx="4873879" cy="646331"/>
          </a:xfrm>
          <a:prstGeom prst="rect">
            <a:avLst/>
          </a:prstGeom>
          <a:noFill/>
        </p:spPr>
        <p:txBody>
          <a:bodyPr wrap="square">
            <a:spAutoFit/>
          </a:bodyPr>
          <a:lstStyle/>
          <a:p>
            <a:r>
              <a:rPr lang="en-US" sz="3600" dirty="0" err="1">
                <a:solidFill>
                  <a:srgbClr val="002060"/>
                </a:solidFill>
                <a:latin typeface="UTM Duepuntozero" panose="02040603050506020204" pitchFamily="18" charset="0"/>
              </a:rPr>
              <a:t>Thứ</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ngày</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tháng</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năm</a:t>
            </a:r>
            <a:r>
              <a:rPr lang="en-US" sz="3600" dirty="0">
                <a:solidFill>
                  <a:srgbClr val="002060"/>
                </a:solidFill>
                <a:latin typeface="UTM Duepuntozero" panose="02040603050506020204" pitchFamily="18" charset="0"/>
              </a:rPr>
              <a:t> …</a:t>
            </a:r>
            <a:endParaRPr lang="vi-VN" sz="3600" dirty="0">
              <a:solidFill>
                <a:srgbClr val="002060"/>
              </a:solidFill>
            </a:endParaRPr>
          </a:p>
        </p:txBody>
      </p:sp>
      <p:pic>
        <p:nvPicPr>
          <p:cNvPr id="14" name="Picture 13">
            <a:extLst>
              <a:ext uri="{FF2B5EF4-FFF2-40B4-BE49-F238E27FC236}">
                <a16:creationId xmlns:a16="http://schemas.microsoft.com/office/drawing/2014/main" id="{CAAADFC6-7444-D7E5-006D-A60A171FEF5C}"/>
              </a:ext>
            </a:extLst>
          </p:cNvPr>
          <p:cNvPicPr>
            <a:picLocks noChangeAspect="1"/>
          </p:cNvPicPr>
          <p:nvPr/>
        </p:nvPicPr>
        <p:blipFill>
          <a:blip r:embed="rId2"/>
          <a:stretch>
            <a:fillRect/>
          </a:stretch>
        </p:blipFill>
        <p:spPr>
          <a:xfrm>
            <a:off x="4446509" y="1113611"/>
            <a:ext cx="3279932" cy="1182727"/>
          </a:xfrm>
          <a:prstGeom prst="rect">
            <a:avLst/>
          </a:prstGeom>
        </p:spPr>
      </p:pic>
      <p:pic>
        <p:nvPicPr>
          <p:cNvPr id="20" name="Picture 19">
            <a:extLst>
              <a:ext uri="{FF2B5EF4-FFF2-40B4-BE49-F238E27FC236}">
                <a16:creationId xmlns:a16="http://schemas.microsoft.com/office/drawing/2014/main" id="{FE6FD5F5-BC2B-10A6-8169-0D7C1A5BD6C0}"/>
              </a:ext>
            </a:extLst>
          </p:cNvPr>
          <p:cNvPicPr>
            <a:picLocks noChangeAspect="1"/>
          </p:cNvPicPr>
          <p:nvPr/>
        </p:nvPicPr>
        <p:blipFill>
          <a:blip r:embed="rId3"/>
          <a:stretch>
            <a:fillRect/>
          </a:stretch>
        </p:blipFill>
        <p:spPr>
          <a:xfrm rot="20776261">
            <a:off x="2714743" y="1253540"/>
            <a:ext cx="1833242" cy="1461039"/>
          </a:xfrm>
          <a:prstGeom prst="rect">
            <a:avLst/>
          </a:prstGeom>
        </p:spPr>
      </p:pic>
      <p:pic>
        <p:nvPicPr>
          <p:cNvPr id="21" name="Picture 20">
            <a:extLst>
              <a:ext uri="{FF2B5EF4-FFF2-40B4-BE49-F238E27FC236}">
                <a16:creationId xmlns:a16="http://schemas.microsoft.com/office/drawing/2014/main" id="{4D0D2CE4-B899-387A-1185-B734520ABD41}"/>
              </a:ext>
            </a:extLst>
          </p:cNvPr>
          <p:cNvPicPr>
            <a:picLocks noChangeAspect="1"/>
          </p:cNvPicPr>
          <p:nvPr/>
        </p:nvPicPr>
        <p:blipFill>
          <a:blip r:embed="rId4"/>
          <a:stretch>
            <a:fillRect/>
          </a:stretch>
        </p:blipFill>
        <p:spPr>
          <a:xfrm>
            <a:off x="10544249" y="-203861"/>
            <a:ext cx="1733476" cy="1716313"/>
          </a:xfrm>
          <a:prstGeom prst="rect">
            <a:avLst/>
          </a:prstGeom>
        </p:spPr>
      </p:pic>
      <p:grpSp>
        <p:nvGrpSpPr>
          <p:cNvPr id="22" name="Group 21">
            <a:extLst>
              <a:ext uri="{FF2B5EF4-FFF2-40B4-BE49-F238E27FC236}">
                <a16:creationId xmlns:a16="http://schemas.microsoft.com/office/drawing/2014/main" id="{0A649171-C715-C2C1-AFA7-C2DF2C6DAA87}"/>
              </a:ext>
            </a:extLst>
          </p:cNvPr>
          <p:cNvGrpSpPr/>
          <p:nvPr/>
        </p:nvGrpSpPr>
        <p:grpSpPr>
          <a:xfrm>
            <a:off x="198814" y="2600204"/>
            <a:ext cx="2868731" cy="4167413"/>
            <a:chOff x="2980114" y="2581154"/>
            <a:chExt cx="2868731" cy="4167413"/>
          </a:xfrm>
        </p:grpSpPr>
        <p:sp>
          <p:nvSpPr>
            <p:cNvPr id="23" name="TextBox 3">
              <a:extLst>
                <a:ext uri="{FF2B5EF4-FFF2-40B4-BE49-F238E27FC236}">
                  <a16:creationId xmlns:a16="http://schemas.microsoft.com/office/drawing/2014/main" id="{77E2A96B-354C-309A-E983-6B8958A8926E}"/>
                </a:ext>
              </a:extLst>
            </p:cNvPr>
            <p:cNvSpPr txBox="1"/>
            <p:nvPr/>
          </p:nvSpPr>
          <p:spPr>
            <a:xfrm>
              <a:off x="3940971" y="4290529"/>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4" name="Picture 23" descr="A picture containing doll, toy&#10;&#10;Description automatically generated">
              <a:extLst>
                <a:ext uri="{FF2B5EF4-FFF2-40B4-BE49-F238E27FC236}">
                  <a16:creationId xmlns:a16="http://schemas.microsoft.com/office/drawing/2014/main" id="{948A1F2D-1E27-8FA0-84CA-8F984F5BD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114" y="2581154"/>
              <a:ext cx="2868731" cy="4167413"/>
            </a:xfrm>
            <a:prstGeom prst="rect">
              <a:avLst/>
            </a:prstGeom>
            <a:effectLst>
              <a:outerShdw blurRad="76200" dir="13500000" sy="23000" kx="1200000" algn="br" rotWithShape="0">
                <a:prstClr val="black">
                  <a:alpha val="20000"/>
                </a:prstClr>
              </a:outerShdw>
            </a:effectLst>
          </p:spPr>
        </p:pic>
      </p:grpSp>
      <p:pic>
        <p:nvPicPr>
          <p:cNvPr id="25" name="Picture 24" descr="A picture containing toy, doll&#10;&#10;Description automatically generated">
            <a:extLst>
              <a:ext uri="{FF2B5EF4-FFF2-40B4-BE49-F238E27FC236}">
                <a16:creationId xmlns:a16="http://schemas.microsoft.com/office/drawing/2014/main" id="{A4752002-1EBF-8756-E05A-979E11400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917" y="2262474"/>
            <a:ext cx="1968022" cy="3824001"/>
          </a:xfrm>
          <a:prstGeom prst="rect">
            <a:avLst/>
          </a:prstGeom>
          <a:effectLst>
            <a:outerShdw blurRad="76200" dir="13500000" sy="23000" kx="1200000" algn="br" rotWithShape="0">
              <a:prstClr val="black">
                <a:alpha val="20000"/>
              </a:prstClr>
            </a:outerShdw>
          </a:effectLst>
        </p:spPr>
      </p:pic>
      <p:pic>
        <p:nvPicPr>
          <p:cNvPr id="26" name="Picture 25">
            <a:extLst>
              <a:ext uri="{FF2B5EF4-FFF2-40B4-BE49-F238E27FC236}">
                <a16:creationId xmlns:a16="http://schemas.microsoft.com/office/drawing/2014/main" id="{4ED1ED8C-131A-D374-192C-1AA4FE2510F4}"/>
              </a:ext>
            </a:extLst>
          </p:cNvPr>
          <p:cNvPicPr>
            <a:picLocks noChangeAspect="1"/>
          </p:cNvPicPr>
          <p:nvPr/>
        </p:nvPicPr>
        <p:blipFill>
          <a:blip r:embed="rId7"/>
          <a:stretch>
            <a:fillRect/>
          </a:stretch>
        </p:blipFill>
        <p:spPr>
          <a:xfrm>
            <a:off x="2479978" y="2458491"/>
            <a:ext cx="7651143" cy="2341067"/>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C4F58512-07AE-38C0-E35D-A6C80B3B0A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9012" y="188536"/>
            <a:ext cx="1746999" cy="1746999"/>
          </a:xfrm>
          <a:prstGeom prst="rect">
            <a:avLst/>
          </a:prstGeom>
        </p:spPr>
      </p:pic>
    </p:spTree>
    <p:extLst>
      <p:ext uri="{BB962C8B-B14F-4D97-AF65-F5344CB8AC3E}">
        <p14:creationId xmlns:p14="http://schemas.microsoft.com/office/powerpoint/2010/main" val="141626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
        <p:nvSpPr>
          <p:cNvPr id="5" name="Oval 4">
            <a:extLst>
              <a:ext uri="{FF2B5EF4-FFF2-40B4-BE49-F238E27FC236}">
                <a16:creationId xmlns:a16="http://schemas.microsoft.com/office/drawing/2014/main" id="{C780CE63-E2EF-701C-9F8E-4E142013E1A6}"/>
              </a:ext>
            </a:extLst>
          </p:cNvPr>
          <p:cNvSpPr/>
          <p:nvPr/>
        </p:nvSpPr>
        <p:spPr>
          <a:xfrm>
            <a:off x="318627" y="136207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6" name="Oval 5">
            <a:extLst>
              <a:ext uri="{FF2B5EF4-FFF2-40B4-BE49-F238E27FC236}">
                <a16:creationId xmlns:a16="http://schemas.microsoft.com/office/drawing/2014/main" id="{6BA6717E-CF49-3457-322E-578E869456C6}"/>
              </a:ext>
            </a:extLst>
          </p:cNvPr>
          <p:cNvSpPr/>
          <p:nvPr/>
        </p:nvSpPr>
        <p:spPr>
          <a:xfrm>
            <a:off x="232902" y="3009899"/>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DD8C605E-DA0F-0B13-B469-182683DD427B}"/>
              </a:ext>
            </a:extLst>
          </p:cNvPr>
          <p:cNvSpPr/>
          <p:nvPr/>
        </p:nvSpPr>
        <p:spPr>
          <a:xfrm>
            <a:off x="309102" y="450532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 name="Rectangle: Rounded Corners 2">
            <a:extLst>
              <a:ext uri="{FF2B5EF4-FFF2-40B4-BE49-F238E27FC236}">
                <a16:creationId xmlns:a16="http://schemas.microsoft.com/office/drawing/2014/main" id="{F432DE5A-E57D-FBF5-8346-ED1841C47EF4}"/>
              </a:ext>
            </a:extLst>
          </p:cNvPr>
          <p:cNvSpPr/>
          <p:nvPr/>
        </p:nvSpPr>
        <p:spPr>
          <a:xfrm>
            <a:off x="548455" y="5876925"/>
            <a:ext cx="6080945" cy="72943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778423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36DDFC-0AE5-CC10-3188-C2C5D1A0A7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6357" y="2063140"/>
            <a:ext cx="3720353" cy="4312227"/>
          </a:xfrm>
          <a:prstGeom prst="rect">
            <a:avLst/>
          </a:prstGeom>
        </p:spPr>
      </p:pic>
      <p:sp>
        <p:nvSpPr>
          <p:cNvPr id="5" name="Speech Bubble: Rectangle with Corners Rounded 13">
            <a:extLst>
              <a:ext uri="{FF2B5EF4-FFF2-40B4-BE49-F238E27FC236}">
                <a16:creationId xmlns:a16="http://schemas.microsoft.com/office/drawing/2014/main" id="{1B689586-14BB-9347-FF90-FB566B90F40F}"/>
              </a:ext>
            </a:extLst>
          </p:cNvPr>
          <p:cNvSpPr/>
          <p:nvPr/>
        </p:nvSpPr>
        <p:spPr>
          <a:xfrm>
            <a:off x="1190625" y="2000249"/>
            <a:ext cx="6193155" cy="2209801"/>
          </a:xfrm>
          <a:custGeom>
            <a:avLst/>
            <a:gdLst>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3155" h="2209801" fill="none" extrusionOk="0">
                <a:moveTo>
                  <a:pt x="0" y="368307"/>
                </a:moveTo>
                <a:cubicBezTo>
                  <a:pt x="-42922" y="215261"/>
                  <a:pt x="220307" y="-92524"/>
                  <a:pt x="412690" y="0"/>
                </a:cubicBezTo>
                <a:cubicBezTo>
                  <a:pt x="925834" y="96123"/>
                  <a:pt x="2226726" y="-28411"/>
                  <a:pt x="3612673" y="0"/>
                </a:cubicBezTo>
                <a:lnTo>
                  <a:pt x="3612673" y="0"/>
                </a:lnTo>
                <a:cubicBezTo>
                  <a:pt x="3940322" y="-80294"/>
                  <a:pt x="5007326" y="59884"/>
                  <a:pt x="5160962" y="0"/>
                </a:cubicBezTo>
                <a:cubicBezTo>
                  <a:pt x="5356971" y="28822"/>
                  <a:pt x="5532173" y="28295"/>
                  <a:pt x="5780464" y="0"/>
                </a:cubicBezTo>
                <a:cubicBezTo>
                  <a:pt x="6064540" y="42913"/>
                  <a:pt x="6140826" y="149159"/>
                  <a:pt x="6193155" y="368307"/>
                </a:cubicBezTo>
                <a:cubicBezTo>
                  <a:pt x="6258348" y="845931"/>
                  <a:pt x="6184468" y="1145249"/>
                  <a:pt x="6193155" y="1289051"/>
                </a:cubicBezTo>
                <a:cubicBezTo>
                  <a:pt x="6607880" y="1392934"/>
                  <a:pt x="7172768" y="1418678"/>
                  <a:pt x="7321857" y="1439796"/>
                </a:cubicBezTo>
                <a:cubicBezTo>
                  <a:pt x="7253897" y="1633820"/>
                  <a:pt x="6523103" y="1732880"/>
                  <a:pt x="6193155" y="1841500"/>
                </a:cubicBezTo>
                <a:lnTo>
                  <a:pt x="6193155" y="1841493"/>
                </a:lnTo>
                <a:cubicBezTo>
                  <a:pt x="6245681" y="2010664"/>
                  <a:pt x="6082547" y="2253908"/>
                  <a:pt x="5780464" y="2209801"/>
                </a:cubicBezTo>
                <a:cubicBezTo>
                  <a:pt x="5532551" y="2177870"/>
                  <a:pt x="5358444" y="2146218"/>
                  <a:pt x="5160962" y="2209801"/>
                </a:cubicBezTo>
                <a:cubicBezTo>
                  <a:pt x="4550556" y="2219122"/>
                  <a:pt x="3776316" y="2137075"/>
                  <a:pt x="3612673" y="2209801"/>
                </a:cubicBezTo>
                <a:lnTo>
                  <a:pt x="3612673" y="2209801"/>
                </a:lnTo>
                <a:cubicBezTo>
                  <a:pt x="2379214" y="2314555"/>
                  <a:pt x="1634951" y="2311297"/>
                  <a:pt x="412690" y="2209801"/>
                </a:cubicBezTo>
                <a:cubicBezTo>
                  <a:pt x="149740" y="2170728"/>
                  <a:pt x="68063" y="2083932"/>
                  <a:pt x="0" y="1841493"/>
                </a:cubicBezTo>
                <a:lnTo>
                  <a:pt x="0" y="1841500"/>
                </a:lnTo>
                <a:cubicBezTo>
                  <a:pt x="14720" y="1744999"/>
                  <a:pt x="-31129" y="1522352"/>
                  <a:pt x="0" y="1289051"/>
                </a:cubicBezTo>
                <a:lnTo>
                  <a:pt x="0" y="1289051"/>
                </a:lnTo>
                <a:cubicBezTo>
                  <a:pt x="15210" y="1050158"/>
                  <a:pt x="54566" y="644786"/>
                  <a:pt x="0" y="368307"/>
                </a:cubicBezTo>
                <a:close/>
              </a:path>
              <a:path w="6193155" h="2209801" stroke="0" extrusionOk="0">
                <a:moveTo>
                  <a:pt x="0" y="368307"/>
                </a:moveTo>
                <a:cubicBezTo>
                  <a:pt x="-7262" y="174102"/>
                  <a:pt x="136800" y="63720"/>
                  <a:pt x="412690" y="0"/>
                </a:cubicBezTo>
                <a:cubicBezTo>
                  <a:pt x="1343642" y="23220"/>
                  <a:pt x="2168903" y="87001"/>
                  <a:pt x="3612673" y="0"/>
                </a:cubicBezTo>
                <a:lnTo>
                  <a:pt x="3612673" y="0"/>
                </a:lnTo>
                <a:cubicBezTo>
                  <a:pt x="4340123" y="112177"/>
                  <a:pt x="4850993" y="58765"/>
                  <a:pt x="5160962" y="0"/>
                </a:cubicBezTo>
                <a:cubicBezTo>
                  <a:pt x="5308146" y="-35154"/>
                  <a:pt x="5630578" y="-7434"/>
                  <a:pt x="5780464" y="0"/>
                </a:cubicBezTo>
                <a:cubicBezTo>
                  <a:pt x="6062405" y="-27108"/>
                  <a:pt x="6144646" y="96553"/>
                  <a:pt x="6193155" y="368307"/>
                </a:cubicBezTo>
                <a:cubicBezTo>
                  <a:pt x="6100874" y="697412"/>
                  <a:pt x="6128345" y="947877"/>
                  <a:pt x="6193155" y="1289051"/>
                </a:cubicBezTo>
                <a:cubicBezTo>
                  <a:pt x="6729416" y="1386853"/>
                  <a:pt x="7051431" y="1460830"/>
                  <a:pt x="7321857" y="1439796"/>
                </a:cubicBezTo>
                <a:cubicBezTo>
                  <a:pt x="6931804" y="1474312"/>
                  <a:pt x="6540688" y="1787533"/>
                  <a:pt x="6193155" y="1841500"/>
                </a:cubicBezTo>
                <a:lnTo>
                  <a:pt x="6193155" y="1841493"/>
                </a:lnTo>
                <a:cubicBezTo>
                  <a:pt x="6199476" y="2034676"/>
                  <a:pt x="6018239" y="2183829"/>
                  <a:pt x="5780464" y="2209801"/>
                </a:cubicBezTo>
                <a:cubicBezTo>
                  <a:pt x="5765639" y="2157353"/>
                  <a:pt x="5412204" y="2161300"/>
                  <a:pt x="5160962" y="2209801"/>
                </a:cubicBezTo>
                <a:cubicBezTo>
                  <a:pt x="4433158" y="2204280"/>
                  <a:pt x="4009309" y="2425141"/>
                  <a:pt x="3612673" y="2209801"/>
                </a:cubicBezTo>
                <a:lnTo>
                  <a:pt x="3612673" y="2209801"/>
                </a:lnTo>
                <a:cubicBezTo>
                  <a:pt x="3182305" y="2362059"/>
                  <a:pt x="2092750" y="2388185"/>
                  <a:pt x="412690" y="2209801"/>
                </a:cubicBezTo>
                <a:cubicBezTo>
                  <a:pt x="222759" y="2156635"/>
                  <a:pt x="3579" y="2023790"/>
                  <a:pt x="0" y="1841493"/>
                </a:cubicBezTo>
                <a:lnTo>
                  <a:pt x="0" y="1841500"/>
                </a:lnTo>
                <a:cubicBezTo>
                  <a:pt x="34005" y="1597813"/>
                  <a:pt x="-19092" y="1455580"/>
                  <a:pt x="0" y="1289051"/>
                </a:cubicBezTo>
                <a:lnTo>
                  <a:pt x="0" y="1289051"/>
                </a:lnTo>
                <a:cubicBezTo>
                  <a:pt x="-21889" y="939631"/>
                  <a:pt x="-11410" y="461413"/>
                  <a:pt x="0" y="368307"/>
                </a:cubicBezTo>
                <a:close/>
              </a:path>
              <a:path w="6193155" h="2209801" fill="none" stroke="0" extrusionOk="0">
                <a:moveTo>
                  <a:pt x="0" y="368307"/>
                </a:moveTo>
                <a:cubicBezTo>
                  <a:pt x="-4312" y="104493"/>
                  <a:pt x="227038" y="-17280"/>
                  <a:pt x="412690" y="0"/>
                </a:cubicBezTo>
                <a:cubicBezTo>
                  <a:pt x="503336" y="4749"/>
                  <a:pt x="1960205" y="-154641"/>
                  <a:pt x="3612673" y="0"/>
                </a:cubicBezTo>
                <a:lnTo>
                  <a:pt x="3612673" y="0"/>
                </a:lnTo>
                <a:cubicBezTo>
                  <a:pt x="3995054" y="-42151"/>
                  <a:pt x="4989756" y="19949"/>
                  <a:pt x="5160962" y="0"/>
                </a:cubicBezTo>
                <a:cubicBezTo>
                  <a:pt x="5367352" y="30126"/>
                  <a:pt x="5490879" y="2086"/>
                  <a:pt x="5780464" y="0"/>
                </a:cubicBezTo>
                <a:cubicBezTo>
                  <a:pt x="6048147" y="28430"/>
                  <a:pt x="6139760" y="117757"/>
                  <a:pt x="6193155" y="368307"/>
                </a:cubicBezTo>
                <a:cubicBezTo>
                  <a:pt x="6253913" y="790448"/>
                  <a:pt x="6108976" y="1143366"/>
                  <a:pt x="6193155" y="1289051"/>
                </a:cubicBezTo>
                <a:cubicBezTo>
                  <a:pt x="6560705" y="1343708"/>
                  <a:pt x="7170006" y="1499324"/>
                  <a:pt x="7321857" y="1439796"/>
                </a:cubicBezTo>
                <a:cubicBezTo>
                  <a:pt x="7232795" y="1533434"/>
                  <a:pt x="6536379" y="1769391"/>
                  <a:pt x="6193155" y="1841500"/>
                </a:cubicBezTo>
                <a:lnTo>
                  <a:pt x="6193155" y="1841493"/>
                </a:lnTo>
                <a:cubicBezTo>
                  <a:pt x="6205210" y="2076970"/>
                  <a:pt x="6009205" y="2190506"/>
                  <a:pt x="5780464" y="2209801"/>
                </a:cubicBezTo>
                <a:cubicBezTo>
                  <a:pt x="5526892" y="2168465"/>
                  <a:pt x="5311361" y="2145762"/>
                  <a:pt x="5160962" y="2209801"/>
                </a:cubicBezTo>
                <a:cubicBezTo>
                  <a:pt x="4504178" y="2220817"/>
                  <a:pt x="3865960" y="2163888"/>
                  <a:pt x="3612673" y="2209801"/>
                </a:cubicBezTo>
                <a:lnTo>
                  <a:pt x="3612673" y="2209801"/>
                </a:lnTo>
                <a:cubicBezTo>
                  <a:pt x="2204498" y="2032526"/>
                  <a:pt x="1205055" y="2474762"/>
                  <a:pt x="412690" y="2209801"/>
                </a:cubicBezTo>
                <a:cubicBezTo>
                  <a:pt x="176402" y="2163738"/>
                  <a:pt x="70428" y="2100734"/>
                  <a:pt x="0" y="1841493"/>
                </a:cubicBezTo>
                <a:lnTo>
                  <a:pt x="0" y="1841500"/>
                </a:lnTo>
                <a:cubicBezTo>
                  <a:pt x="-11246" y="1790658"/>
                  <a:pt x="-43781" y="1469514"/>
                  <a:pt x="0" y="1289051"/>
                </a:cubicBezTo>
                <a:lnTo>
                  <a:pt x="0" y="1289051"/>
                </a:lnTo>
                <a:cubicBezTo>
                  <a:pt x="48850" y="882887"/>
                  <a:pt x="56401" y="625323"/>
                  <a:pt x="0" y="368307"/>
                </a:cubicBezTo>
                <a:close/>
              </a:path>
              <a:path w="6193155" h="2209801" fill="none" stroke="0" extrusionOk="0">
                <a:moveTo>
                  <a:pt x="0" y="368307"/>
                </a:moveTo>
                <a:cubicBezTo>
                  <a:pt x="-15891" y="174595"/>
                  <a:pt x="182199" y="-37003"/>
                  <a:pt x="412690" y="0"/>
                </a:cubicBezTo>
                <a:cubicBezTo>
                  <a:pt x="724200" y="77419"/>
                  <a:pt x="2165224" y="-208746"/>
                  <a:pt x="3612673" y="0"/>
                </a:cubicBezTo>
                <a:lnTo>
                  <a:pt x="3612673" y="0"/>
                </a:lnTo>
                <a:cubicBezTo>
                  <a:pt x="3975855" y="-53405"/>
                  <a:pt x="5015733" y="40370"/>
                  <a:pt x="5160962" y="0"/>
                </a:cubicBezTo>
                <a:cubicBezTo>
                  <a:pt x="5366782" y="38154"/>
                  <a:pt x="5518661" y="19661"/>
                  <a:pt x="5780464" y="0"/>
                </a:cubicBezTo>
                <a:cubicBezTo>
                  <a:pt x="6046830" y="21247"/>
                  <a:pt x="6146831" y="141963"/>
                  <a:pt x="6193155" y="368307"/>
                </a:cubicBezTo>
                <a:cubicBezTo>
                  <a:pt x="6271237" y="816740"/>
                  <a:pt x="6154543" y="1135770"/>
                  <a:pt x="6193155" y="1289051"/>
                </a:cubicBezTo>
                <a:cubicBezTo>
                  <a:pt x="6583488" y="1375331"/>
                  <a:pt x="7166924" y="1450361"/>
                  <a:pt x="7321857" y="1439796"/>
                </a:cubicBezTo>
                <a:cubicBezTo>
                  <a:pt x="7263614" y="1564065"/>
                  <a:pt x="6516903" y="1714341"/>
                  <a:pt x="6193155" y="1841500"/>
                </a:cubicBezTo>
                <a:lnTo>
                  <a:pt x="6193155" y="1841493"/>
                </a:lnTo>
                <a:cubicBezTo>
                  <a:pt x="6237275" y="2017291"/>
                  <a:pt x="6044426" y="2199482"/>
                  <a:pt x="5780464" y="2209801"/>
                </a:cubicBezTo>
                <a:cubicBezTo>
                  <a:pt x="5527411" y="2165888"/>
                  <a:pt x="5346161" y="2157429"/>
                  <a:pt x="5160962" y="2209801"/>
                </a:cubicBezTo>
                <a:cubicBezTo>
                  <a:pt x="4521507" y="2205228"/>
                  <a:pt x="3830552" y="2145256"/>
                  <a:pt x="3612673" y="2209801"/>
                </a:cubicBezTo>
                <a:lnTo>
                  <a:pt x="3612673" y="2209801"/>
                </a:lnTo>
                <a:cubicBezTo>
                  <a:pt x="2394613" y="2208027"/>
                  <a:pt x="1464264" y="2327414"/>
                  <a:pt x="412690" y="2209801"/>
                </a:cubicBezTo>
                <a:cubicBezTo>
                  <a:pt x="155038" y="2160960"/>
                  <a:pt x="63183" y="2098013"/>
                  <a:pt x="0" y="1841493"/>
                </a:cubicBezTo>
                <a:lnTo>
                  <a:pt x="0" y="1841500"/>
                </a:lnTo>
                <a:cubicBezTo>
                  <a:pt x="20614" y="1716983"/>
                  <a:pt x="-15934" y="1497717"/>
                  <a:pt x="0" y="1289051"/>
                </a:cubicBezTo>
                <a:lnTo>
                  <a:pt x="0" y="1289051"/>
                </a:lnTo>
                <a:cubicBezTo>
                  <a:pt x="18996" y="1001988"/>
                  <a:pt x="78065" y="660203"/>
                  <a:pt x="0" y="368307"/>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custGeom>
                    <a:avLst/>
                    <a:gdLst>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3155" h="2209801" fill="none" extrusionOk="0">
                        <a:moveTo>
                          <a:pt x="0" y="368307"/>
                        </a:moveTo>
                        <a:cubicBezTo>
                          <a:pt x="-19872" y="187551"/>
                          <a:pt x="210615" y="-66303"/>
                          <a:pt x="412690" y="0"/>
                        </a:cubicBezTo>
                        <a:cubicBezTo>
                          <a:pt x="863777" y="116984"/>
                          <a:pt x="2130699" y="-64017"/>
                          <a:pt x="3612673" y="0"/>
                        </a:cubicBezTo>
                        <a:lnTo>
                          <a:pt x="3612673" y="0"/>
                        </a:lnTo>
                        <a:cubicBezTo>
                          <a:pt x="3963874" y="-57620"/>
                          <a:pt x="5004524" y="48346"/>
                          <a:pt x="5160962" y="0"/>
                        </a:cubicBezTo>
                        <a:cubicBezTo>
                          <a:pt x="5360144" y="27994"/>
                          <a:pt x="5527349" y="19844"/>
                          <a:pt x="5780464" y="0"/>
                        </a:cubicBezTo>
                        <a:cubicBezTo>
                          <a:pt x="6038802" y="22205"/>
                          <a:pt x="6155097" y="153786"/>
                          <a:pt x="6193155" y="368307"/>
                        </a:cubicBezTo>
                        <a:cubicBezTo>
                          <a:pt x="6267325" y="831578"/>
                          <a:pt x="6161954" y="1131194"/>
                          <a:pt x="6193155" y="1289051"/>
                        </a:cubicBezTo>
                        <a:cubicBezTo>
                          <a:pt x="6591376" y="1389023"/>
                          <a:pt x="7166672" y="1435839"/>
                          <a:pt x="7321857" y="1439796"/>
                        </a:cubicBezTo>
                        <a:cubicBezTo>
                          <a:pt x="7245960" y="1614306"/>
                          <a:pt x="6540366" y="1741634"/>
                          <a:pt x="6193155" y="1841500"/>
                        </a:cubicBezTo>
                        <a:lnTo>
                          <a:pt x="6193155" y="1841493"/>
                        </a:lnTo>
                        <a:cubicBezTo>
                          <a:pt x="6221133" y="2027208"/>
                          <a:pt x="6047485" y="2232252"/>
                          <a:pt x="5780464" y="2209801"/>
                        </a:cubicBezTo>
                        <a:cubicBezTo>
                          <a:pt x="5527609" y="2175283"/>
                          <a:pt x="5353200" y="2161830"/>
                          <a:pt x="5160962" y="2209801"/>
                        </a:cubicBezTo>
                        <a:cubicBezTo>
                          <a:pt x="4535545" y="2204396"/>
                          <a:pt x="3808473" y="2155006"/>
                          <a:pt x="3612673" y="2209801"/>
                        </a:cubicBezTo>
                        <a:lnTo>
                          <a:pt x="3612673" y="2209801"/>
                        </a:lnTo>
                        <a:cubicBezTo>
                          <a:pt x="2331961" y="2269906"/>
                          <a:pt x="1488674" y="2326970"/>
                          <a:pt x="412690" y="2209801"/>
                        </a:cubicBezTo>
                        <a:cubicBezTo>
                          <a:pt x="163017" y="2186386"/>
                          <a:pt x="45966" y="2070582"/>
                          <a:pt x="0" y="1841493"/>
                        </a:cubicBezTo>
                        <a:lnTo>
                          <a:pt x="0" y="1841500"/>
                        </a:lnTo>
                        <a:cubicBezTo>
                          <a:pt x="11158" y="1751262"/>
                          <a:pt x="-17570" y="1488515"/>
                          <a:pt x="0" y="1289051"/>
                        </a:cubicBezTo>
                        <a:lnTo>
                          <a:pt x="0" y="1289051"/>
                        </a:lnTo>
                        <a:cubicBezTo>
                          <a:pt x="18115" y="1005480"/>
                          <a:pt x="50834" y="650786"/>
                          <a:pt x="0" y="368307"/>
                        </a:cubicBezTo>
                        <a:close/>
                      </a:path>
                      <a:path w="6193155" h="2209801" stroke="0" extrusionOk="0">
                        <a:moveTo>
                          <a:pt x="0" y="368307"/>
                        </a:moveTo>
                        <a:cubicBezTo>
                          <a:pt x="-5485" y="171538"/>
                          <a:pt x="157265" y="31804"/>
                          <a:pt x="412690" y="0"/>
                        </a:cubicBezTo>
                        <a:cubicBezTo>
                          <a:pt x="1471482" y="-17523"/>
                          <a:pt x="2291495" y="58677"/>
                          <a:pt x="3612673" y="0"/>
                        </a:cubicBezTo>
                        <a:lnTo>
                          <a:pt x="3612673" y="0"/>
                        </a:lnTo>
                        <a:cubicBezTo>
                          <a:pt x="4303896" y="77782"/>
                          <a:pt x="4823999" y="91570"/>
                          <a:pt x="5160962" y="0"/>
                        </a:cubicBezTo>
                        <a:cubicBezTo>
                          <a:pt x="5305863" y="-20789"/>
                          <a:pt x="5611543" y="11377"/>
                          <a:pt x="5780464" y="0"/>
                        </a:cubicBezTo>
                        <a:cubicBezTo>
                          <a:pt x="6050779" y="-18483"/>
                          <a:pt x="6150930" y="106317"/>
                          <a:pt x="6193155" y="368307"/>
                        </a:cubicBezTo>
                        <a:cubicBezTo>
                          <a:pt x="6135910" y="702287"/>
                          <a:pt x="6130282" y="941715"/>
                          <a:pt x="6193155" y="1289051"/>
                        </a:cubicBezTo>
                        <a:cubicBezTo>
                          <a:pt x="6749387" y="1355259"/>
                          <a:pt x="7022950" y="1428406"/>
                          <a:pt x="7321857" y="1439796"/>
                        </a:cubicBezTo>
                        <a:cubicBezTo>
                          <a:pt x="6956297" y="1518381"/>
                          <a:pt x="6514440" y="1819833"/>
                          <a:pt x="6193155" y="1841500"/>
                        </a:cubicBezTo>
                        <a:lnTo>
                          <a:pt x="6193155" y="1841493"/>
                        </a:lnTo>
                        <a:cubicBezTo>
                          <a:pt x="6218885" y="2028964"/>
                          <a:pt x="6013802" y="2181220"/>
                          <a:pt x="5780464" y="2209801"/>
                        </a:cubicBezTo>
                        <a:cubicBezTo>
                          <a:pt x="5731255" y="2181509"/>
                          <a:pt x="5426331" y="2190589"/>
                          <a:pt x="5160962" y="2209801"/>
                        </a:cubicBezTo>
                        <a:cubicBezTo>
                          <a:pt x="4430939" y="2247854"/>
                          <a:pt x="4034629" y="2350570"/>
                          <a:pt x="3612673" y="2209801"/>
                        </a:cubicBezTo>
                        <a:lnTo>
                          <a:pt x="3612673" y="2209801"/>
                        </a:lnTo>
                        <a:cubicBezTo>
                          <a:pt x="3158133" y="2351220"/>
                          <a:pt x="2048230" y="2292649"/>
                          <a:pt x="412690" y="2209801"/>
                        </a:cubicBezTo>
                        <a:cubicBezTo>
                          <a:pt x="204258" y="2166432"/>
                          <a:pt x="9023" y="2053125"/>
                          <a:pt x="0" y="1841493"/>
                        </a:cubicBezTo>
                        <a:lnTo>
                          <a:pt x="0" y="1841500"/>
                        </a:lnTo>
                        <a:cubicBezTo>
                          <a:pt x="38564" y="1593845"/>
                          <a:pt x="-27440" y="1454565"/>
                          <a:pt x="0" y="1289051"/>
                        </a:cubicBezTo>
                        <a:lnTo>
                          <a:pt x="0" y="1289051"/>
                        </a:lnTo>
                        <a:cubicBezTo>
                          <a:pt x="-20634" y="952770"/>
                          <a:pt x="-30405" y="466989"/>
                          <a:pt x="0" y="368307"/>
                        </a:cubicBezTo>
                        <a:close/>
                      </a:path>
                      <a:path w="6193155" h="2209801" fill="none" stroke="0" extrusionOk="0">
                        <a:moveTo>
                          <a:pt x="0" y="368307"/>
                        </a:moveTo>
                        <a:cubicBezTo>
                          <a:pt x="1613" y="138816"/>
                          <a:pt x="191049" y="-23725"/>
                          <a:pt x="412690" y="0"/>
                        </a:cubicBezTo>
                        <a:cubicBezTo>
                          <a:pt x="682355" y="80964"/>
                          <a:pt x="2135133" y="-235558"/>
                          <a:pt x="3612673" y="0"/>
                        </a:cubicBezTo>
                        <a:lnTo>
                          <a:pt x="3612673" y="0"/>
                        </a:lnTo>
                        <a:cubicBezTo>
                          <a:pt x="3997295" y="-35484"/>
                          <a:pt x="5011494" y="39133"/>
                          <a:pt x="5160962" y="0"/>
                        </a:cubicBezTo>
                        <a:cubicBezTo>
                          <a:pt x="5382612" y="43005"/>
                          <a:pt x="5486654" y="-4834"/>
                          <a:pt x="5780464" y="0"/>
                        </a:cubicBezTo>
                        <a:cubicBezTo>
                          <a:pt x="6057596" y="16048"/>
                          <a:pt x="6138836" y="127428"/>
                          <a:pt x="6193155" y="368307"/>
                        </a:cubicBezTo>
                        <a:cubicBezTo>
                          <a:pt x="6277118" y="805705"/>
                          <a:pt x="6124654" y="1116956"/>
                          <a:pt x="6193155" y="1289051"/>
                        </a:cubicBezTo>
                        <a:cubicBezTo>
                          <a:pt x="6560541" y="1376181"/>
                          <a:pt x="7156191" y="1484302"/>
                          <a:pt x="7321857" y="1439796"/>
                        </a:cubicBezTo>
                        <a:cubicBezTo>
                          <a:pt x="7245216" y="1509560"/>
                          <a:pt x="6536734" y="1724834"/>
                          <a:pt x="6193155" y="1841500"/>
                        </a:cubicBezTo>
                        <a:lnTo>
                          <a:pt x="6193155" y="1841493"/>
                        </a:lnTo>
                        <a:cubicBezTo>
                          <a:pt x="6211854" y="2033620"/>
                          <a:pt x="6033150" y="2215649"/>
                          <a:pt x="5780464" y="2209801"/>
                        </a:cubicBezTo>
                        <a:cubicBezTo>
                          <a:pt x="5524946" y="2167588"/>
                          <a:pt x="5323597" y="2151291"/>
                          <a:pt x="5160962" y="2209801"/>
                        </a:cubicBezTo>
                        <a:cubicBezTo>
                          <a:pt x="4502566" y="2201680"/>
                          <a:pt x="3847664" y="2146439"/>
                          <a:pt x="3612673" y="2209801"/>
                        </a:cubicBezTo>
                        <a:lnTo>
                          <a:pt x="3612673" y="2209801"/>
                        </a:lnTo>
                        <a:cubicBezTo>
                          <a:pt x="2317273" y="2083013"/>
                          <a:pt x="1292199" y="2335768"/>
                          <a:pt x="412690" y="2209801"/>
                        </a:cubicBezTo>
                        <a:cubicBezTo>
                          <a:pt x="163892" y="2180930"/>
                          <a:pt x="51056" y="2092307"/>
                          <a:pt x="0" y="1841493"/>
                        </a:cubicBezTo>
                        <a:lnTo>
                          <a:pt x="0" y="1841500"/>
                        </a:lnTo>
                        <a:cubicBezTo>
                          <a:pt x="1591" y="1754279"/>
                          <a:pt x="-8420" y="1484603"/>
                          <a:pt x="0" y="1289051"/>
                        </a:cubicBezTo>
                        <a:lnTo>
                          <a:pt x="0" y="1289051"/>
                        </a:lnTo>
                        <a:cubicBezTo>
                          <a:pt x="30756" y="915828"/>
                          <a:pt x="61361" y="669297"/>
                          <a:pt x="0" y="368307"/>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có từ nào</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8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8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vi-VN"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798412507"/>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34853" y="1123615"/>
            <a:ext cx="6137812" cy="3008813"/>
            <a:chOff x="2975205" y="1283787"/>
            <a:chExt cx="5432196" cy="3008813"/>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568302"/>
            </a:xfrm>
            <a:custGeom>
              <a:avLst/>
              <a:gdLst>
                <a:gd name="connsiteX0" fmla="*/ 0 w 5432196"/>
                <a:gd name="connsiteY0" fmla="*/ 518078 h 2568302"/>
                <a:gd name="connsiteX1" fmla="*/ 458518 w 5432196"/>
                <a:gd name="connsiteY1" fmla="*/ 0 h 2568302"/>
                <a:gd name="connsiteX2" fmla="*/ 1068065 w 5432196"/>
                <a:gd name="connsiteY2" fmla="*/ 0 h 2568302"/>
                <a:gd name="connsiteX3" fmla="*/ 1677611 w 5432196"/>
                <a:gd name="connsiteY3" fmla="*/ 0 h 2568302"/>
                <a:gd name="connsiteX4" fmla="*/ 2106551 w 5432196"/>
                <a:gd name="connsiteY4" fmla="*/ 0 h 2568302"/>
                <a:gd name="connsiteX5" fmla="*/ 2580642 w 5432196"/>
                <a:gd name="connsiteY5" fmla="*/ 0 h 2568302"/>
                <a:gd name="connsiteX6" fmla="*/ 3235340 w 5432196"/>
                <a:gd name="connsiteY6" fmla="*/ 0 h 2568302"/>
                <a:gd name="connsiteX7" fmla="*/ 3664281 w 5432196"/>
                <a:gd name="connsiteY7" fmla="*/ 0 h 2568302"/>
                <a:gd name="connsiteX8" fmla="*/ 4093221 w 5432196"/>
                <a:gd name="connsiteY8" fmla="*/ 0 h 2568302"/>
                <a:gd name="connsiteX9" fmla="*/ 4973677 w 5432196"/>
                <a:gd name="connsiteY9" fmla="*/ 0 h 2568302"/>
                <a:gd name="connsiteX10" fmla="*/ 5432196 w 5432196"/>
                <a:gd name="connsiteY10" fmla="*/ 518078 h 2568302"/>
                <a:gd name="connsiteX11" fmla="*/ 5432196 w 5432196"/>
                <a:gd name="connsiteY11" fmla="*/ 982829 h 2568302"/>
                <a:gd name="connsiteX12" fmla="*/ 5432196 w 5432196"/>
                <a:gd name="connsiteY12" fmla="*/ 1524187 h 2568302"/>
                <a:gd name="connsiteX13" fmla="*/ 5432196 w 5432196"/>
                <a:gd name="connsiteY13" fmla="*/ 2050224 h 2568302"/>
                <a:gd name="connsiteX14" fmla="*/ 4973677 w 5432196"/>
                <a:gd name="connsiteY14" fmla="*/ 2568302 h 2568302"/>
                <a:gd name="connsiteX15" fmla="*/ 4499585 w 5432196"/>
                <a:gd name="connsiteY15" fmla="*/ 2568302 h 2568302"/>
                <a:gd name="connsiteX16" fmla="*/ 3980342 w 5432196"/>
                <a:gd name="connsiteY16" fmla="*/ 2568302 h 2568302"/>
                <a:gd name="connsiteX17" fmla="*/ 3461098 w 5432196"/>
                <a:gd name="connsiteY17" fmla="*/ 2568302 h 2568302"/>
                <a:gd name="connsiteX18" fmla="*/ 3032159 w 5432196"/>
                <a:gd name="connsiteY18" fmla="*/ 2568302 h 2568302"/>
                <a:gd name="connsiteX19" fmla="*/ 2512915 w 5432196"/>
                <a:gd name="connsiteY19" fmla="*/ 2568302 h 2568302"/>
                <a:gd name="connsiteX20" fmla="*/ 2038824 w 5432196"/>
                <a:gd name="connsiteY20" fmla="*/ 2568302 h 2568302"/>
                <a:gd name="connsiteX21" fmla="*/ 1609883 w 5432196"/>
                <a:gd name="connsiteY21" fmla="*/ 2568302 h 2568302"/>
                <a:gd name="connsiteX22" fmla="*/ 955185 w 5432196"/>
                <a:gd name="connsiteY22" fmla="*/ 2568302 h 2568302"/>
                <a:gd name="connsiteX23" fmla="*/ 458518 w 5432196"/>
                <a:gd name="connsiteY23" fmla="*/ 2568302 h 2568302"/>
                <a:gd name="connsiteX24" fmla="*/ 0 w 5432196"/>
                <a:gd name="connsiteY24" fmla="*/ 2050224 h 2568302"/>
                <a:gd name="connsiteX25" fmla="*/ 0 w 5432196"/>
                <a:gd name="connsiteY25" fmla="*/ 1539509 h 2568302"/>
                <a:gd name="connsiteX26" fmla="*/ 0 w 5432196"/>
                <a:gd name="connsiteY26" fmla="*/ 1044115 h 2568302"/>
                <a:gd name="connsiteX27" fmla="*/ 0 w 5432196"/>
                <a:gd name="connsiteY27" fmla="*/ 518078 h 2568302"/>
                <a:gd name="connsiteX0" fmla="*/ 0 w 5432196"/>
                <a:gd name="connsiteY0" fmla="*/ 518078 h 2568302"/>
                <a:gd name="connsiteX1" fmla="*/ 458518 w 5432196"/>
                <a:gd name="connsiteY1" fmla="*/ 0 h 2568302"/>
                <a:gd name="connsiteX2" fmla="*/ 1068065 w 5432196"/>
                <a:gd name="connsiteY2" fmla="*/ 0 h 2568302"/>
                <a:gd name="connsiteX3" fmla="*/ 1542156 w 5432196"/>
                <a:gd name="connsiteY3" fmla="*/ 0 h 2568302"/>
                <a:gd name="connsiteX4" fmla="*/ 2016248 w 5432196"/>
                <a:gd name="connsiteY4" fmla="*/ 0 h 2568302"/>
                <a:gd name="connsiteX5" fmla="*/ 2625794 w 5432196"/>
                <a:gd name="connsiteY5" fmla="*/ 0 h 2568302"/>
                <a:gd name="connsiteX6" fmla="*/ 3145037 w 5432196"/>
                <a:gd name="connsiteY6" fmla="*/ 0 h 2568302"/>
                <a:gd name="connsiteX7" fmla="*/ 3799735 w 5432196"/>
                <a:gd name="connsiteY7" fmla="*/ 0 h 2568302"/>
                <a:gd name="connsiteX8" fmla="*/ 4454434 w 5432196"/>
                <a:gd name="connsiteY8" fmla="*/ 0 h 2568302"/>
                <a:gd name="connsiteX9" fmla="*/ 4973677 w 5432196"/>
                <a:gd name="connsiteY9" fmla="*/ 0 h 2568302"/>
                <a:gd name="connsiteX10" fmla="*/ 5432196 w 5432196"/>
                <a:gd name="connsiteY10" fmla="*/ 518078 h 2568302"/>
                <a:gd name="connsiteX11" fmla="*/ 5432196 w 5432196"/>
                <a:gd name="connsiteY11" fmla="*/ 1028793 h 2568302"/>
                <a:gd name="connsiteX12" fmla="*/ 5432196 w 5432196"/>
                <a:gd name="connsiteY12" fmla="*/ 1539509 h 2568302"/>
                <a:gd name="connsiteX13" fmla="*/ 5432196 w 5432196"/>
                <a:gd name="connsiteY13" fmla="*/ 2050224 h 2568302"/>
                <a:gd name="connsiteX14" fmla="*/ 4973677 w 5432196"/>
                <a:gd name="connsiteY14" fmla="*/ 2568302 h 2568302"/>
                <a:gd name="connsiteX15" fmla="*/ 4364130 w 5432196"/>
                <a:gd name="connsiteY15" fmla="*/ 2568302 h 2568302"/>
                <a:gd name="connsiteX16" fmla="*/ 3844887 w 5432196"/>
                <a:gd name="connsiteY16" fmla="*/ 2568302 h 2568302"/>
                <a:gd name="connsiteX17" fmla="*/ 3325644 w 5432196"/>
                <a:gd name="connsiteY17" fmla="*/ 2568302 h 2568302"/>
                <a:gd name="connsiteX18" fmla="*/ 2670946 w 5432196"/>
                <a:gd name="connsiteY18" fmla="*/ 2568302 h 2568302"/>
                <a:gd name="connsiteX19" fmla="*/ 2061400 w 5432196"/>
                <a:gd name="connsiteY19" fmla="*/ 2568302 h 2568302"/>
                <a:gd name="connsiteX20" fmla="*/ 1542156 w 5432196"/>
                <a:gd name="connsiteY20" fmla="*/ 2568302 h 2568302"/>
                <a:gd name="connsiteX21" fmla="*/ 1068065 w 5432196"/>
                <a:gd name="connsiteY21" fmla="*/ 2568302 h 2568302"/>
                <a:gd name="connsiteX22" fmla="*/ 458518 w 5432196"/>
                <a:gd name="connsiteY22" fmla="*/ 2568302 h 2568302"/>
                <a:gd name="connsiteX23" fmla="*/ 0 w 5432196"/>
                <a:gd name="connsiteY23" fmla="*/ 2050224 h 2568302"/>
                <a:gd name="connsiteX24" fmla="*/ 0 w 5432196"/>
                <a:gd name="connsiteY24" fmla="*/ 1508866 h 2568302"/>
                <a:gd name="connsiteX25" fmla="*/ 0 w 5432196"/>
                <a:gd name="connsiteY25" fmla="*/ 967507 h 2568302"/>
                <a:gd name="connsiteX26" fmla="*/ 0 w 5432196"/>
                <a:gd name="connsiteY26"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568302" fill="none" extrusionOk="0">
                  <a:moveTo>
                    <a:pt x="0" y="518078"/>
                  </a:moveTo>
                  <a:cubicBezTo>
                    <a:pt x="-22584" y="225809"/>
                    <a:pt x="221634" y="61001"/>
                    <a:pt x="458518" y="0"/>
                  </a:cubicBezTo>
                  <a:cubicBezTo>
                    <a:pt x="766550" y="6859"/>
                    <a:pt x="881317" y="-5449"/>
                    <a:pt x="1068065" y="0"/>
                  </a:cubicBezTo>
                  <a:cubicBezTo>
                    <a:pt x="1248010" y="38261"/>
                    <a:pt x="1572292" y="48028"/>
                    <a:pt x="1677611" y="0"/>
                  </a:cubicBezTo>
                  <a:cubicBezTo>
                    <a:pt x="1785106" y="-19193"/>
                    <a:pt x="1971102" y="-2292"/>
                    <a:pt x="2106551" y="0"/>
                  </a:cubicBezTo>
                  <a:cubicBezTo>
                    <a:pt x="2224551" y="-18094"/>
                    <a:pt x="2381225" y="3980"/>
                    <a:pt x="2580642" y="0"/>
                  </a:cubicBezTo>
                  <a:cubicBezTo>
                    <a:pt x="2776195" y="-23766"/>
                    <a:pt x="2957695" y="-7172"/>
                    <a:pt x="3235340" y="0"/>
                  </a:cubicBezTo>
                  <a:cubicBezTo>
                    <a:pt x="3505630" y="29852"/>
                    <a:pt x="3475236" y="7561"/>
                    <a:pt x="3664281" y="0"/>
                  </a:cubicBezTo>
                  <a:cubicBezTo>
                    <a:pt x="3846305" y="-11449"/>
                    <a:pt x="3993129" y="-34896"/>
                    <a:pt x="4093221" y="0"/>
                  </a:cubicBezTo>
                  <a:cubicBezTo>
                    <a:pt x="4149834" y="46175"/>
                    <a:pt x="4678240" y="-22704"/>
                    <a:pt x="4973677" y="0"/>
                  </a:cubicBezTo>
                  <a:cubicBezTo>
                    <a:pt x="5178445" y="14102"/>
                    <a:pt x="5466967" y="221538"/>
                    <a:pt x="5432196" y="518078"/>
                  </a:cubicBezTo>
                  <a:cubicBezTo>
                    <a:pt x="5430651" y="745802"/>
                    <a:pt x="5446777" y="868822"/>
                    <a:pt x="5432196" y="982829"/>
                  </a:cubicBezTo>
                  <a:cubicBezTo>
                    <a:pt x="5419703" y="1082106"/>
                    <a:pt x="5392064" y="1297097"/>
                    <a:pt x="5432196" y="1524187"/>
                  </a:cubicBezTo>
                  <a:cubicBezTo>
                    <a:pt x="5423821" y="1749199"/>
                    <a:pt x="5424538" y="1838519"/>
                    <a:pt x="5432196" y="2050224"/>
                  </a:cubicBezTo>
                  <a:cubicBezTo>
                    <a:pt x="5457584" y="2391080"/>
                    <a:pt x="5200442" y="2630714"/>
                    <a:pt x="4973677" y="2568302"/>
                  </a:cubicBezTo>
                  <a:cubicBezTo>
                    <a:pt x="4893407" y="2615765"/>
                    <a:pt x="4630926" y="2575912"/>
                    <a:pt x="4499585" y="2568302"/>
                  </a:cubicBezTo>
                  <a:cubicBezTo>
                    <a:pt x="4345455" y="2506167"/>
                    <a:pt x="4211529" y="2552200"/>
                    <a:pt x="3980342" y="2568302"/>
                  </a:cubicBezTo>
                  <a:cubicBezTo>
                    <a:pt x="3759344" y="2572306"/>
                    <a:pt x="3611070" y="2591266"/>
                    <a:pt x="3461098" y="2568302"/>
                  </a:cubicBezTo>
                  <a:cubicBezTo>
                    <a:pt x="3319531" y="2539792"/>
                    <a:pt x="3252770" y="2546877"/>
                    <a:pt x="3032159" y="2568302"/>
                  </a:cubicBezTo>
                  <a:cubicBezTo>
                    <a:pt x="2833853" y="2604176"/>
                    <a:pt x="2630767" y="2589621"/>
                    <a:pt x="2512915" y="2568302"/>
                  </a:cubicBezTo>
                  <a:cubicBezTo>
                    <a:pt x="2386223" y="2545692"/>
                    <a:pt x="2243951" y="2604201"/>
                    <a:pt x="2038824" y="2568302"/>
                  </a:cubicBezTo>
                  <a:cubicBezTo>
                    <a:pt x="1831798" y="2561439"/>
                    <a:pt x="1804694" y="2554109"/>
                    <a:pt x="1609883" y="2568302"/>
                  </a:cubicBezTo>
                  <a:cubicBezTo>
                    <a:pt x="1418593" y="2582946"/>
                    <a:pt x="1209495" y="2522527"/>
                    <a:pt x="955185" y="2568302"/>
                  </a:cubicBezTo>
                  <a:cubicBezTo>
                    <a:pt x="702741" y="2575319"/>
                    <a:pt x="606769" y="2546005"/>
                    <a:pt x="458518" y="2568302"/>
                  </a:cubicBezTo>
                  <a:cubicBezTo>
                    <a:pt x="184336" y="2492567"/>
                    <a:pt x="86968" y="2290512"/>
                    <a:pt x="0" y="2050224"/>
                  </a:cubicBezTo>
                  <a:cubicBezTo>
                    <a:pt x="17936" y="1919439"/>
                    <a:pt x="40529" y="1680021"/>
                    <a:pt x="0" y="1539509"/>
                  </a:cubicBezTo>
                  <a:cubicBezTo>
                    <a:pt x="-51567" y="1398292"/>
                    <a:pt x="-14411" y="1176232"/>
                    <a:pt x="0" y="1044115"/>
                  </a:cubicBezTo>
                  <a:cubicBezTo>
                    <a:pt x="-7156" y="950245"/>
                    <a:pt x="-46941" y="687078"/>
                    <a:pt x="0" y="518078"/>
                  </a:cubicBezTo>
                  <a:close/>
                </a:path>
                <a:path w="5432196" h="2568302" stroke="0" extrusionOk="0">
                  <a:moveTo>
                    <a:pt x="0" y="518078"/>
                  </a:moveTo>
                  <a:cubicBezTo>
                    <a:pt x="38369" y="290542"/>
                    <a:pt x="228407" y="48918"/>
                    <a:pt x="458518" y="0"/>
                  </a:cubicBezTo>
                  <a:cubicBezTo>
                    <a:pt x="646147" y="24875"/>
                    <a:pt x="765552" y="9083"/>
                    <a:pt x="1068065" y="0"/>
                  </a:cubicBezTo>
                  <a:cubicBezTo>
                    <a:pt x="1368783" y="14060"/>
                    <a:pt x="1352421" y="14652"/>
                    <a:pt x="1542156" y="0"/>
                  </a:cubicBezTo>
                  <a:cubicBezTo>
                    <a:pt x="1727898" y="-17499"/>
                    <a:pt x="1847248" y="11379"/>
                    <a:pt x="2016248" y="0"/>
                  </a:cubicBezTo>
                  <a:cubicBezTo>
                    <a:pt x="2204506" y="-47422"/>
                    <a:pt x="2499262" y="10739"/>
                    <a:pt x="2625794" y="0"/>
                  </a:cubicBezTo>
                  <a:cubicBezTo>
                    <a:pt x="2766346" y="17274"/>
                    <a:pt x="2927750" y="-24620"/>
                    <a:pt x="3145037" y="0"/>
                  </a:cubicBezTo>
                  <a:cubicBezTo>
                    <a:pt x="3354033" y="-23589"/>
                    <a:pt x="3451294" y="13768"/>
                    <a:pt x="3799735" y="0"/>
                  </a:cubicBezTo>
                  <a:cubicBezTo>
                    <a:pt x="4132551" y="-8929"/>
                    <a:pt x="4274287" y="-12517"/>
                    <a:pt x="4454434" y="0"/>
                  </a:cubicBezTo>
                  <a:cubicBezTo>
                    <a:pt x="4619986" y="13385"/>
                    <a:pt x="4855217" y="35398"/>
                    <a:pt x="4973677" y="0"/>
                  </a:cubicBezTo>
                  <a:cubicBezTo>
                    <a:pt x="5230634" y="-65009"/>
                    <a:pt x="5428996" y="177590"/>
                    <a:pt x="5432196" y="518078"/>
                  </a:cubicBezTo>
                  <a:cubicBezTo>
                    <a:pt x="5412964" y="671433"/>
                    <a:pt x="5444560" y="910388"/>
                    <a:pt x="5432196" y="1028793"/>
                  </a:cubicBezTo>
                  <a:cubicBezTo>
                    <a:pt x="5432541" y="1140227"/>
                    <a:pt x="5464575" y="1291954"/>
                    <a:pt x="5432196" y="1539509"/>
                  </a:cubicBezTo>
                  <a:cubicBezTo>
                    <a:pt x="5431969" y="1785133"/>
                    <a:pt x="5417391" y="1863939"/>
                    <a:pt x="5432196" y="2050224"/>
                  </a:cubicBezTo>
                  <a:cubicBezTo>
                    <a:pt x="5485273" y="2358913"/>
                    <a:pt x="5238689" y="2607558"/>
                    <a:pt x="4973677" y="2568302"/>
                  </a:cubicBezTo>
                  <a:cubicBezTo>
                    <a:pt x="4754069" y="2531474"/>
                    <a:pt x="4640267" y="2558904"/>
                    <a:pt x="4364130" y="2568302"/>
                  </a:cubicBezTo>
                  <a:cubicBezTo>
                    <a:pt x="4072631" y="2584297"/>
                    <a:pt x="4047499" y="2577611"/>
                    <a:pt x="3844887" y="2568302"/>
                  </a:cubicBezTo>
                  <a:cubicBezTo>
                    <a:pt x="3631470" y="2591464"/>
                    <a:pt x="3510950" y="2598557"/>
                    <a:pt x="3325644" y="2568302"/>
                  </a:cubicBezTo>
                  <a:cubicBezTo>
                    <a:pt x="3167139" y="2541115"/>
                    <a:pt x="2998822" y="2624003"/>
                    <a:pt x="2670946" y="2568302"/>
                  </a:cubicBezTo>
                  <a:cubicBezTo>
                    <a:pt x="2351964" y="2522364"/>
                    <a:pt x="2273594" y="2570398"/>
                    <a:pt x="2061400" y="2568302"/>
                  </a:cubicBezTo>
                  <a:cubicBezTo>
                    <a:pt x="1875216" y="2561712"/>
                    <a:pt x="1668137" y="2544103"/>
                    <a:pt x="1542156" y="2568302"/>
                  </a:cubicBezTo>
                  <a:cubicBezTo>
                    <a:pt x="1405692" y="2566421"/>
                    <a:pt x="1177343" y="2548509"/>
                    <a:pt x="1068065" y="2568302"/>
                  </a:cubicBezTo>
                  <a:cubicBezTo>
                    <a:pt x="961254" y="2588942"/>
                    <a:pt x="701744" y="2590949"/>
                    <a:pt x="458518" y="2568302"/>
                  </a:cubicBezTo>
                  <a:cubicBezTo>
                    <a:pt x="280624" y="2544714"/>
                    <a:pt x="225" y="2335643"/>
                    <a:pt x="0" y="2050224"/>
                  </a:cubicBezTo>
                  <a:cubicBezTo>
                    <a:pt x="-1302" y="1818192"/>
                    <a:pt x="12702" y="1686836"/>
                    <a:pt x="0" y="1508866"/>
                  </a:cubicBezTo>
                  <a:cubicBezTo>
                    <a:pt x="-8789" y="1310025"/>
                    <a:pt x="-24626" y="1092492"/>
                    <a:pt x="0" y="967507"/>
                  </a:cubicBezTo>
                  <a:cubicBezTo>
                    <a:pt x="15420" y="853515"/>
                    <a:pt x="-8622" y="681808"/>
                    <a:pt x="0" y="518078"/>
                  </a:cubicBezTo>
                  <a:close/>
                </a:path>
                <a:path w="5432196" h="2568302" fill="none" stroke="0" extrusionOk="0">
                  <a:moveTo>
                    <a:pt x="0" y="518078"/>
                  </a:moveTo>
                  <a:cubicBezTo>
                    <a:pt x="-13011" y="236373"/>
                    <a:pt x="231848" y="67104"/>
                    <a:pt x="458518" y="0"/>
                  </a:cubicBezTo>
                  <a:cubicBezTo>
                    <a:pt x="730853" y="13704"/>
                    <a:pt x="888979" y="-21983"/>
                    <a:pt x="1068065" y="0"/>
                  </a:cubicBezTo>
                  <a:cubicBezTo>
                    <a:pt x="1259584" y="15766"/>
                    <a:pt x="1527582" y="37336"/>
                    <a:pt x="1677611" y="0"/>
                  </a:cubicBezTo>
                  <a:cubicBezTo>
                    <a:pt x="1795196" y="-28661"/>
                    <a:pt x="1981006" y="-2943"/>
                    <a:pt x="2106551" y="0"/>
                  </a:cubicBezTo>
                  <a:cubicBezTo>
                    <a:pt x="2251348" y="-9964"/>
                    <a:pt x="2387793" y="-10032"/>
                    <a:pt x="2580642" y="0"/>
                  </a:cubicBezTo>
                  <a:cubicBezTo>
                    <a:pt x="2778317" y="-33972"/>
                    <a:pt x="2963915" y="-24492"/>
                    <a:pt x="3235340" y="0"/>
                  </a:cubicBezTo>
                  <a:cubicBezTo>
                    <a:pt x="3506439" y="20296"/>
                    <a:pt x="3480858" y="9733"/>
                    <a:pt x="3664281" y="0"/>
                  </a:cubicBezTo>
                  <a:cubicBezTo>
                    <a:pt x="3828949" y="-5935"/>
                    <a:pt x="3990400" y="-22970"/>
                    <a:pt x="4093221" y="0"/>
                  </a:cubicBezTo>
                  <a:cubicBezTo>
                    <a:pt x="4145874" y="17842"/>
                    <a:pt x="4720035" y="-58075"/>
                    <a:pt x="4973677" y="0"/>
                  </a:cubicBezTo>
                  <a:cubicBezTo>
                    <a:pt x="5218953" y="-56736"/>
                    <a:pt x="5468494" y="230940"/>
                    <a:pt x="5432196" y="518078"/>
                  </a:cubicBezTo>
                  <a:cubicBezTo>
                    <a:pt x="5423586" y="734578"/>
                    <a:pt x="5440572" y="850043"/>
                    <a:pt x="5432196" y="982829"/>
                  </a:cubicBezTo>
                  <a:cubicBezTo>
                    <a:pt x="5401294" y="1044195"/>
                    <a:pt x="5421563" y="1335078"/>
                    <a:pt x="5432196" y="1524187"/>
                  </a:cubicBezTo>
                  <a:cubicBezTo>
                    <a:pt x="5454379" y="1738276"/>
                    <a:pt x="5414113" y="1853953"/>
                    <a:pt x="5432196" y="2050224"/>
                  </a:cubicBezTo>
                  <a:cubicBezTo>
                    <a:pt x="5457318" y="2355840"/>
                    <a:pt x="5225951" y="2568214"/>
                    <a:pt x="4973677" y="2568302"/>
                  </a:cubicBezTo>
                  <a:cubicBezTo>
                    <a:pt x="4885709" y="2604694"/>
                    <a:pt x="4629789" y="2584720"/>
                    <a:pt x="4499585" y="2568302"/>
                  </a:cubicBezTo>
                  <a:cubicBezTo>
                    <a:pt x="4343376" y="2560349"/>
                    <a:pt x="4173980" y="2557660"/>
                    <a:pt x="3980342" y="2568302"/>
                  </a:cubicBezTo>
                  <a:cubicBezTo>
                    <a:pt x="3781194" y="2583290"/>
                    <a:pt x="3632896" y="2578539"/>
                    <a:pt x="3461098" y="2568302"/>
                  </a:cubicBezTo>
                  <a:cubicBezTo>
                    <a:pt x="3328888" y="2559531"/>
                    <a:pt x="3253607" y="2554177"/>
                    <a:pt x="3032159" y="2568302"/>
                  </a:cubicBezTo>
                  <a:cubicBezTo>
                    <a:pt x="2826166" y="2591465"/>
                    <a:pt x="2618039" y="2568677"/>
                    <a:pt x="2512915" y="2568302"/>
                  </a:cubicBezTo>
                  <a:cubicBezTo>
                    <a:pt x="2380430" y="2563223"/>
                    <a:pt x="2252154" y="2581619"/>
                    <a:pt x="2038824" y="2568302"/>
                  </a:cubicBezTo>
                  <a:cubicBezTo>
                    <a:pt x="1828131" y="2562429"/>
                    <a:pt x="1807574" y="2548682"/>
                    <a:pt x="1609883" y="2568302"/>
                  </a:cubicBezTo>
                  <a:cubicBezTo>
                    <a:pt x="1411825" y="2579250"/>
                    <a:pt x="1239589" y="2578065"/>
                    <a:pt x="955185" y="2568302"/>
                  </a:cubicBezTo>
                  <a:cubicBezTo>
                    <a:pt x="677749" y="2598809"/>
                    <a:pt x="616450" y="2550203"/>
                    <a:pt x="458518" y="2568302"/>
                  </a:cubicBezTo>
                  <a:cubicBezTo>
                    <a:pt x="200886" y="2568764"/>
                    <a:pt x="50412" y="2321458"/>
                    <a:pt x="0" y="2050224"/>
                  </a:cubicBezTo>
                  <a:cubicBezTo>
                    <a:pt x="18938" y="1921292"/>
                    <a:pt x="4756" y="1652696"/>
                    <a:pt x="0" y="1539509"/>
                  </a:cubicBezTo>
                  <a:cubicBezTo>
                    <a:pt x="-142" y="1402383"/>
                    <a:pt x="12736" y="1199967"/>
                    <a:pt x="0" y="1044115"/>
                  </a:cubicBezTo>
                  <a:cubicBezTo>
                    <a:pt x="25476" y="890610"/>
                    <a:pt x="-5543" y="707490"/>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75433" y="2052486"/>
              <a:ext cx="609091" cy="609091"/>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075433" y="2703903"/>
              <a:ext cx="609091" cy="609091"/>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5433" y="3393938"/>
              <a:ext cx="609091" cy="609091"/>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833880" y="487808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277206" y="487808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390554" y="487808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7849786" y="5440220"/>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293112" y="5440220"/>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406460" y="5440220"/>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61335" y="6081327"/>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04661" y="6081327"/>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18009" y="6081327"/>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A5950970-CA62-474A-28C7-BA1068505F4A}"/>
              </a:ext>
            </a:extLst>
          </p:cNvPr>
          <p:cNvPicPr>
            <a:picLocks noChangeAspect="1"/>
          </p:cNvPicPr>
          <p:nvPr/>
        </p:nvPicPr>
        <p:blipFill>
          <a:blip r:embed="rId2"/>
          <a:stretch>
            <a:fillRect/>
          </a:stretch>
        </p:blipFill>
        <p:spPr>
          <a:xfrm>
            <a:off x="4070038" y="271832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ọc sinh lớp Hai chăm ngoan (Hát theo bài hát mẫu SGK lớp 2 NXBGD)">
            <a:hlinkClick r:id="" action="ppaction://media"/>
            <a:extLst>
              <a:ext uri="{FF2B5EF4-FFF2-40B4-BE49-F238E27FC236}">
                <a16:creationId xmlns:a16="http://schemas.microsoft.com/office/drawing/2014/main" id="{42CD9DC7-9FE5-5595-E8C8-6F68AAA0F0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4427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C994-139F-A68A-E29D-18622EB3081A}"/>
              </a:ext>
            </a:extLst>
          </p:cNvPr>
          <p:cNvSpPr>
            <a:spLocks noGrp="1"/>
          </p:cNvSpPr>
          <p:nvPr>
            <p:ph type="title" idx="4294967295"/>
          </p:nvPr>
        </p:nvSpPr>
        <p:spPr>
          <a:xfrm>
            <a:off x="838200" y="365125"/>
            <a:ext cx="10515600" cy="1325563"/>
          </a:xfrm>
          <a:prstGeom prst="rect">
            <a:avLst/>
          </a:prstGeom>
        </p:spPr>
        <p:txBody>
          <a:bodyPr/>
          <a:lstStyle/>
          <a:p>
            <a:endParaRPr lang="en-US"/>
          </a:p>
        </p:txBody>
      </p:sp>
      <p:pic>
        <p:nvPicPr>
          <p:cNvPr id="11" name="Thiết kế chưa có tên (1)">
            <a:hlinkClick r:id="" action="ppaction://media"/>
            <a:extLst>
              <a:ext uri="{FF2B5EF4-FFF2-40B4-BE49-F238E27FC236}">
                <a16:creationId xmlns:a16="http://schemas.microsoft.com/office/drawing/2014/main" id="{02EF2C96-F0CE-F5E6-FB6A-7A82889C8DD5}"/>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a:prstGeom prst="rect">
            <a:avLst/>
          </a:prstGeom>
        </p:spPr>
      </p:pic>
    </p:spTree>
    <p:extLst>
      <p:ext uri="{BB962C8B-B14F-4D97-AF65-F5344CB8AC3E}">
        <p14:creationId xmlns:p14="http://schemas.microsoft.com/office/powerpoint/2010/main" val="419059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pic>
        <p:nvPicPr>
          <p:cNvPr id="2" name="Picture 1">
            <a:extLst>
              <a:ext uri="{FF2B5EF4-FFF2-40B4-BE49-F238E27FC236}">
                <a16:creationId xmlns:a16="http://schemas.microsoft.com/office/drawing/2014/main" id="{5FFDB54A-552F-00E7-7C81-2B842164A2DB}"/>
              </a:ext>
            </a:extLst>
          </p:cNvPr>
          <p:cNvPicPr>
            <a:picLocks noChangeAspect="1"/>
          </p:cNvPicPr>
          <p:nvPr/>
        </p:nvPicPr>
        <p:blipFill>
          <a:blip r:embed="rId3"/>
          <a:stretch>
            <a:fillRect/>
          </a:stretch>
        </p:blipFill>
        <p:spPr>
          <a:xfrm>
            <a:off x="1266002" y="1132668"/>
            <a:ext cx="10193395" cy="1030313"/>
          </a:xfrm>
          <a:prstGeom prst="rect">
            <a:avLst/>
          </a:prstGeom>
        </p:spPr>
      </p:pic>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
        <p:nvSpPr>
          <p:cNvPr id="2" name="Rectangle: Rounded Corners 1">
            <a:extLst>
              <a:ext uri="{FF2B5EF4-FFF2-40B4-BE49-F238E27FC236}">
                <a16:creationId xmlns:a16="http://schemas.microsoft.com/office/drawing/2014/main" id="{5D2A4759-139F-08F0-2B2D-4A944E836FF5}"/>
              </a:ext>
            </a:extLst>
          </p:cNvPr>
          <p:cNvSpPr/>
          <p:nvPr/>
        </p:nvSpPr>
        <p:spPr>
          <a:xfrm>
            <a:off x="215080" y="6038850"/>
            <a:ext cx="4537895" cy="72943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Cùng</a:t>
            </a:r>
            <a:r>
              <a:rPr lang="en-US" sz="44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chia </a:t>
            </a:r>
            <a:r>
              <a:rPr lang="en-US" sz="44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a:extLst>
              <a:ext uri="{FF2B5EF4-FFF2-40B4-BE49-F238E27FC236}">
                <a16:creationId xmlns:a16="http://schemas.microsoft.com/office/drawing/2014/main" id="{C780CE63-E2EF-701C-9F8E-4E142013E1A6}"/>
              </a:ext>
            </a:extLst>
          </p:cNvPr>
          <p:cNvSpPr/>
          <p:nvPr/>
        </p:nvSpPr>
        <p:spPr>
          <a:xfrm>
            <a:off x="318627" y="136207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6" name="Oval 5">
            <a:extLst>
              <a:ext uri="{FF2B5EF4-FFF2-40B4-BE49-F238E27FC236}">
                <a16:creationId xmlns:a16="http://schemas.microsoft.com/office/drawing/2014/main" id="{6BA6717E-CF49-3457-322E-578E869456C6}"/>
              </a:ext>
            </a:extLst>
          </p:cNvPr>
          <p:cNvSpPr/>
          <p:nvPr/>
        </p:nvSpPr>
        <p:spPr>
          <a:xfrm>
            <a:off x="232902" y="3009899"/>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DD8C605E-DA0F-0B13-B469-182683DD427B}"/>
              </a:ext>
            </a:extLst>
          </p:cNvPr>
          <p:cNvSpPr/>
          <p:nvPr/>
        </p:nvSpPr>
        <p:spPr>
          <a:xfrm>
            <a:off x="309102" y="450532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 name="Rectangle: Rounded Corners 2">
            <a:extLst>
              <a:ext uri="{FF2B5EF4-FFF2-40B4-BE49-F238E27FC236}">
                <a16:creationId xmlns:a16="http://schemas.microsoft.com/office/drawing/2014/main" id="{F432DE5A-E57D-FBF5-8346-ED1841C47EF4}"/>
              </a:ext>
            </a:extLst>
          </p:cNvPr>
          <p:cNvSpPr/>
          <p:nvPr/>
        </p:nvSpPr>
        <p:spPr>
          <a:xfrm>
            <a:off x="215080" y="6048375"/>
            <a:ext cx="6080945" cy="72943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lần</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4409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5" dur="500"/>
                                        <p:tgtEl>
                                          <p:spTgt spid="4">
                                            <p:txEl>
                                              <p:pRg st="3" end="3"/>
                                            </p:txEl>
                                          </p:spTgt>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fade">
                                      <p:cBhvr>
                                        <p:cTn id="45" dur="500"/>
                                        <p:tgtEl>
                                          <p:spTgt spid="4">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fade">
                                      <p:cBhvr>
                                        <p:cTn id="48" dur="500"/>
                                        <p:tgtEl>
                                          <p:spTgt spid="4">
                                            <p:txEl>
                                              <p:pRg st="1" end="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500"/>
                                        <p:tgtEl>
                                          <p:spTgt spid="4">
                                            <p:txEl>
                                              <p:pRg st="3" end="3"/>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fade">
                                      <p:cBhvr>
                                        <p:cTn id="57" dur="500"/>
                                        <p:tgtEl>
                                          <p:spTgt spid="4">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2" grpId="0" animBg="1"/>
      <p:bldP spid="5" grpId="0" animBg="1"/>
      <p:bldP spid="6" grpId="0" animBg="1"/>
      <p:bldP spid="8"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云形标注 2">
            <a:extLst>
              <a:ext uri="{FF2B5EF4-FFF2-40B4-BE49-F238E27FC236}">
                <a16:creationId xmlns:a16="http://schemas.microsoft.com/office/drawing/2014/main" id="{64E6623C-4A83-6692-D755-FC2089BE0D13}"/>
              </a:ext>
            </a:extLst>
          </p:cNvPr>
          <p:cNvSpPr/>
          <p:nvPr/>
        </p:nvSpPr>
        <p:spPr>
          <a:xfrm>
            <a:off x="8975320" y="1514168"/>
            <a:ext cx="2432416" cy="1784338"/>
          </a:xfrm>
          <a:prstGeom prst="cloudCallout">
            <a:avLst>
              <a:gd name="adj1" fmla="val -21735"/>
              <a:gd name="adj2" fmla="val 81360"/>
            </a:avLst>
          </a:prstGeom>
          <a:gradFill flip="none" rotWithShape="1">
            <a:gsLst>
              <a:gs pos="100000">
                <a:srgbClr val="92D050">
                  <a:tint val="66000"/>
                  <a:satMod val="16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矩形 36">
            <a:extLst>
              <a:ext uri="{FF2B5EF4-FFF2-40B4-BE49-F238E27FC236}">
                <a16:creationId xmlns:a16="http://schemas.microsoft.com/office/drawing/2014/main" id="{7E7699EC-30E4-6D33-749D-2DD8E3A36686}"/>
              </a:ext>
            </a:extLst>
          </p:cNvPr>
          <p:cNvSpPr/>
          <p:nvPr/>
        </p:nvSpPr>
        <p:spPr>
          <a:xfrm>
            <a:off x="9573702" y="1693549"/>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níu</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椭圆形标注 1">
            <a:extLst>
              <a:ext uri="{FF2B5EF4-FFF2-40B4-BE49-F238E27FC236}">
                <a16:creationId xmlns:a16="http://schemas.microsoft.com/office/drawing/2014/main" id="{65217E2B-C07A-A9A4-98F1-C08041C0F318}"/>
              </a:ext>
            </a:extLst>
          </p:cNvPr>
          <p:cNvSpPr/>
          <p:nvPr/>
        </p:nvSpPr>
        <p:spPr>
          <a:xfrm>
            <a:off x="3669201" y="1434855"/>
            <a:ext cx="2118051" cy="1454680"/>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标注 3">
            <a:extLst>
              <a:ext uri="{FF2B5EF4-FFF2-40B4-BE49-F238E27FC236}">
                <a16:creationId xmlns:a16="http://schemas.microsoft.com/office/drawing/2014/main" id="{8BAE9C03-0B1D-8F9A-E814-0491C4DC214C}"/>
              </a:ext>
            </a:extLst>
          </p:cNvPr>
          <p:cNvSpPr/>
          <p:nvPr/>
        </p:nvSpPr>
        <p:spPr>
          <a:xfrm>
            <a:off x="653717" y="1605589"/>
            <a:ext cx="2571768" cy="1434879"/>
          </a:xfrm>
          <a:prstGeom prst="wedgeRoundRectCallout">
            <a:avLst>
              <a:gd name="adj1" fmla="val -1644"/>
              <a:gd name="adj2" fmla="val 76875"/>
              <a:gd name="adj3" fmla="val 16667"/>
            </a:avLst>
          </a:prstGeom>
          <a:gradFill flip="none" rotWithShape="1">
            <a:gsLst>
              <a:gs pos="0">
                <a:schemeClr val="accent5">
                  <a:lumMod val="60000"/>
                  <a:lumOff val="4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标注 9">
            <a:extLst>
              <a:ext uri="{FF2B5EF4-FFF2-40B4-BE49-F238E27FC236}">
                <a16:creationId xmlns:a16="http://schemas.microsoft.com/office/drawing/2014/main" id="{47C19526-8603-8138-84F2-4899091C5E81}"/>
              </a:ext>
            </a:extLst>
          </p:cNvPr>
          <p:cNvSpPr/>
          <p:nvPr/>
        </p:nvSpPr>
        <p:spPr>
          <a:xfrm>
            <a:off x="6209630" y="1258529"/>
            <a:ext cx="2368133" cy="1231797"/>
          </a:xfrm>
          <a:prstGeom prst="wedgeRectCallout">
            <a:avLst>
              <a:gd name="adj1" fmla="val 3450"/>
              <a:gd name="adj2" fmla="val 107483"/>
            </a:avLst>
          </a:prstGeom>
          <a:gradFill flip="none" rotWithShape="1">
            <a:gsLst>
              <a:gs pos="100000">
                <a:srgbClr val="FFC000">
                  <a:tint val="66000"/>
                  <a:satMod val="16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33">
            <a:extLst>
              <a:ext uri="{FF2B5EF4-FFF2-40B4-BE49-F238E27FC236}">
                <a16:creationId xmlns:a16="http://schemas.microsoft.com/office/drawing/2014/main" id="{31230E7C-5FEE-3A74-DA65-370D196CA30B}"/>
              </a:ext>
            </a:extLst>
          </p:cNvPr>
          <p:cNvSpPr/>
          <p:nvPr/>
        </p:nvSpPr>
        <p:spPr>
          <a:xfrm>
            <a:off x="862629" y="1601943"/>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loáng</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矩形 34">
            <a:extLst>
              <a:ext uri="{FF2B5EF4-FFF2-40B4-BE49-F238E27FC236}">
                <a16:creationId xmlns:a16="http://schemas.microsoft.com/office/drawing/2014/main" id="{C9F8EA4B-4675-6AA8-8B08-257A5ADB8095}"/>
              </a:ext>
            </a:extLst>
          </p:cNvPr>
          <p:cNvSpPr/>
          <p:nvPr/>
        </p:nvSpPr>
        <p:spPr>
          <a:xfrm>
            <a:off x="3823867" y="1502308"/>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rốt</a:t>
            </a:r>
            <a:r>
              <a:rPr lang="en-US" altLang="zh-CN" sz="5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rít</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 35">
            <a:extLst>
              <a:ext uri="{FF2B5EF4-FFF2-40B4-BE49-F238E27FC236}">
                <a16:creationId xmlns:a16="http://schemas.microsoft.com/office/drawing/2014/main" id="{EE6B07F5-276F-89B4-5E3E-3B649F339655}"/>
              </a:ext>
            </a:extLst>
          </p:cNvPr>
          <p:cNvSpPr/>
          <p:nvPr/>
        </p:nvSpPr>
        <p:spPr>
          <a:xfrm>
            <a:off x="6483937" y="1244470"/>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rụt</a:t>
            </a:r>
            <a:r>
              <a:rPr lang="en-US" altLang="zh-CN" sz="5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rè</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2" descr="F:\360安全浏览器下载\六一\Nipic_2531170_b95b5e79d8a6cffe\5.png">
            <a:extLst>
              <a:ext uri="{FF2B5EF4-FFF2-40B4-BE49-F238E27FC236}">
                <a16:creationId xmlns:a16="http://schemas.microsoft.com/office/drawing/2014/main" id="{EF652040-5D31-6F06-359F-449DF5BC3E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5197" y="3436906"/>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F:\360安全浏览器下载\六一\Nipic_2531170_b95b5e79d8a6cffe\未标题-1.png">
            <a:extLst>
              <a:ext uri="{FF2B5EF4-FFF2-40B4-BE49-F238E27FC236}">
                <a16:creationId xmlns:a16="http://schemas.microsoft.com/office/drawing/2014/main" id="{1B7EFBCB-B72B-EAAF-D11F-74AF9A9241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467" y="3793450"/>
            <a:ext cx="1748264" cy="24098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360安全浏览器下载\六一\Nipic_2531170_b95b5e79d8a6cffe\4.png">
            <a:extLst>
              <a:ext uri="{FF2B5EF4-FFF2-40B4-BE49-F238E27FC236}">
                <a16:creationId xmlns:a16="http://schemas.microsoft.com/office/drawing/2014/main" id="{C3C46805-3855-0336-FD05-3DCB222FB9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7532" y="3882914"/>
            <a:ext cx="1545893" cy="24321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F:\360安全浏览器下载\六一\Nipic_2531170_b95b5e79d8a6cffe\1.png">
            <a:extLst>
              <a:ext uri="{FF2B5EF4-FFF2-40B4-BE49-F238E27FC236}">
                <a16:creationId xmlns:a16="http://schemas.microsoft.com/office/drawing/2014/main" id="{57036332-584E-225C-375F-646C80CFF7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3567" y="3557827"/>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1EAD052-0F27-E277-1A3E-E219E5F5AEB8}"/>
              </a:ext>
            </a:extLst>
          </p:cNvPr>
          <p:cNvSpPr txBox="1"/>
          <p:nvPr/>
        </p:nvSpPr>
        <p:spPr>
          <a:xfrm>
            <a:off x="3550489" y="444536"/>
            <a:ext cx="5388077" cy="830997"/>
          </a:xfrm>
          <a:prstGeom prst="rect">
            <a:avLst/>
          </a:prstGeom>
          <a:noFill/>
        </p:spPr>
        <p:txBody>
          <a:bodyPr wrap="square" rtlCol="0">
            <a:spAutoFit/>
          </a:bodyPr>
          <a:lstStyle/>
          <a:p>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2567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800"/>
                            </p:stCondLst>
                            <p:childTnLst>
                              <p:par>
                                <p:cTn id="22" presetID="42"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par>
                          <p:cTn id="27" fill="hold">
                            <p:stCondLst>
                              <p:cond delay="180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300"/>
                                        <p:tgtEl>
                                          <p:spTgt spid="6"/>
                                        </p:tgtEl>
                                      </p:cBhvr>
                                    </p:animEffect>
                                    <p:anim calcmode="lin" valueType="num">
                                      <p:cBhvr>
                                        <p:cTn id="31" dur="300" fill="hold"/>
                                        <p:tgtEl>
                                          <p:spTgt spid="6"/>
                                        </p:tgtEl>
                                        <p:attrNameLst>
                                          <p:attrName>ppt_x</p:attrName>
                                        </p:attrNameLst>
                                      </p:cBhvr>
                                      <p:tavLst>
                                        <p:tav tm="0">
                                          <p:val>
                                            <p:strVal val="#ppt_x"/>
                                          </p:val>
                                        </p:tav>
                                        <p:tav tm="100000">
                                          <p:val>
                                            <p:strVal val="#ppt_x"/>
                                          </p:val>
                                        </p:tav>
                                      </p:tavLst>
                                    </p:anim>
                                    <p:anim calcmode="lin" valueType="num">
                                      <p:cBhvr>
                                        <p:cTn id="32" dur="3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1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26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300"/>
                                        <p:tgtEl>
                                          <p:spTgt spid="5"/>
                                        </p:tgtEl>
                                      </p:cBhvr>
                                    </p:animEffect>
                                    <p:anim calcmode="lin" valueType="num">
                                      <p:cBhvr>
                                        <p:cTn id="41" dur="300" fill="hold"/>
                                        <p:tgtEl>
                                          <p:spTgt spid="5"/>
                                        </p:tgtEl>
                                        <p:attrNameLst>
                                          <p:attrName>ppt_x</p:attrName>
                                        </p:attrNameLst>
                                      </p:cBhvr>
                                      <p:tavLst>
                                        <p:tav tm="0">
                                          <p:val>
                                            <p:strVal val="#ppt_x"/>
                                          </p:val>
                                        </p:tav>
                                        <p:tav tm="100000">
                                          <p:val>
                                            <p:strVal val="#ppt_x"/>
                                          </p:val>
                                        </p:tav>
                                      </p:tavLst>
                                    </p:anim>
                                    <p:anim calcmode="lin" valueType="num">
                                      <p:cBhvr>
                                        <p:cTn id="42" dur="3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2900"/>
                            </p:stCondLst>
                            <p:childTnLst>
                              <p:par>
                                <p:cTn id="44" presetID="10"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3400"/>
                            </p:stCondLst>
                            <p:childTnLst>
                              <p:par>
                                <p:cTn id="48" presetID="42"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300"/>
                                        <p:tgtEl>
                                          <p:spTgt spid="8"/>
                                        </p:tgtEl>
                                      </p:cBhvr>
                                    </p:animEffect>
                                    <p:anim calcmode="lin" valueType="num">
                                      <p:cBhvr>
                                        <p:cTn id="51" dur="300" fill="hold"/>
                                        <p:tgtEl>
                                          <p:spTgt spid="8"/>
                                        </p:tgtEl>
                                        <p:attrNameLst>
                                          <p:attrName>ppt_x</p:attrName>
                                        </p:attrNameLst>
                                      </p:cBhvr>
                                      <p:tavLst>
                                        <p:tav tm="0">
                                          <p:val>
                                            <p:strVal val="#ppt_x"/>
                                          </p:val>
                                        </p:tav>
                                        <p:tav tm="100000">
                                          <p:val>
                                            <p:strVal val="#ppt_x"/>
                                          </p:val>
                                        </p:tav>
                                      </p:tavLst>
                                    </p:anim>
                                    <p:anim calcmode="lin" valueType="num">
                                      <p:cBhvr>
                                        <p:cTn id="52" dur="3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3700"/>
                            </p:stCondLst>
                            <p:childTnLst>
                              <p:par>
                                <p:cTn id="54" presetID="10"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par>
                          <p:cTn id="57" fill="hold">
                            <p:stCondLst>
                              <p:cond delay="4200"/>
                            </p:stCondLst>
                            <p:childTnLst>
                              <p:par>
                                <p:cTn id="58" presetID="42" presetClass="entr" presetSubtype="0" fill="hold" grpId="0" nodeType="after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300"/>
                                        <p:tgtEl>
                                          <p:spTgt spid="2"/>
                                        </p:tgtEl>
                                      </p:cBhvr>
                                    </p:animEffect>
                                    <p:anim calcmode="lin" valueType="num">
                                      <p:cBhvr>
                                        <p:cTn id="61" dur="300" fill="hold"/>
                                        <p:tgtEl>
                                          <p:spTgt spid="2"/>
                                        </p:tgtEl>
                                        <p:attrNameLst>
                                          <p:attrName>ppt_x</p:attrName>
                                        </p:attrNameLst>
                                      </p:cBhvr>
                                      <p:tavLst>
                                        <p:tav tm="0">
                                          <p:val>
                                            <p:strVal val="#ppt_x"/>
                                          </p:val>
                                        </p:tav>
                                        <p:tav tm="100000">
                                          <p:val>
                                            <p:strVal val="#ppt_x"/>
                                          </p:val>
                                        </p:tav>
                                      </p:tavLst>
                                    </p:anim>
                                    <p:anim calcmode="lin" valueType="num">
                                      <p:cBhvr>
                                        <p:cTn id="62" dur="300" fill="hold"/>
                                        <p:tgtEl>
                                          <p:spTgt spid="2"/>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8" grpId="0" animBg="1"/>
      <p:bldP spid="9" grpId="0"/>
      <p:bldP spid="11" grpId="0"/>
      <p:bldP spid="12"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394FC2A-F184-900D-0174-C7E1C0F56E79}"/>
              </a:ext>
            </a:extLst>
          </p:cNvPr>
          <p:cNvSpPr txBox="1"/>
          <p:nvPr/>
        </p:nvSpPr>
        <p:spPr>
          <a:xfrm>
            <a:off x="1019175" y="2887213"/>
            <a:ext cx="1034415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rụt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rè</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níu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ngoái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a:extLst>
              <a:ext uri="{FF2B5EF4-FFF2-40B4-BE49-F238E27FC236}">
                <a16:creationId xmlns:a16="http://schemas.microsoft.com/office/drawing/2014/main" id="{D3BB8F55-85E3-C7CA-E106-6981DD145749}"/>
              </a:ext>
            </a:extLst>
          </p:cNvPr>
          <p:cNvPicPr>
            <a:picLocks noChangeAspect="1"/>
          </p:cNvPicPr>
          <p:nvPr/>
        </p:nvPicPr>
        <p:blipFill>
          <a:blip r:embed="rId2"/>
          <a:stretch>
            <a:fillRect/>
          </a:stretch>
        </p:blipFill>
        <p:spPr>
          <a:xfrm>
            <a:off x="1445876" y="561975"/>
            <a:ext cx="9224047" cy="1944793"/>
          </a:xfrm>
          <a:prstGeom prst="rect">
            <a:avLst/>
          </a:prstGeom>
        </p:spPr>
      </p:pic>
    </p:spTree>
    <p:extLst>
      <p:ext uri="{BB962C8B-B14F-4D97-AF65-F5344CB8AC3E}">
        <p14:creationId xmlns:p14="http://schemas.microsoft.com/office/powerpoint/2010/main" val="140641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712</Words>
  <Application>Microsoft Office PowerPoint</Application>
  <PresentationFormat>Widescreen</PresentationFormat>
  <Paragraphs>43</Paragraphs>
  <Slides>12</Slides>
  <Notes>1</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等线</vt:lpstr>
      <vt:lpstr>等线 Light</vt:lpstr>
      <vt:lpstr>Arial</vt:lpstr>
      <vt:lpstr>Arial-Rounded</vt:lpstr>
      <vt:lpstr>Calibri</vt:lpstr>
      <vt:lpstr>Coiny</vt:lpstr>
      <vt:lpstr>UTM Duepuntozero</vt:lpstr>
      <vt:lpstr>字魂105号-简雅黑</vt:lpstr>
      <vt:lpstr>1_Office Theme</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Duyên Duyên</cp:lastModifiedBy>
  <cp:revision>60</cp:revision>
  <dcterms:created xsi:type="dcterms:W3CDTF">2024-02-29T01:43:07Z</dcterms:created>
  <dcterms:modified xsi:type="dcterms:W3CDTF">2025-09-06T08:32:47Z</dcterms:modified>
</cp:coreProperties>
</file>