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4" r:id="rId3"/>
  </p:sldMasterIdLst>
  <p:notesMasterIdLst>
    <p:notesMasterId r:id="rId26"/>
  </p:notesMasterIdLst>
  <p:handoutMasterIdLst>
    <p:handoutMasterId r:id="rId27"/>
  </p:handoutMasterIdLst>
  <p:sldIdLst>
    <p:sldId id="257" r:id="rId4"/>
    <p:sldId id="266" r:id="rId5"/>
    <p:sldId id="290" r:id="rId6"/>
    <p:sldId id="551" r:id="rId7"/>
    <p:sldId id="296" r:id="rId8"/>
    <p:sldId id="552" r:id="rId9"/>
    <p:sldId id="553" r:id="rId10"/>
    <p:sldId id="295" r:id="rId11"/>
    <p:sldId id="267" r:id="rId12"/>
    <p:sldId id="554" r:id="rId13"/>
    <p:sldId id="308" r:id="rId14"/>
    <p:sldId id="268" r:id="rId15"/>
    <p:sldId id="555" r:id="rId16"/>
    <p:sldId id="556" r:id="rId17"/>
    <p:sldId id="557" r:id="rId18"/>
    <p:sldId id="558" r:id="rId19"/>
    <p:sldId id="559" r:id="rId20"/>
    <p:sldId id="560" r:id="rId21"/>
    <p:sldId id="561" r:id="rId22"/>
    <p:sldId id="562" r:id="rId23"/>
    <p:sldId id="304" r:id="rId24"/>
    <p:sldId id="30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0309E"/>
    <a:srgbClr val="FFFF66"/>
    <a:srgbClr val="FF33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96" y="96"/>
      </p:cViewPr>
      <p:guideLst/>
    </p:cSldViewPr>
  </p:slideViewPr>
  <p:notesTextViewPr>
    <p:cViewPr>
      <p:scale>
        <a:sx n="1" d="1"/>
        <a:sy n="1" d="1"/>
      </p:scale>
      <p:origin x="0" y="0"/>
    </p:cViewPr>
  </p:notesTextViewPr>
  <p:sorterViewPr>
    <p:cViewPr>
      <p:scale>
        <a:sx n="60" d="100"/>
        <a:sy n="60" d="100"/>
      </p:scale>
      <p:origin x="0" y="-5784"/>
    </p:cViewPr>
  </p:sorter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F3AB8D-5230-4B34-B6F5-A0797E45ED08}" type="datetimeFigureOut">
              <a:rPr lang="en-US" smtClean="0"/>
              <a:t>05/09/2025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A6614E-6260-4BB5-A263-19E95F403F72}" type="slidenum">
              <a:rPr lang="en-US" smtClean="0"/>
              <a:t>‹#›</a:t>
            </a:fld>
            <a:endParaRPr lang="en-US"/>
          </a:p>
        </p:txBody>
      </p:sp>
    </p:spTree>
    <p:extLst>
      <p:ext uri="{BB962C8B-B14F-4D97-AF65-F5344CB8AC3E}">
        <p14:creationId xmlns:p14="http://schemas.microsoft.com/office/powerpoint/2010/main" val="1864962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C1FE6-67ED-4DE4-86A4-4B6A256C4167}" type="datetimeFigureOut">
              <a:rPr lang="en-US" smtClean="0"/>
              <a:t>05/09/2025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DED80-D3A3-43E3-B9D9-F74E53DF0D21}" type="slidenum">
              <a:rPr lang="en-US" smtClean="0"/>
              <a:t>‹#›</a:t>
            </a:fld>
            <a:endParaRPr lang="en-US"/>
          </a:p>
        </p:txBody>
      </p:sp>
    </p:spTree>
    <p:extLst>
      <p:ext uri="{BB962C8B-B14F-4D97-AF65-F5344CB8AC3E}">
        <p14:creationId xmlns:p14="http://schemas.microsoft.com/office/powerpoint/2010/main" val="1724355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05/09/2025</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494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05/09/2025</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55479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05/09/2025</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58050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652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020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50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384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593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25661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05/09/2025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62423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05/09/2025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9272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05/09/2025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89819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05/09/2025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8094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05/09/2025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57360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05/09/2025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57663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05/09/2025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72730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05/09/2025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00957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05/09/2025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5707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05/09/2025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30113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05/09/2025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91546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05/09/2025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72278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05/09/2025</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460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05/09/2025</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8047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05/09/2025</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1408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05/09/2025</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71400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05/09/2025</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43817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05/09/2025</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39532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05/09/2025</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64092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98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67230"/>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76732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2.wav"/><Relationship Id="rId7" Type="http://schemas.microsoft.com/office/2007/relationships/hdphoto" Target="../media/hdphoto3.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4.png"/><Relationship Id="rId11" Type="http://schemas.openxmlformats.org/officeDocument/2006/relationships/image" Target="../media/image37.gif"/><Relationship Id="rId5" Type="http://schemas.openxmlformats.org/officeDocument/2006/relationships/slideLayout" Target="../slideLayouts/slideLayout2.xml"/><Relationship Id="rId10" Type="http://schemas.openxmlformats.org/officeDocument/2006/relationships/image" Target="../media/image36.png"/><Relationship Id="rId4" Type="http://schemas.openxmlformats.org/officeDocument/2006/relationships/audio" Target="../media/media2.wav"/><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4.wav"/><Relationship Id="rId7" Type="http://schemas.microsoft.com/office/2007/relationships/hdphoto" Target="../media/hdphoto5.wdp"/><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8.png"/><Relationship Id="rId5" Type="http://schemas.openxmlformats.org/officeDocument/2006/relationships/slideLayout" Target="../slideLayouts/slideLayout2.xml"/><Relationship Id="rId10" Type="http://schemas.openxmlformats.org/officeDocument/2006/relationships/image" Target="../media/image36.png"/><Relationship Id="rId4" Type="http://schemas.openxmlformats.org/officeDocument/2006/relationships/audio" Target="../media/media4.wav"/><Relationship Id="rId9" Type="http://schemas.openxmlformats.org/officeDocument/2006/relationships/image" Target="../media/image37.gif"/></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6.wav"/><Relationship Id="rId7" Type="http://schemas.microsoft.com/office/2007/relationships/hdphoto" Target="../media/hdphoto4.wdp"/><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5.png"/><Relationship Id="rId11" Type="http://schemas.openxmlformats.org/officeDocument/2006/relationships/image" Target="../media/image37.gif"/><Relationship Id="rId5" Type="http://schemas.openxmlformats.org/officeDocument/2006/relationships/slideLayout" Target="../slideLayouts/slideLayout2.xml"/><Relationship Id="rId10" Type="http://schemas.openxmlformats.org/officeDocument/2006/relationships/image" Target="../media/image36.png"/><Relationship Id="rId4" Type="http://schemas.openxmlformats.org/officeDocument/2006/relationships/audio" Target="../media/media6.wav"/><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25.xml"/><Relationship Id="rId6" Type="http://schemas.microsoft.com/office/2007/relationships/hdphoto" Target="../media/hdphoto8.wdp"/><Relationship Id="rId5" Type="http://schemas.openxmlformats.org/officeDocument/2006/relationships/image" Target="../media/image45.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6.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5.sv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25">
            <a:extLst>
              <a:ext uri="{FF2B5EF4-FFF2-40B4-BE49-F238E27FC236}">
                <a16:creationId xmlns:a16="http://schemas.microsoft.com/office/drawing/2014/main" id="{8DEBD634-9F27-CE6B-E824-A8B92780658E}"/>
              </a:ext>
            </a:extLst>
          </p:cNvPr>
          <p:cNvSpPr/>
          <p:nvPr/>
        </p:nvSpPr>
        <p:spPr>
          <a:xfrm>
            <a:off x="2645971" y="342900"/>
            <a:ext cx="7193354" cy="4800600"/>
          </a:xfrm>
          <a:custGeom>
            <a:avLst/>
            <a:gdLst>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354" h="4800600" fill="none" extrusionOk="0">
                <a:moveTo>
                  <a:pt x="0" y="561910"/>
                </a:moveTo>
                <a:cubicBezTo>
                  <a:pt x="2461" y="333491"/>
                  <a:pt x="221815" y="81129"/>
                  <a:pt x="401880" y="0"/>
                </a:cubicBezTo>
                <a:cubicBezTo>
                  <a:pt x="1080847" y="147382"/>
                  <a:pt x="5152066" y="639032"/>
                  <a:pt x="6791473" y="0"/>
                </a:cubicBezTo>
                <a:cubicBezTo>
                  <a:pt x="7002857" y="-84653"/>
                  <a:pt x="7108930" y="223515"/>
                  <a:pt x="7193354" y="561910"/>
                </a:cubicBezTo>
                <a:cubicBezTo>
                  <a:pt x="7512205" y="2067943"/>
                  <a:pt x="6990594" y="2990565"/>
                  <a:pt x="7193354" y="4238689"/>
                </a:cubicBezTo>
                <a:cubicBezTo>
                  <a:pt x="7212249" y="4436341"/>
                  <a:pt x="6972419" y="4748767"/>
                  <a:pt x="6791473" y="4800600"/>
                </a:cubicBezTo>
                <a:cubicBezTo>
                  <a:pt x="5361599" y="4943114"/>
                  <a:pt x="2040176" y="4996317"/>
                  <a:pt x="401880" y="4800600"/>
                </a:cubicBezTo>
                <a:cubicBezTo>
                  <a:pt x="211560" y="4796535"/>
                  <a:pt x="-72656" y="4564085"/>
                  <a:pt x="0" y="4238689"/>
                </a:cubicBezTo>
                <a:cubicBezTo>
                  <a:pt x="138776" y="2975311"/>
                  <a:pt x="-69027" y="1226483"/>
                  <a:pt x="0" y="561910"/>
                </a:cubicBezTo>
                <a:close/>
              </a:path>
              <a:path w="7193354" h="4800600" stroke="0" extrusionOk="0">
                <a:moveTo>
                  <a:pt x="0" y="561910"/>
                </a:moveTo>
                <a:cubicBezTo>
                  <a:pt x="34" y="263846"/>
                  <a:pt x="193151" y="13617"/>
                  <a:pt x="401880" y="0"/>
                </a:cubicBezTo>
                <a:cubicBezTo>
                  <a:pt x="3156408" y="-113448"/>
                  <a:pt x="5358731" y="182653"/>
                  <a:pt x="6791473" y="0"/>
                </a:cubicBezTo>
                <a:cubicBezTo>
                  <a:pt x="6952807" y="-16636"/>
                  <a:pt x="7299456" y="266416"/>
                  <a:pt x="7193354" y="561910"/>
                </a:cubicBezTo>
                <a:cubicBezTo>
                  <a:pt x="7385437" y="1533090"/>
                  <a:pt x="7386589" y="3446741"/>
                  <a:pt x="7193354" y="4238689"/>
                </a:cubicBezTo>
                <a:cubicBezTo>
                  <a:pt x="7184517" y="4528475"/>
                  <a:pt x="6942244" y="4770385"/>
                  <a:pt x="6791473" y="4800600"/>
                </a:cubicBezTo>
                <a:cubicBezTo>
                  <a:pt x="5929859" y="4054762"/>
                  <a:pt x="1799115" y="5212123"/>
                  <a:pt x="401880" y="4800600"/>
                </a:cubicBezTo>
                <a:cubicBezTo>
                  <a:pt x="152764" y="4825504"/>
                  <a:pt x="-45987" y="4493615"/>
                  <a:pt x="0" y="4238689"/>
                </a:cubicBezTo>
                <a:cubicBezTo>
                  <a:pt x="47436" y="2388866"/>
                  <a:pt x="70498" y="1858676"/>
                  <a:pt x="0" y="561910"/>
                </a:cubicBezTo>
                <a:close/>
              </a:path>
              <a:path w="7193354" h="4800600" fill="none" stroke="0" extrusionOk="0">
                <a:moveTo>
                  <a:pt x="0" y="561910"/>
                </a:moveTo>
                <a:cubicBezTo>
                  <a:pt x="34073" y="303174"/>
                  <a:pt x="224089" y="42988"/>
                  <a:pt x="401880" y="0"/>
                </a:cubicBezTo>
                <a:cubicBezTo>
                  <a:pt x="2093889" y="533175"/>
                  <a:pt x="4682456" y="272442"/>
                  <a:pt x="6791473" y="0"/>
                </a:cubicBezTo>
                <a:cubicBezTo>
                  <a:pt x="7013537" y="-103514"/>
                  <a:pt x="7187888" y="207928"/>
                  <a:pt x="7193354" y="561910"/>
                </a:cubicBezTo>
                <a:cubicBezTo>
                  <a:pt x="7363218" y="1916080"/>
                  <a:pt x="7298094" y="2901271"/>
                  <a:pt x="7193354" y="4238689"/>
                </a:cubicBezTo>
                <a:cubicBezTo>
                  <a:pt x="7170922" y="4504885"/>
                  <a:pt x="6981343" y="4770810"/>
                  <a:pt x="6791473" y="4800600"/>
                </a:cubicBezTo>
                <a:cubicBezTo>
                  <a:pt x="5125363" y="4573906"/>
                  <a:pt x="1615879" y="4743299"/>
                  <a:pt x="401880" y="4800600"/>
                </a:cubicBezTo>
                <a:cubicBezTo>
                  <a:pt x="124737" y="4772187"/>
                  <a:pt x="-30180" y="4521180"/>
                  <a:pt x="0" y="4238689"/>
                </a:cubicBezTo>
                <a:cubicBezTo>
                  <a:pt x="540" y="3172371"/>
                  <a:pt x="-77159" y="1331246"/>
                  <a:pt x="0" y="561910"/>
                </a:cubicBezTo>
                <a:close/>
              </a:path>
              <a:path w="7193354" h="4800600" fill="none" stroke="0" extrusionOk="0">
                <a:moveTo>
                  <a:pt x="0" y="561910"/>
                </a:moveTo>
                <a:cubicBezTo>
                  <a:pt x="38427" y="320725"/>
                  <a:pt x="216199" y="72585"/>
                  <a:pt x="401880" y="0"/>
                </a:cubicBezTo>
                <a:cubicBezTo>
                  <a:pt x="1475275" y="155262"/>
                  <a:pt x="4895130" y="468204"/>
                  <a:pt x="6791473" y="0"/>
                </a:cubicBezTo>
                <a:cubicBezTo>
                  <a:pt x="6990561" y="-78367"/>
                  <a:pt x="7176265" y="182049"/>
                  <a:pt x="7193354" y="561910"/>
                </a:cubicBezTo>
                <a:cubicBezTo>
                  <a:pt x="7497308" y="1998874"/>
                  <a:pt x="7197376" y="2758765"/>
                  <a:pt x="7193354" y="4238689"/>
                </a:cubicBezTo>
                <a:cubicBezTo>
                  <a:pt x="7203850" y="4467634"/>
                  <a:pt x="6952115" y="4751498"/>
                  <a:pt x="6791473" y="4800600"/>
                </a:cubicBezTo>
                <a:cubicBezTo>
                  <a:pt x="5133236" y="4695136"/>
                  <a:pt x="1778619" y="4958228"/>
                  <a:pt x="401880" y="4800600"/>
                </a:cubicBezTo>
                <a:cubicBezTo>
                  <a:pt x="145822" y="4785995"/>
                  <a:pt x="-62845" y="4559735"/>
                  <a:pt x="0" y="4238689"/>
                </a:cubicBezTo>
                <a:cubicBezTo>
                  <a:pt x="108832" y="3036128"/>
                  <a:pt x="-59583" y="1347163"/>
                  <a:pt x="0" y="561910"/>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354" h="4800600" fill="none" extrusionOk="0">
                        <a:moveTo>
                          <a:pt x="0" y="561910"/>
                        </a:moveTo>
                        <a:cubicBezTo>
                          <a:pt x="1619" y="310692"/>
                          <a:pt x="214024" y="68054"/>
                          <a:pt x="401880" y="0"/>
                        </a:cubicBezTo>
                        <a:cubicBezTo>
                          <a:pt x="1432475" y="126513"/>
                          <a:pt x="5013125" y="329411"/>
                          <a:pt x="6791473" y="0"/>
                        </a:cubicBezTo>
                        <a:cubicBezTo>
                          <a:pt x="7005415" y="-67046"/>
                          <a:pt x="7149596" y="235815"/>
                          <a:pt x="7193354" y="561910"/>
                        </a:cubicBezTo>
                        <a:cubicBezTo>
                          <a:pt x="7458408" y="2031948"/>
                          <a:pt x="7056726" y="2860090"/>
                          <a:pt x="7193354" y="4238689"/>
                        </a:cubicBezTo>
                        <a:cubicBezTo>
                          <a:pt x="7206255" y="4466763"/>
                          <a:pt x="6978743" y="4755856"/>
                          <a:pt x="6791473" y="4800600"/>
                        </a:cubicBezTo>
                        <a:cubicBezTo>
                          <a:pt x="5178187" y="4877667"/>
                          <a:pt x="2026932" y="4829454"/>
                          <a:pt x="401880" y="4800600"/>
                        </a:cubicBezTo>
                        <a:cubicBezTo>
                          <a:pt x="202870" y="4797517"/>
                          <a:pt x="-59142" y="4561413"/>
                          <a:pt x="0" y="4238689"/>
                        </a:cubicBezTo>
                        <a:cubicBezTo>
                          <a:pt x="111730" y="3025662"/>
                          <a:pt x="-26939" y="1335053"/>
                          <a:pt x="0" y="561910"/>
                        </a:cubicBezTo>
                        <a:close/>
                      </a:path>
                      <a:path w="7193354" h="4800600" stroke="0" extrusionOk="0">
                        <a:moveTo>
                          <a:pt x="0" y="561910"/>
                        </a:moveTo>
                        <a:cubicBezTo>
                          <a:pt x="1046" y="261423"/>
                          <a:pt x="195648" y="38817"/>
                          <a:pt x="401880" y="0"/>
                        </a:cubicBezTo>
                        <a:cubicBezTo>
                          <a:pt x="3154200" y="-88876"/>
                          <a:pt x="5206240" y="-25221"/>
                          <a:pt x="6791473" y="0"/>
                        </a:cubicBezTo>
                        <a:cubicBezTo>
                          <a:pt x="6968455" y="-18214"/>
                          <a:pt x="7243270" y="254287"/>
                          <a:pt x="7193354" y="561910"/>
                        </a:cubicBezTo>
                        <a:cubicBezTo>
                          <a:pt x="7325340" y="1540326"/>
                          <a:pt x="7311167" y="3430761"/>
                          <a:pt x="7193354" y="4238689"/>
                        </a:cubicBezTo>
                        <a:cubicBezTo>
                          <a:pt x="7177258" y="4554239"/>
                          <a:pt x="6959242" y="4779798"/>
                          <a:pt x="6791473" y="4800600"/>
                        </a:cubicBezTo>
                        <a:cubicBezTo>
                          <a:pt x="5903559" y="4327142"/>
                          <a:pt x="1838636" y="4940293"/>
                          <a:pt x="401880" y="4800600"/>
                        </a:cubicBezTo>
                        <a:cubicBezTo>
                          <a:pt x="150967" y="4820329"/>
                          <a:pt x="-42270" y="4511549"/>
                          <a:pt x="0" y="4238689"/>
                        </a:cubicBezTo>
                        <a:cubicBezTo>
                          <a:pt x="40159" y="2490255"/>
                          <a:pt x="65844" y="1932279"/>
                          <a:pt x="0" y="561910"/>
                        </a:cubicBezTo>
                        <a:close/>
                      </a:path>
                      <a:path w="7193354" h="4800600" fill="none" stroke="0" extrusionOk="0">
                        <a:moveTo>
                          <a:pt x="0" y="561910"/>
                        </a:moveTo>
                        <a:cubicBezTo>
                          <a:pt x="20309" y="310410"/>
                          <a:pt x="205954" y="58490"/>
                          <a:pt x="401880" y="0"/>
                        </a:cubicBezTo>
                        <a:cubicBezTo>
                          <a:pt x="1895027" y="290105"/>
                          <a:pt x="4868999" y="144092"/>
                          <a:pt x="6791473" y="0"/>
                        </a:cubicBezTo>
                        <a:cubicBezTo>
                          <a:pt x="6999027" y="-49452"/>
                          <a:pt x="7186664" y="213927"/>
                          <a:pt x="7193354" y="561910"/>
                        </a:cubicBezTo>
                        <a:cubicBezTo>
                          <a:pt x="7444711" y="1814289"/>
                          <a:pt x="7130913" y="2787584"/>
                          <a:pt x="7193354" y="4238689"/>
                        </a:cubicBezTo>
                        <a:cubicBezTo>
                          <a:pt x="7163994" y="4503752"/>
                          <a:pt x="6986705" y="4777792"/>
                          <a:pt x="6791473" y="4800600"/>
                        </a:cubicBezTo>
                        <a:cubicBezTo>
                          <a:pt x="5043832" y="4642291"/>
                          <a:pt x="1748595" y="4813141"/>
                          <a:pt x="401880" y="4800600"/>
                        </a:cubicBezTo>
                        <a:cubicBezTo>
                          <a:pt x="148249" y="4790288"/>
                          <a:pt x="-25004" y="4544136"/>
                          <a:pt x="0" y="4238689"/>
                        </a:cubicBezTo>
                        <a:cubicBezTo>
                          <a:pt x="49589" y="3153634"/>
                          <a:pt x="-48234" y="1425005"/>
                          <a:pt x="0" y="561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DB63762-FA82-E55D-71D3-EC48AF8CE279}"/>
              </a:ext>
            </a:extLst>
          </p:cNvPr>
          <p:cNvSpPr txBox="1"/>
          <p:nvPr/>
        </p:nvSpPr>
        <p:spPr>
          <a:xfrm>
            <a:off x="4064079" y="545528"/>
            <a:ext cx="4873879" cy="646331"/>
          </a:xfrm>
          <a:prstGeom prst="rect">
            <a:avLst/>
          </a:prstGeom>
          <a:noFill/>
        </p:spPr>
        <p:txBody>
          <a:bodyPr wrap="square">
            <a:spAutoFit/>
          </a:bodyPr>
          <a:lstStyle/>
          <a:p>
            <a:r>
              <a:rPr lang="en-US" sz="3600" dirty="0" err="1">
                <a:solidFill>
                  <a:srgbClr val="002060"/>
                </a:solidFill>
                <a:latin typeface="UTM Duepuntozero" panose="02040603050506020204" pitchFamily="18" charset="0"/>
              </a:rPr>
              <a:t>Thứ</a:t>
            </a:r>
            <a:r>
              <a:rPr lang="en-US" sz="3600" dirty="0">
                <a:solidFill>
                  <a:srgbClr val="002060"/>
                </a:solidFill>
                <a:latin typeface="UTM Duepuntozero" panose="02040603050506020204" pitchFamily="18" charset="0"/>
              </a:rPr>
              <a:t> … </a:t>
            </a:r>
            <a:r>
              <a:rPr lang="en-US" sz="3600" dirty="0" err="1">
                <a:solidFill>
                  <a:srgbClr val="002060"/>
                </a:solidFill>
                <a:latin typeface="UTM Duepuntozero" panose="02040603050506020204" pitchFamily="18" charset="0"/>
              </a:rPr>
              <a:t>ngày</a:t>
            </a:r>
            <a:r>
              <a:rPr lang="en-US" sz="3600" dirty="0">
                <a:solidFill>
                  <a:srgbClr val="002060"/>
                </a:solidFill>
                <a:latin typeface="UTM Duepuntozero" panose="02040603050506020204" pitchFamily="18" charset="0"/>
              </a:rPr>
              <a:t> … </a:t>
            </a:r>
            <a:r>
              <a:rPr lang="en-US" sz="3600" dirty="0" err="1">
                <a:solidFill>
                  <a:srgbClr val="002060"/>
                </a:solidFill>
                <a:latin typeface="UTM Duepuntozero" panose="02040603050506020204" pitchFamily="18" charset="0"/>
              </a:rPr>
              <a:t>tháng</a:t>
            </a:r>
            <a:r>
              <a:rPr lang="en-US" sz="3600" dirty="0">
                <a:solidFill>
                  <a:srgbClr val="002060"/>
                </a:solidFill>
                <a:latin typeface="UTM Duepuntozero" panose="02040603050506020204" pitchFamily="18" charset="0"/>
              </a:rPr>
              <a:t> … </a:t>
            </a:r>
            <a:r>
              <a:rPr lang="en-US" sz="3600" dirty="0" err="1">
                <a:solidFill>
                  <a:srgbClr val="002060"/>
                </a:solidFill>
                <a:latin typeface="UTM Duepuntozero" panose="02040603050506020204" pitchFamily="18" charset="0"/>
              </a:rPr>
              <a:t>năm</a:t>
            </a:r>
            <a:r>
              <a:rPr lang="en-US" sz="3600" dirty="0">
                <a:solidFill>
                  <a:srgbClr val="002060"/>
                </a:solidFill>
                <a:latin typeface="UTM Duepuntozero" panose="02040603050506020204" pitchFamily="18" charset="0"/>
              </a:rPr>
              <a:t> …</a:t>
            </a:r>
            <a:endParaRPr lang="vi-VN" sz="3600" dirty="0">
              <a:solidFill>
                <a:srgbClr val="002060"/>
              </a:solidFill>
            </a:endParaRPr>
          </a:p>
        </p:txBody>
      </p:sp>
      <p:pic>
        <p:nvPicPr>
          <p:cNvPr id="14" name="Picture 13">
            <a:extLst>
              <a:ext uri="{FF2B5EF4-FFF2-40B4-BE49-F238E27FC236}">
                <a16:creationId xmlns:a16="http://schemas.microsoft.com/office/drawing/2014/main" id="{CAAADFC6-7444-D7E5-006D-A60A171FEF5C}"/>
              </a:ext>
            </a:extLst>
          </p:cNvPr>
          <p:cNvPicPr>
            <a:picLocks noChangeAspect="1"/>
          </p:cNvPicPr>
          <p:nvPr/>
        </p:nvPicPr>
        <p:blipFill>
          <a:blip r:embed="rId2"/>
          <a:stretch>
            <a:fillRect/>
          </a:stretch>
        </p:blipFill>
        <p:spPr>
          <a:xfrm>
            <a:off x="4446509" y="1113611"/>
            <a:ext cx="3279932" cy="1182727"/>
          </a:xfrm>
          <a:prstGeom prst="rect">
            <a:avLst/>
          </a:prstGeom>
        </p:spPr>
      </p:pic>
      <p:pic>
        <p:nvPicPr>
          <p:cNvPr id="20" name="Picture 19">
            <a:extLst>
              <a:ext uri="{FF2B5EF4-FFF2-40B4-BE49-F238E27FC236}">
                <a16:creationId xmlns:a16="http://schemas.microsoft.com/office/drawing/2014/main" id="{FE6FD5F5-BC2B-10A6-8169-0D7C1A5BD6C0}"/>
              </a:ext>
            </a:extLst>
          </p:cNvPr>
          <p:cNvPicPr>
            <a:picLocks noChangeAspect="1"/>
          </p:cNvPicPr>
          <p:nvPr/>
        </p:nvPicPr>
        <p:blipFill>
          <a:blip r:embed="rId3"/>
          <a:stretch>
            <a:fillRect/>
          </a:stretch>
        </p:blipFill>
        <p:spPr>
          <a:xfrm rot="20776261">
            <a:off x="2714743" y="1253540"/>
            <a:ext cx="1833242" cy="1461039"/>
          </a:xfrm>
          <a:prstGeom prst="rect">
            <a:avLst/>
          </a:prstGeom>
        </p:spPr>
      </p:pic>
      <p:pic>
        <p:nvPicPr>
          <p:cNvPr id="21" name="Picture 20">
            <a:extLst>
              <a:ext uri="{FF2B5EF4-FFF2-40B4-BE49-F238E27FC236}">
                <a16:creationId xmlns:a16="http://schemas.microsoft.com/office/drawing/2014/main" id="{4D0D2CE4-B899-387A-1185-B734520ABD41}"/>
              </a:ext>
            </a:extLst>
          </p:cNvPr>
          <p:cNvPicPr>
            <a:picLocks noChangeAspect="1"/>
          </p:cNvPicPr>
          <p:nvPr/>
        </p:nvPicPr>
        <p:blipFill>
          <a:blip r:embed="rId4"/>
          <a:stretch>
            <a:fillRect/>
          </a:stretch>
        </p:blipFill>
        <p:spPr>
          <a:xfrm>
            <a:off x="10544249" y="-203861"/>
            <a:ext cx="1733476" cy="1716313"/>
          </a:xfrm>
          <a:prstGeom prst="rect">
            <a:avLst/>
          </a:prstGeom>
        </p:spPr>
      </p:pic>
      <p:grpSp>
        <p:nvGrpSpPr>
          <p:cNvPr id="22" name="Group 21">
            <a:extLst>
              <a:ext uri="{FF2B5EF4-FFF2-40B4-BE49-F238E27FC236}">
                <a16:creationId xmlns:a16="http://schemas.microsoft.com/office/drawing/2014/main" id="{0A649171-C715-C2C1-AFA7-C2DF2C6DAA87}"/>
              </a:ext>
            </a:extLst>
          </p:cNvPr>
          <p:cNvGrpSpPr/>
          <p:nvPr/>
        </p:nvGrpSpPr>
        <p:grpSpPr>
          <a:xfrm>
            <a:off x="198814" y="2600204"/>
            <a:ext cx="2868731" cy="4167413"/>
            <a:chOff x="2980114" y="2581154"/>
            <a:chExt cx="2868731" cy="4167413"/>
          </a:xfrm>
        </p:grpSpPr>
        <p:sp>
          <p:nvSpPr>
            <p:cNvPr id="23" name="TextBox 3">
              <a:extLst>
                <a:ext uri="{FF2B5EF4-FFF2-40B4-BE49-F238E27FC236}">
                  <a16:creationId xmlns:a16="http://schemas.microsoft.com/office/drawing/2014/main" id="{77E2A96B-354C-309A-E983-6B8958A8926E}"/>
                </a:ext>
              </a:extLst>
            </p:cNvPr>
            <p:cNvSpPr txBox="1"/>
            <p:nvPr/>
          </p:nvSpPr>
          <p:spPr>
            <a:xfrm>
              <a:off x="3940971" y="4290529"/>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4" name="Picture 23" descr="A picture containing doll, toy&#10;&#10;Description automatically generated">
              <a:extLst>
                <a:ext uri="{FF2B5EF4-FFF2-40B4-BE49-F238E27FC236}">
                  <a16:creationId xmlns:a16="http://schemas.microsoft.com/office/drawing/2014/main" id="{948A1F2D-1E27-8FA0-84CA-8F984F5BD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0114" y="2581154"/>
              <a:ext cx="2868731" cy="4167413"/>
            </a:xfrm>
            <a:prstGeom prst="rect">
              <a:avLst/>
            </a:prstGeom>
            <a:effectLst>
              <a:outerShdw blurRad="76200" dir="13500000" sy="23000" kx="1200000" algn="br" rotWithShape="0">
                <a:prstClr val="black">
                  <a:alpha val="20000"/>
                </a:prstClr>
              </a:outerShdw>
            </a:effectLst>
          </p:spPr>
        </p:pic>
      </p:grpSp>
      <p:pic>
        <p:nvPicPr>
          <p:cNvPr id="25" name="Picture 24" descr="A picture containing toy, doll&#10;&#10;Description automatically generated">
            <a:extLst>
              <a:ext uri="{FF2B5EF4-FFF2-40B4-BE49-F238E27FC236}">
                <a16:creationId xmlns:a16="http://schemas.microsoft.com/office/drawing/2014/main" id="{A4752002-1EBF-8756-E05A-979E11400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917" y="2262474"/>
            <a:ext cx="1968022" cy="3824001"/>
          </a:xfrm>
          <a:prstGeom prst="rect">
            <a:avLst/>
          </a:prstGeom>
          <a:effectLst>
            <a:outerShdw blurRad="76200" dir="13500000" sy="23000" kx="1200000" algn="br" rotWithShape="0">
              <a:prstClr val="black">
                <a:alpha val="20000"/>
              </a:prstClr>
            </a:outerShdw>
          </a:effectLst>
        </p:spPr>
      </p:pic>
      <p:pic>
        <p:nvPicPr>
          <p:cNvPr id="26" name="Picture 25">
            <a:extLst>
              <a:ext uri="{FF2B5EF4-FFF2-40B4-BE49-F238E27FC236}">
                <a16:creationId xmlns:a16="http://schemas.microsoft.com/office/drawing/2014/main" id="{4ED1ED8C-131A-D374-192C-1AA4FE2510F4}"/>
              </a:ext>
            </a:extLst>
          </p:cNvPr>
          <p:cNvPicPr>
            <a:picLocks noChangeAspect="1"/>
          </p:cNvPicPr>
          <p:nvPr/>
        </p:nvPicPr>
        <p:blipFill>
          <a:blip r:embed="rId7"/>
          <a:stretch>
            <a:fillRect/>
          </a:stretch>
        </p:blipFill>
        <p:spPr>
          <a:xfrm>
            <a:off x="2479978" y="2458491"/>
            <a:ext cx="7651143" cy="2341067"/>
          </a:xfrm>
          <a:prstGeom prst="rect">
            <a:avLst/>
          </a:prstGeom>
        </p:spPr>
      </p:pic>
    </p:spTree>
    <p:extLst>
      <p:ext uri="{BB962C8B-B14F-4D97-AF65-F5344CB8AC3E}">
        <p14:creationId xmlns:p14="http://schemas.microsoft.com/office/powerpoint/2010/main" val="141626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EBE83656-4009-0BAB-8038-669A1A6F068F}"/>
              </a:ext>
            </a:extLst>
          </p:cNvPr>
          <p:cNvSpPr/>
          <p:nvPr/>
        </p:nvSpPr>
        <p:spPr>
          <a:xfrm>
            <a:off x="514350" y="1311414"/>
            <a:ext cx="10972800"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khai trường đã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 Giá)</a:t>
            </a:r>
          </a:p>
        </p:txBody>
      </p:sp>
      <p:pic>
        <p:nvPicPr>
          <p:cNvPr id="10" name="Picture 9">
            <a:extLst>
              <a:ext uri="{FF2B5EF4-FFF2-40B4-BE49-F238E27FC236}">
                <a16:creationId xmlns:a16="http://schemas.microsoft.com/office/drawing/2014/main" id="{C42CF55B-4250-3155-5BA9-AB72F22A5F5E}"/>
              </a:ext>
            </a:extLst>
          </p:cNvPr>
          <p:cNvPicPr>
            <a:picLocks noChangeAspect="1"/>
          </p:cNvPicPr>
          <p:nvPr/>
        </p:nvPicPr>
        <p:blipFill>
          <a:blip r:embed="rId2"/>
          <a:stretch>
            <a:fillRect/>
          </a:stretch>
        </p:blipFill>
        <p:spPr>
          <a:xfrm>
            <a:off x="1795292" y="463643"/>
            <a:ext cx="8315665" cy="768163"/>
          </a:xfrm>
          <a:prstGeom prst="rect">
            <a:avLst/>
          </a:prstGeom>
        </p:spPr>
      </p:pic>
    </p:spTree>
    <p:extLst>
      <p:ext uri="{BB962C8B-B14F-4D97-AF65-F5344CB8AC3E}">
        <p14:creationId xmlns:p14="http://schemas.microsoft.com/office/powerpoint/2010/main" val="2931512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1181686" y="501533"/>
            <a:ext cx="94071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spid="1027" name="TextBox1" r:id="rId2" imgW="5038560" imgH="828720"/>
        </mc:Choice>
        <mc:Fallback>
          <p:control name="TextBox1" r:id="rId2" imgW="5038560" imgH="82872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8"/>
                <a:stretch>
                  <a:fillRect/>
                </a:stretch>
              </p:blipFill>
              <p:spPr>
                <a:xfrm>
                  <a:off x="3814870"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2" name="Picture 1">
            <a:extLst>
              <a:ext uri="{FF2B5EF4-FFF2-40B4-BE49-F238E27FC236}">
                <a16:creationId xmlns:a16="http://schemas.microsoft.com/office/drawing/2014/main" id="{320DD5E5-4269-373E-030D-03F88D7D8619}"/>
              </a:ext>
            </a:extLst>
          </p:cNvPr>
          <p:cNvPicPr>
            <a:picLocks noChangeAspect="1"/>
          </p:cNvPicPr>
          <p:nvPr/>
        </p:nvPicPr>
        <p:blipFill>
          <a:blip r:embed="rId3"/>
          <a:stretch>
            <a:fillRect/>
          </a:stretch>
        </p:blipFill>
        <p:spPr>
          <a:xfrm>
            <a:off x="1836408" y="894517"/>
            <a:ext cx="9071634" cy="1639966"/>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Rounded Corners 3">
            <a:extLst>
              <a:ext uri="{FF2B5EF4-FFF2-40B4-BE49-F238E27FC236}">
                <a16:creationId xmlns:a16="http://schemas.microsoft.com/office/drawing/2014/main" id="{C42A07C3-B93A-C6B0-3EDF-91A71CF930B3}"/>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1. T</a:t>
            </a: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ừ nào dưới đây nói về các em lớp 1 trong ngày khai trường?</a:t>
            </a:r>
            <a:endPar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1E500C64-4425-FA1E-832B-079D0F063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15" y="3001926"/>
            <a:ext cx="3590158" cy="3590158"/>
          </a:xfrm>
          <a:prstGeom prst="rect">
            <a:avLst/>
          </a:prstGeom>
        </p:spPr>
      </p:pic>
      <p:sp>
        <p:nvSpPr>
          <p:cNvPr id="8" name="Cloud 7">
            <a:extLst>
              <a:ext uri="{FF2B5EF4-FFF2-40B4-BE49-F238E27FC236}">
                <a16:creationId xmlns:a16="http://schemas.microsoft.com/office/drawing/2014/main" id="{67BDD1F7-546E-421B-BDD6-66FB6C6EB155}"/>
              </a:ext>
            </a:extLst>
          </p:cNvPr>
          <p:cNvSpPr/>
          <p:nvPr/>
        </p:nvSpPr>
        <p:spPr>
          <a:xfrm>
            <a:off x="489902" y="1819866"/>
            <a:ext cx="3550989"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ngạc</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nhiên</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8">
            <a:extLst>
              <a:ext uri="{FF2B5EF4-FFF2-40B4-BE49-F238E27FC236}">
                <a16:creationId xmlns:a16="http://schemas.microsoft.com/office/drawing/2014/main" id="{3C8F753F-B6A7-B0C1-C75C-40717D5E33E6}"/>
              </a:ext>
            </a:extLst>
          </p:cNvPr>
          <p:cNvSpPr/>
          <p:nvPr/>
        </p:nvSpPr>
        <p:spPr>
          <a:xfrm>
            <a:off x="4203380" y="1905792"/>
            <a:ext cx="3898968" cy="1082034"/>
          </a:xfrm>
          <a:prstGeom prst="cloud">
            <a:avLst/>
          </a:prstGeom>
          <a:solidFill>
            <a:schemeClr val="accent4">
              <a:lumMod val="20000"/>
              <a:lumOff val="80000"/>
            </a:schemeClr>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háo</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hức</a:t>
            </a: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a:extLst>
              <a:ext uri="{FF2B5EF4-FFF2-40B4-BE49-F238E27FC236}">
                <a16:creationId xmlns:a16="http://schemas.microsoft.com/office/drawing/2014/main" id="{D4EB6817-E27B-A782-CBAE-70E80045F1EE}"/>
              </a:ext>
            </a:extLst>
          </p:cNvPr>
          <p:cNvSpPr/>
          <p:nvPr/>
        </p:nvSpPr>
        <p:spPr>
          <a:xfrm>
            <a:off x="8250248" y="1712133"/>
            <a:ext cx="3497251"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rụt</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rè</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8C2FD32B-8A18-0BE5-258A-1ADCBD49CAA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16387" y="2562224"/>
            <a:ext cx="4551814" cy="4551814"/>
          </a:xfrm>
          <a:prstGeom prst="rect">
            <a:avLst/>
          </a:prstGeom>
        </p:spPr>
      </p:pic>
      <p:pic>
        <p:nvPicPr>
          <p:cNvPr id="17" name="Picture 16">
            <a:extLst>
              <a:ext uri="{FF2B5EF4-FFF2-40B4-BE49-F238E27FC236}">
                <a16:creationId xmlns:a16="http://schemas.microsoft.com/office/drawing/2014/main" id="{21529A08-3E49-79DC-F0FD-1DEA1ADEE4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19575" y="2905124"/>
            <a:ext cx="3819525" cy="3819525"/>
          </a:xfrm>
          <a:prstGeom prst="rect">
            <a:avLst/>
          </a:prstGeom>
        </p:spPr>
      </p:pic>
      <p:sp>
        <p:nvSpPr>
          <p:cNvPr id="18" name="TextBox 17">
            <a:extLst>
              <a:ext uri="{FF2B5EF4-FFF2-40B4-BE49-F238E27FC236}">
                <a16:creationId xmlns:a16="http://schemas.microsoft.com/office/drawing/2014/main" id="{51CECA84-7CC4-5C3B-EE18-6F7912BEB849}"/>
              </a:ext>
            </a:extLst>
          </p:cNvPr>
          <p:cNvSpPr txBox="1"/>
          <p:nvPr/>
        </p:nvSpPr>
        <p:spPr>
          <a:xfrm>
            <a:off x="10872427" y="1076325"/>
            <a:ext cx="1319573" cy="1323439"/>
          </a:xfrm>
          <a:prstGeom prst="rect">
            <a:avLst/>
          </a:prstGeom>
          <a:noFill/>
        </p:spPr>
        <p:txBody>
          <a:bodyPr wrap="square" rtlCol="0">
            <a:spAutoFit/>
          </a:bodyPr>
          <a:lstStyle/>
          <a:p>
            <a:r>
              <a:rPr lang="en-US" sz="8000" dirty="0">
                <a:solidFill>
                  <a:srgbClr val="FF0066"/>
                </a:solidFill>
                <a:sym typeface="Wingdings" panose="05000000000000000000" pitchFamily="2" charset="2"/>
              </a:rPr>
              <a:t></a:t>
            </a:r>
            <a:endParaRPr lang="en-US" sz="8000" dirty="0">
              <a:solidFill>
                <a:srgbClr val="FF0066"/>
              </a:solidFill>
            </a:endParaRPr>
          </a:p>
        </p:txBody>
      </p:sp>
    </p:spTree>
    <p:extLst>
      <p:ext uri="{BB962C8B-B14F-4D97-AF65-F5344CB8AC3E}">
        <p14:creationId xmlns:p14="http://schemas.microsoft.com/office/powerpoint/2010/main" val="116973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Rounded Corners 3">
            <a:extLst>
              <a:ext uri="{FF2B5EF4-FFF2-40B4-BE49-F238E27FC236}">
                <a16:creationId xmlns:a16="http://schemas.microsoft.com/office/drawing/2014/main" id="{C42A07C3-B93A-C6B0-3EDF-91A71CF930B3}"/>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2.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Thực</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a:extLst>
              <a:ext uri="{FF2B5EF4-FFF2-40B4-BE49-F238E27FC236}">
                <a16:creationId xmlns:a16="http://schemas.microsoft.com/office/drawing/2014/main" id="{0DD9F78D-9B0F-148B-2BF5-D61A2F66FB7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348" b="89739" l="9955" r="78884"/>
                    </a14:imgEffect>
                  </a14:imgLayer>
                </a14:imgProps>
              </a:ext>
              <a:ext uri="{28A0092B-C50C-407E-A947-70E740481C1C}">
                <a14:useLocalDpi xmlns:a14="http://schemas.microsoft.com/office/drawing/2010/main" val="0"/>
              </a:ext>
            </a:extLst>
          </a:blip>
          <a:stretch>
            <a:fillRect/>
          </a:stretch>
        </p:blipFill>
        <p:spPr>
          <a:xfrm flipH="1">
            <a:off x="8041240" y="2788255"/>
            <a:ext cx="4681183" cy="4321863"/>
          </a:xfrm>
          <a:prstGeom prst="rect">
            <a:avLst/>
          </a:prstGeom>
        </p:spPr>
      </p:pic>
      <p:sp>
        <p:nvSpPr>
          <p:cNvPr id="4" name="TextBox 3">
            <a:extLst>
              <a:ext uri="{FF2B5EF4-FFF2-40B4-BE49-F238E27FC236}">
                <a16:creationId xmlns:a16="http://schemas.microsoft.com/office/drawing/2014/main" id="{D311FE93-31C0-FC1B-E373-4929243BCAD1}"/>
              </a:ext>
            </a:extLst>
          </p:cNvPr>
          <p:cNvSpPr txBox="1"/>
          <p:nvPr/>
        </p:nvSpPr>
        <p:spPr>
          <a:xfrm>
            <a:off x="592010" y="1916141"/>
            <a:ext cx="10362158" cy="646331"/>
          </a:xfrm>
          <a:prstGeom prst="rect">
            <a:avLst/>
          </a:prstGeom>
          <a:noFill/>
        </p:spPr>
        <p:txBody>
          <a:bodyPr wrap="square" rtlCol="0">
            <a:spAutoFit/>
          </a:bodyPr>
          <a:lstStyle/>
          <a:p>
            <a:r>
              <a:rPr lang="vi-V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 Nói lời chào tạm biệt mẹ trước khi đến trường.</a:t>
            </a:r>
            <a:endParaRPr 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4B1675A2-8A34-E758-745A-B72B4410D761}"/>
              </a:ext>
            </a:extLst>
          </p:cNvPr>
          <p:cNvSpPr txBox="1"/>
          <p:nvPr/>
        </p:nvSpPr>
        <p:spPr>
          <a:xfrm>
            <a:off x="649160" y="2885903"/>
            <a:ext cx="10362158" cy="646331"/>
          </a:xfrm>
          <a:prstGeom prst="rect">
            <a:avLst/>
          </a:prstGeom>
          <a:noFill/>
        </p:spPr>
        <p:txBody>
          <a:bodyPr wrap="square" rtlCol="0">
            <a:spAutoFit/>
          </a:bodyPr>
          <a:lstStyle/>
          <a:p>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Nói lời chào thầy, chào cô giáo khi đến lớp.</a:t>
            </a: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88F43686-DE4A-DE66-6B68-267EC640ADA5}"/>
              </a:ext>
            </a:extLst>
          </p:cNvPr>
          <p:cNvSpPr txBox="1"/>
          <p:nvPr/>
        </p:nvSpPr>
        <p:spPr>
          <a:xfrm>
            <a:off x="650185" y="3880299"/>
            <a:ext cx="9077738" cy="1200329"/>
          </a:xfrm>
          <a:prstGeom prst="rect">
            <a:avLst/>
          </a:prstGeom>
          <a:noFill/>
        </p:spPr>
        <p:txBody>
          <a:bodyPr wrap="square" rtlCol="0">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Cùng bạn nói và đáp lời chào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 gặp nhau </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trường.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92604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4EBBDC11-2AA1-41A8-DDB9-06DB1A56434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75" b="98125" l="17188" r="81875"/>
                    </a14:imgEffect>
                  </a14:imgLayer>
                </a14:imgProps>
              </a:ext>
              <a:ext uri="{28A0092B-C50C-407E-A947-70E740481C1C}">
                <a14:useLocalDpi xmlns:a14="http://schemas.microsoft.com/office/drawing/2010/main" val="0"/>
              </a:ext>
            </a:extLst>
          </a:blip>
          <a:srcRect l="9519" r="20811"/>
          <a:stretch/>
        </p:blipFill>
        <p:spPr>
          <a:xfrm flipH="1">
            <a:off x="3844916" y="1530631"/>
            <a:ext cx="2887306" cy="4554650"/>
          </a:xfrm>
          <a:prstGeom prst="rect">
            <a:avLst/>
          </a:prstGeom>
        </p:spPr>
      </p:pic>
      <p:pic>
        <p:nvPicPr>
          <p:cNvPr id="13" name="Picture 12">
            <a:extLst>
              <a:ext uri="{FF2B5EF4-FFF2-40B4-BE49-F238E27FC236}">
                <a16:creationId xmlns:a16="http://schemas.microsoft.com/office/drawing/2014/main" id="{FB31324F-A78F-F097-2B75-B6962059EB0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flipH="1">
            <a:off x="5852550" y="3062286"/>
            <a:ext cx="2004110" cy="3069757"/>
          </a:xfrm>
          <a:prstGeom prst="rect">
            <a:avLst/>
          </a:prstGeom>
        </p:spPr>
      </p:pic>
      <p:sp>
        <p:nvSpPr>
          <p:cNvPr id="14" name="Thought Bubble: Cloud 5">
            <a:extLst>
              <a:ext uri="{FF2B5EF4-FFF2-40B4-BE49-F238E27FC236}">
                <a16:creationId xmlns:a16="http://schemas.microsoft.com/office/drawing/2014/main" id="{67618A86-55ED-D480-2B35-53E72636C194}"/>
              </a:ext>
            </a:extLst>
          </p:cNvPr>
          <p:cNvSpPr/>
          <p:nvPr/>
        </p:nvSpPr>
        <p:spPr>
          <a:xfrm>
            <a:off x="0" y="218316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hought Bubble: Cloud 16">
            <a:extLst>
              <a:ext uri="{FF2B5EF4-FFF2-40B4-BE49-F238E27FC236}">
                <a16:creationId xmlns:a16="http://schemas.microsoft.com/office/drawing/2014/main" id="{F584970C-9203-87B2-0D6D-A49235DBC3A4}"/>
              </a:ext>
            </a:extLst>
          </p:cNvPr>
          <p:cNvSpPr/>
          <p:nvPr/>
        </p:nvSpPr>
        <p:spPr>
          <a:xfrm>
            <a:off x="7611894" y="2057710"/>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E7261598-1234-DB33-64A2-94FDDB4A3847}"/>
              </a:ext>
            </a:extLst>
          </p:cNvPr>
          <p:cNvSpPr/>
          <p:nvPr/>
        </p:nvSpPr>
        <p:spPr>
          <a:xfrm>
            <a:off x="520966" y="2440330"/>
            <a:ext cx="3146641" cy="1569660"/>
          </a:xfrm>
          <a:prstGeom prst="rect">
            <a:avLst/>
          </a:prstGeom>
        </p:spPr>
        <p:txBody>
          <a:bodyPr wrap="square">
            <a:spAutoFit/>
          </a:bodyPr>
          <a:lstStyle/>
          <a:p>
            <a:pPr algn="ct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Chào</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con,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chúc</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con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đi</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học</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vui</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vẻ</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nhé</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C1959C30-91F5-EC29-E201-93403FF74B77}"/>
              </a:ext>
            </a:extLst>
          </p:cNvPr>
          <p:cNvSpPr/>
          <p:nvPr/>
        </p:nvSpPr>
        <p:spPr>
          <a:xfrm>
            <a:off x="8392580" y="2521282"/>
            <a:ext cx="2536173" cy="1077218"/>
          </a:xfrm>
          <a:prstGeom prst="rect">
            <a:avLst/>
          </a:prstGeom>
        </p:spPr>
        <p:txBody>
          <a:bodyPr wrap="square">
            <a:spAutoFit/>
          </a:bodyPr>
          <a:lstStyle/>
          <a:p>
            <a:pPr algn="ctr"/>
            <a:r>
              <a:rPr lang="en-GB" sz="3200" b="1" dirty="0" err="1">
                <a:solidFill>
                  <a:srgbClr val="CC3399"/>
                </a:solidFill>
                <a:latin typeface="Arial-Rounded" panose="020B0500000000000000" pitchFamily="34" charset="0"/>
                <a:ea typeface="Arial-Rounded" panose="020B0500000000000000" pitchFamily="34" charset="0"/>
                <a:cs typeface="Arial-Rounded" panose="020B0500000000000000" pitchFamily="34" charset="0"/>
              </a:rPr>
              <a:t>Thưa</a:t>
            </a:r>
            <a:r>
              <a:rPr lang="en-GB" sz="3200" b="1"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C3399"/>
                </a:solidFill>
                <a:latin typeface="Arial-Rounded" panose="020B0500000000000000" pitchFamily="34" charset="0"/>
                <a:ea typeface="Arial-Rounded" panose="020B0500000000000000" pitchFamily="34" charset="0"/>
                <a:cs typeface="Arial-Rounded" panose="020B0500000000000000" pitchFamily="34" charset="0"/>
              </a:rPr>
              <a:t>mẹ</a:t>
            </a:r>
            <a:r>
              <a:rPr lang="en-GB" sz="3200" b="1"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con </a:t>
            </a:r>
            <a:r>
              <a:rPr lang="en-GB" sz="3200" b="1" dirty="0" err="1">
                <a:solidFill>
                  <a:srgbClr val="CC3399"/>
                </a:solidFill>
                <a:latin typeface="Arial-Rounded" panose="020B0500000000000000" pitchFamily="34" charset="0"/>
                <a:ea typeface="Arial-Rounded" panose="020B0500000000000000" pitchFamily="34" charset="0"/>
                <a:cs typeface="Arial-Rounded" panose="020B0500000000000000" pitchFamily="34" charset="0"/>
              </a:rPr>
              <a:t>đi</a:t>
            </a:r>
            <a:r>
              <a:rPr lang="en-GB" sz="3200" b="1"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C3399"/>
                </a:solidFill>
                <a:latin typeface="Arial-Rounded" panose="020B0500000000000000" pitchFamily="34" charset="0"/>
                <a:ea typeface="Arial-Rounded" panose="020B0500000000000000" pitchFamily="34" charset="0"/>
                <a:cs typeface="Arial-Rounded" panose="020B0500000000000000" pitchFamily="34" charset="0"/>
              </a:rPr>
              <a:t>học</a:t>
            </a:r>
            <a:r>
              <a:rPr lang="en-GB" sz="3200" b="1"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ạ!</a:t>
            </a:r>
            <a:endParaRPr lang="en-US" sz="3200" b="1" dirty="0">
              <a:solidFill>
                <a:srgbClr val="CC339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3">
            <a:extLst>
              <a:ext uri="{FF2B5EF4-FFF2-40B4-BE49-F238E27FC236}">
                <a16:creationId xmlns:a16="http://schemas.microsoft.com/office/drawing/2014/main" id="{4D4C43AF-97AA-D24A-6234-CEDFF10D5C6D}"/>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4">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 Nói lời chào tạm biệt mẹ trước khi đến trường.</a:t>
            </a:r>
          </a:p>
        </p:txBody>
      </p:sp>
      <p:pic>
        <p:nvPicPr>
          <p:cNvPr id="2" name="2">
            <a:hlinkClick r:id="" action="ppaction://media"/>
            <a:extLst>
              <a:ext uri="{FF2B5EF4-FFF2-40B4-BE49-F238E27FC236}">
                <a16:creationId xmlns:a16="http://schemas.microsoft.com/office/drawing/2014/main" id="{04312AD5-DC0D-20A6-A182-29884BEAE0D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27516" y="652721"/>
            <a:ext cx="406400" cy="406400"/>
          </a:xfrm>
          <a:prstGeom prst="rect">
            <a:avLst/>
          </a:prstGeom>
        </p:spPr>
      </p:pic>
      <p:pic>
        <p:nvPicPr>
          <p:cNvPr id="3" name="1">
            <a:hlinkClick r:id="" action="ppaction://media"/>
            <a:extLst>
              <a:ext uri="{FF2B5EF4-FFF2-40B4-BE49-F238E27FC236}">
                <a16:creationId xmlns:a16="http://schemas.microsoft.com/office/drawing/2014/main" id="{4D992E88-74FE-859F-9454-B05A788E8C8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3814" y="684619"/>
            <a:ext cx="406400" cy="406400"/>
          </a:xfrm>
          <a:prstGeom prst="rect">
            <a:avLst/>
          </a:prstGeom>
        </p:spPr>
      </p:pic>
      <p:pic>
        <p:nvPicPr>
          <p:cNvPr id="5" name="Picture 4">
            <a:extLst>
              <a:ext uri="{FF2B5EF4-FFF2-40B4-BE49-F238E27FC236}">
                <a16:creationId xmlns:a16="http://schemas.microsoft.com/office/drawing/2014/main" id="{AC2B22B9-48E4-E725-75B7-1CBE8A764DDF}"/>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981658" y="2530549"/>
            <a:ext cx="222091" cy="85061"/>
          </a:xfrm>
          <a:prstGeom prst="rect">
            <a:avLst/>
          </a:prstGeom>
        </p:spPr>
      </p:pic>
      <p:pic>
        <p:nvPicPr>
          <p:cNvPr id="6" name="Picture 5">
            <a:extLst>
              <a:ext uri="{FF2B5EF4-FFF2-40B4-BE49-F238E27FC236}">
                <a16:creationId xmlns:a16="http://schemas.microsoft.com/office/drawing/2014/main" id="{55E7E1BB-6457-F614-2CC0-6A511057703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6824635" y="4001387"/>
            <a:ext cx="222091" cy="85061"/>
          </a:xfrm>
          <a:prstGeom prst="rect">
            <a:avLst/>
          </a:prstGeom>
        </p:spPr>
      </p:pic>
    </p:spTree>
    <p:extLst>
      <p:ext uri="{BB962C8B-B14F-4D97-AF65-F5344CB8AC3E}">
        <p14:creationId xmlns:p14="http://schemas.microsoft.com/office/powerpoint/2010/main" val="390977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 presetClass="mediacall" presetSubtype="0" fill="hold" nodeType="withEffect">
                                  <p:stCondLst>
                                    <p:cond delay="0"/>
                                  </p:stCondLst>
                                  <p:childTnLst>
                                    <p:cmd type="call" cmd="playFrom(0.0)">
                                      <p:cBhvr>
                                        <p:cTn id="23" dur="2130" fill="hold"/>
                                        <p:tgtEl>
                                          <p:spTgt spid="2"/>
                                        </p:tgtEl>
                                      </p:cBhvr>
                                    </p:cmd>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 presetClass="mediacall" presetSubtype="0" fill="hold" nodeType="withEffect">
                                  <p:stCondLst>
                                    <p:cond delay="0"/>
                                  </p:stCondLst>
                                  <p:childTnLst>
                                    <p:cmd type="call" cmd="playFrom(0.0)">
                                      <p:cBhvr>
                                        <p:cTn id="36" dur="2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3"/>
                </p:tgtEl>
              </p:cMediaNode>
            </p:audio>
          </p:childTnLst>
        </p:cTn>
      </p:par>
    </p:tnLst>
    <p:bldLst>
      <p:bldP spid="14" grpId="0" animBg="1"/>
      <p:bldP spid="15" grpId="0" animBg="1"/>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3">
            <a:extLst>
              <a:ext uri="{FF2B5EF4-FFF2-40B4-BE49-F238E27FC236}">
                <a16:creationId xmlns:a16="http://schemas.microsoft.com/office/drawing/2014/main" id="{4D4C43AF-97AA-D24A-6234-CEDFF10D5C6D}"/>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4">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Nói lời chào thầy, chào cô giáo khi đến lớp.</a:t>
            </a:r>
          </a:p>
        </p:txBody>
      </p:sp>
      <p:sp>
        <p:nvSpPr>
          <p:cNvPr id="8" name="Thought Bubble: Cloud 5">
            <a:extLst>
              <a:ext uri="{FF2B5EF4-FFF2-40B4-BE49-F238E27FC236}">
                <a16:creationId xmlns:a16="http://schemas.microsoft.com/office/drawing/2014/main" id="{ED7B0E1E-D135-8A07-AB7F-41356AF798F8}"/>
              </a:ext>
            </a:extLst>
          </p:cNvPr>
          <p:cNvSpPr/>
          <p:nvPr/>
        </p:nvSpPr>
        <p:spPr>
          <a:xfrm>
            <a:off x="272041" y="2324538"/>
            <a:ext cx="4227125" cy="2004362"/>
          </a:xfrm>
          <a:prstGeom prst="cloudCallout">
            <a:avLst>
              <a:gd name="adj1" fmla="val 58008"/>
              <a:gd name="adj2" fmla="val -45483"/>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hought Bubble: Cloud 16">
            <a:extLst>
              <a:ext uri="{FF2B5EF4-FFF2-40B4-BE49-F238E27FC236}">
                <a16:creationId xmlns:a16="http://schemas.microsoft.com/office/drawing/2014/main" id="{65E3A5F1-4818-1E2E-A597-1AEF6393751D}"/>
              </a:ext>
            </a:extLst>
          </p:cNvPr>
          <p:cNvSpPr/>
          <p:nvPr/>
        </p:nvSpPr>
        <p:spPr>
          <a:xfrm>
            <a:off x="7501561" y="2333937"/>
            <a:ext cx="4039613" cy="1265875"/>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749F9D5F-B1A4-5563-79B8-D03334B9D01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250" b="95313" l="5000" r="48438"/>
                    </a14:imgEffect>
                  </a14:imgLayer>
                </a14:imgProps>
              </a:ext>
              <a:ext uri="{28A0092B-C50C-407E-A947-70E740481C1C}">
                <a14:useLocalDpi xmlns:a14="http://schemas.microsoft.com/office/drawing/2010/main" val="0"/>
              </a:ext>
            </a:extLst>
          </a:blip>
          <a:srcRect r="49726"/>
          <a:stretch/>
        </p:blipFill>
        <p:spPr>
          <a:xfrm flipH="1">
            <a:off x="6276675" y="1643150"/>
            <a:ext cx="2365301" cy="4796346"/>
          </a:xfrm>
          <a:prstGeom prst="rect">
            <a:avLst/>
          </a:prstGeom>
        </p:spPr>
      </p:pic>
      <p:pic>
        <p:nvPicPr>
          <p:cNvPr id="11" name="Picture 10">
            <a:extLst>
              <a:ext uri="{FF2B5EF4-FFF2-40B4-BE49-F238E27FC236}">
                <a16:creationId xmlns:a16="http://schemas.microsoft.com/office/drawing/2014/main" id="{0CA70DF4-50E8-8D88-99B6-ACEB74239983}"/>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4219" b="94375" l="50625" r="94219"/>
                    </a14:imgEffect>
                  </a14:imgLayer>
                </a14:imgProps>
              </a:ext>
              <a:ext uri="{28A0092B-C50C-407E-A947-70E740481C1C}">
                <a14:useLocalDpi xmlns:a14="http://schemas.microsoft.com/office/drawing/2010/main" val="0"/>
              </a:ext>
            </a:extLst>
          </a:blip>
          <a:srcRect l="45822" t="-205" r="3904" b="205"/>
          <a:stretch/>
        </p:blipFill>
        <p:spPr>
          <a:xfrm flipH="1">
            <a:off x="3687400" y="1782905"/>
            <a:ext cx="3254343" cy="4850892"/>
          </a:xfrm>
          <a:prstGeom prst="rect">
            <a:avLst/>
          </a:prstGeom>
        </p:spPr>
      </p:pic>
      <p:sp>
        <p:nvSpPr>
          <p:cNvPr id="19" name="Rectangle 18">
            <a:extLst>
              <a:ext uri="{FF2B5EF4-FFF2-40B4-BE49-F238E27FC236}">
                <a16:creationId xmlns:a16="http://schemas.microsoft.com/office/drawing/2014/main" id="{1AD3059F-DBDA-4359-30D5-3B32460A61B5}"/>
              </a:ext>
            </a:extLst>
          </p:cNvPr>
          <p:cNvSpPr/>
          <p:nvPr/>
        </p:nvSpPr>
        <p:spPr>
          <a:xfrm>
            <a:off x="693569" y="2768065"/>
            <a:ext cx="3457420" cy="1077218"/>
          </a:xfrm>
          <a:prstGeom prst="rect">
            <a:avLst/>
          </a:prstGeom>
        </p:spPr>
        <p:txBody>
          <a:bodyPr wrap="square">
            <a:spAutoFit/>
          </a:bodyPr>
          <a:lstStyle/>
          <a:p>
            <a:pPr algn="ct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Cô</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chào</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em</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em</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ngoan</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lắm</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E67C6DE7-F8FF-952F-87D7-BE56625DA153}"/>
              </a:ext>
            </a:extLst>
          </p:cNvPr>
          <p:cNvSpPr/>
          <p:nvPr/>
        </p:nvSpPr>
        <p:spPr>
          <a:xfrm>
            <a:off x="8728735" y="2491799"/>
            <a:ext cx="1786401" cy="1077218"/>
          </a:xfrm>
          <a:prstGeom prst="rect">
            <a:avLst/>
          </a:prstGeom>
        </p:spPr>
        <p:txBody>
          <a:bodyPr wrap="square">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chào</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cô</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ạ!</a:t>
            </a:r>
            <a:endPar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868784D6-53DF-C971-A5C0-4311C6F4890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360035" y="2865668"/>
            <a:ext cx="207704" cy="79551"/>
          </a:xfrm>
          <a:prstGeom prst="rect">
            <a:avLst/>
          </a:prstGeom>
        </p:spPr>
      </p:pic>
      <p:pic>
        <p:nvPicPr>
          <p:cNvPr id="3" name="Picture 2">
            <a:extLst>
              <a:ext uri="{FF2B5EF4-FFF2-40B4-BE49-F238E27FC236}">
                <a16:creationId xmlns:a16="http://schemas.microsoft.com/office/drawing/2014/main" id="{74F3E996-EE35-DAB8-D3DD-C32B0F2BF84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7309459">
            <a:off x="7064788" y="4389668"/>
            <a:ext cx="207704" cy="79551"/>
          </a:xfrm>
          <a:prstGeom prst="rect">
            <a:avLst/>
          </a:prstGeom>
        </p:spPr>
      </p:pic>
      <p:pic>
        <p:nvPicPr>
          <p:cNvPr id="4" name="1">
            <a:hlinkClick r:id="" action="ppaction://media"/>
            <a:extLst>
              <a:ext uri="{FF2B5EF4-FFF2-40B4-BE49-F238E27FC236}">
                <a16:creationId xmlns:a16="http://schemas.microsoft.com/office/drawing/2014/main" id="{787451FD-7E83-44B1-9A66-443F7C4A73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6223" y="184888"/>
            <a:ext cx="406400" cy="406400"/>
          </a:xfrm>
          <a:prstGeom prst="rect">
            <a:avLst/>
          </a:prstGeom>
        </p:spPr>
      </p:pic>
      <p:pic>
        <p:nvPicPr>
          <p:cNvPr id="5" name="2">
            <a:hlinkClick r:id="" action="ppaction://media"/>
            <a:extLst>
              <a:ext uri="{FF2B5EF4-FFF2-40B4-BE49-F238E27FC236}">
                <a16:creationId xmlns:a16="http://schemas.microsoft.com/office/drawing/2014/main" id="{5464DDC8-8D1B-4615-621A-D19BD14A4A9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89293" y="355009"/>
            <a:ext cx="406400" cy="406400"/>
          </a:xfrm>
          <a:prstGeom prst="rect">
            <a:avLst/>
          </a:prstGeom>
        </p:spPr>
      </p:pic>
    </p:spTree>
    <p:extLst>
      <p:ext uri="{BB962C8B-B14F-4D97-AF65-F5344CB8AC3E}">
        <p14:creationId xmlns:p14="http://schemas.microsoft.com/office/powerpoint/2010/main" val="1010151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1" presetClass="mediacall" presetSubtype="0" fill="hold" nodeType="withEffect">
                                  <p:stCondLst>
                                    <p:cond delay="0"/>
                                  </p:stCondLst>
                                  <p:childTnLst>
                                    <p:cmd type="call" cmd="playFrom(0.0)">
                                      <p:cBhvr>
                                        <p:cTn id="22" dur="1250" fill="hold"/>
                                        <p:tgtEl>
                                          <p:spTgt spid="4"/>
                                        </p:tgtEl>
                                      </p:cBhvr>
                                    </p:cmd>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 presetClass="mediacall" presetSubtype="0" fill="hold" nodeType="withEffect">
                                  <p:stCondLst>
                                    <p:cond delay="0"/>
                                  </p:stCondLst>
                                  <p:childTnLst>
                                    <p:cmd type="call" cmd="playFrom(0.0)">
                                      <p:cBhvr>
                                        <p:cTn id="40" dur="1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4"/>
                </p:tgtEl>
              </p:cMediaNode>
            </p:audio>
            <p:audio>
              <p:cMediaNode vol="80000">
                <p:cTn id="42" fill="hold" display="0">
                  <p:stCondLst>
                    <p:cond delay="indefinite"/>
                  </p:stCondLst>
                  <p:endCondLst>
                    <p:cond evt="onStopAudio" delay="0">
                      <p:tgtEl>
                        <p:sldTgt/>
                      </p:tgtEl>
                    </p:cond>
                  </p:endCondLst>
                </p:cTn>
                <p:tgtEl>
                  <p:spTgt spid="5"/>
                </p:tgtEl>
              </p:cMediaNode>
            </p:audio>
          </p:childTnLst>
        </p:cTn>
      </p:par>
    </p:tnLst>
    <p:bldLst>
      <p:bldP spid="8" grpId="0" animBg="1"/>
      <p:bldP spid="9" grpId="0" animBg="1"/>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3">
            <a:extLst>
              <a:ext uri="{FF2B5EF4-FFF2-40B4-BE49-F238E27FC236}">
                <a16:creationId xmlns:a16="http://schemas.microsoft.com/office/drawing/2014/main" id="{4D4C43AF-97AA-D24A-6234-CEDFF10D5C6D}"/>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4">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 Cùng bạn nói và đáp lời chào khi gặp nhau ở trường.</a:t>
            </a:r>
          </a:p>
        </p:txBody>
      </p:sp>
      <p:sp>
        <p:nvSpPr>
          <p:cNvPr id="2" name="Thought Bubble: Cloud 5">
            <a:extLst>
              <a:ext uri="{FF2B5EF4-FFF2-40B4-BE49-F238E27FC236}">
                <a16:creationId xmlns:a16="http://schemas.microsoft.com/office/drawing/2014/main" id="{A84B5A3D-4CEB-8085-E907-AFF7F4DEF26F}"/>
              </a:ext>
            </a:extLst>
          </p:cNvPr>
          <p:cNvSpPr/>
          <p:nvPr/>
        </p:nvSpPr>
        <p:spPr>
          <a:xfrm>
            <a:off x="0" y="239271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hought Bubble: Cloud 16">
            <a:extLst>
              <a:ext uri="{FF2B5EF4-FFF2-40B4-BE49-F238E27FC236}">
                <a16:creationId xmlns:a16="http://schemas.microsoft.com/office/drawing/2014/main" id="{D5DA33C9-BBD4-C2ED-0688-AECD8A188D57}"/>
              </a:ext>
            </a:extLst>
          </p:cNvPr>
          <p:cNvSpPr/>
          <p:nvPr/>
        </p:nvSpPr>
        <p:spPr>
          <a:xfrm>
            <a:off x="7979280" y="1922301"/>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690EBE8-7CE2-6A83-7A07-478DBD18A45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3989999" y="1931334"/>
            <a:ext cx="2601222" cy="4386294"/>
          </a:xfrm>
          <a:prstGeom prst="rect">
            <a:avLst/>
          </a:prstGeom>
        </p:spPr>
      </p:pic>
      <p:pic>
        <p:nvPicPr>
          <p:cNvPr id="5" name="Picture 4">
            <a:extLst>
              <a:ext uri="{FF2B5EF4-FFF2-40B4-BE49-F238E27FC236}">
                <a16:creationId xmlns:a16="http://schemas.microsoft.com/office/drawing/2014/main" id="{8728AEA5-FC33-CE04-D877-09293F6E1CE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500" b="99375" l="10000" r="90000"/>
                    </a14:imgEffect>
                  </a14:imgLayer>
                </a14:imgProps>
              </a:ext>
              <a:ext uri="{28A0092B-C50C-407E-A947-70E740481C1C}">
                <a14:useLocalDpi xmlns:a14="http://schemas.microsoft.com/office/drawing/2010/main" val="0"/>
              </a:ext>
            </a:extLst>
          </a:blip>
          <a:stretch>
            <a:fillRect/>
          </a:stretch>
        </p:blipFill>
        <p:spPr>
          <a:xfrm>
            <a:off x="5054111" y="1758779"/>
            <a:ext cx="4485299" cy="4546780"/>
          </a:xfrm>
          <a:prstGeom prst="rect">
            <a:avLst/>
          </a:prstGeom>
        </p:spPr>
      </p:pic>
      <p:sp>
        <p:nvSpPr>
          <p:cNvPr id="6" name="Rectangle 5">
            <a:extLst>
              <a:ext uri="{FF2B5EF4-FFF2-40B4-BE49-F238E27FC236}">
                <a16:creationId xmlns:a16="http://schemas.microsoft.com/office/drawing/2014/main" id="{CAAAA2F6-A4E9-1E61-6AA5-0015FE414570}"/>
              </a:ext>
            </a:extLst>
          </p:cNvPr>
          <p:cNvSpPr/>
          <p:nvPr/>
        </p:nvSpPr>
        <p:spPr>
          <a:xfrm>
            <a:off x="353478" y="2699006"/>
            <a:ext cx="3481445" cy="1200329"/>
          </a:xfrm>
          <a:prstGeom prst="rect">
            <a:avLst/>
          </a:prstGeom>
        </p:spPr>
        <p:txBody>
          <a:bodyPr wrap="square">
            <a:spAutoFit/>
          </a:bodyPr>
          <a:lstStyle/>
          <a:p>
            <a:pPr algn="ctr"/>
            <a:r>
              <a:rPr lang="en-US" sz="24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Chào</a:t>
            </a:r>
            <a:r>
              <a:rPr lang="en-US" sz="24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V</a:t>
            </a:r>
            <a:r>
              <a:rPr lang="vi-VN" sz="24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ui quá, sau hai tháng nghỉ hè hôm nay lại được gặp các bạn.</a:t>
            </a:r>
            <a:endParaRPr lang="en-US" sz="24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06E4D4BB-C751-5E8D-F553-2C7BEC2BA161}"/>
              </a:ext>
            </a:extLst>
          </p:cNvPr>
          <p:cNvSpPr/>
          <p:nvPr/>
        </p:nvSpPr>
        <p:spPr>
          <a:xfrm>
            <a:off x="8485844" y="2358585"/>
            <a:ext cx="3369399" cy="1200329"/>
          </a:xfrm>
          <a:prstGeom prst="rect">
            <a:avLst/>
          </a:prstGeom>
        </p:spPr>
        <p:txBody>
          <a:bodyPr wrap="square">
            <a:spAutoFit/>
          </a:bodyPr>
          <a:lstStyle/>
          <a:p>
            <a:pPr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Chào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bạn</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sau hai tháng nghỉ hè không gặp mà cậu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cao</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đấy</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nha.</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1">
            <a:hlinkClick r:id="" action="ppaction://media"/>
            <a:extLst>
              <a:ext uri="{FF2B5EF4-FFF2-40B4-BE49-F238E27FC236}">
                <a16:creationId xmlns:a16="http://schemas.microsoft.com/office/drawing/2014/main" id="{DB9B42DA-310F-8CFB-A008-8EE37475CB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5591" y="1365102"/>
            <a:ext cx="406400" cy="406400"/>
          </a:xfrm>
          <a:prstGeom prst="rect">
            <a:avLst/>
          </a:prstGeom>
        </p:spPr>
      </p:pic>
      <p:pic>
        <p:nvPicPr>
          <p:cNvPr id="9" name="2">
            <a:hlinkClick r:id="" action="ppaction://media"/>
            <a:extLst>
              <a:ext uri="{FF2B5EF4-FFF2-40B4-BE49-F238E27FC236}">
                <a16:creationId xmlns:a16="http://schemas.microsoft.com/office/drawing/2014/main" id="{A5DE56B3-843A-841F-9341-7B70D811738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50530" y="2120014"/>
            <a:ext cx="406400" cy="406400"/>
          </a:xfrm>
          <a:prstGeom prst="rect">
            <a:avLst/>
          </a:prstGeom>
        </p:spPr>
      </p:pic>
      <p:pic>
        <p:nvPicPr>
          <p:cNvPr id="10" name="Picture 9">
            <a:extLst>
              <a:ext uri="{FF2B5EF4-FFF2-40B4-BE49-F238E27FC236}">
                <a16:creationId xmlns:a16="http://schemas.microsoft.com/office/drawing/2014/main" id="{F476A801-4C46-FD50-46CA-F12BA7053C0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012674" y="3287390"/>
            <a:ext cx="391310" cy="149872"/>
          </a:xfrm>
          <a:prstGeom prst="rect">
            <a:avLst/>
          </a:prstGeom>
        </p:spPr>
      </p:pic>
      <p:pic>
        <p:nvPicPr>
          <p:cNvPr id="11" name="Picture 10">
            <a:extLst>
              <a:ext uri="{FF2B5EF4-FFF2-40B4-BE49-F238E27FC236}">
                <a16:creationId xmlns:a16="http://schemas.microsoft.com/office/drawing/2014/main" id="{C1C4FBF6-5D91-4245-3323-21F0AD700C2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20175219">
            <a:off x="7082009" y="2955048"/>
            <a:ext cx="391310" cy="149872"/>
          </a:xfrm>
          <a:prstGeom prst="rect">
            <a:avLst/>
          </a:prstGeom>
        </p:spPr>
      </p:pic>
    </p:spTree>
    <p:extLst>
      <p:ext uri="{BB962C8B-B14F-4D97-AF65-F5344CB8AC3E}">
        <p14:creationId xmlns:p14="http://schemas.microsoft.com/office/powerpoint/2010/main" val="317199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1" presetClass="mediacall" presetSubtype="0" fill="hold" nodeType="withEffect">
                                  <p:stCondLst>
                                    <p:cond delay="0"/>
                                  </p:stCondLst>
                                  <p:childTnLst>
                                    <p:cmd type="call" cmd="playFrom(0.0)">
                                      <p:cBhvr>
                                        <p:cTn id="25" dur="5290" fill="hold"/>
                                        <p:tgtEl>
                                          <p:spTgt spid="8"/>
                                        </p:tgtEl>
                                      </p:cBhvr>
                                    </p:cmd>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par>
                                <p:cTn id="39" presetID="1" presetClass="mediacall" presetSubtype="0" fill="hold" nodeType="withEffect">
                                  <p:stCondLst>
                                    <p:cond delay="0"/>
                                  </p:stCondLst>
                                  <p:childTnLst>
                                    <p:cmd type="call" cmd="playFrom(0.0)">
                                      <p:cBhvr>
                                        <p:cTn id="40" dur="38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8"/>
                </p:tgtEl>
              </p:cMediaNode>
            </p:audio>
            <p:audio>
              <p:cMediaNode vol="80000">
                <p:cTn id="42" fill="hold" display="0">
                  <p:stCondLst>
                    <p:cond delay="indefinite"/>
                  </p:stCondLst>
                  <p:endCondLst>
                    <p:cond evt="onStopAudio" delay="0">
                      <p:tgtEl>
                        <p:sldTgt/>
                      </p:tgtEl>
                    </p:cond>
                  </p:endCondLst>
                </p:cTn>
                <p:tgtEl>
                  <p:spTgt spid="9"/>
                </p:tgtEl>
              </p:cMediaNode>
            </p:audio>
          </p:childTnLst>
        </p:cTn>
      </p:par>
    </p:tnLst>
    <p:bldLst>
      <p:bldP spid="2" grpId="0" animBg="1"/>
      <p:bldP spid="3" grpId="0" animBg="1"/>
      <p:bldP spid="6"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6" name="Picture 5">
            <a:extLst>
              <a:ext uri="{FF2B5EF4-FFF2-40B4-BE49-F238E27FC236}">
                <a16:creationId xmlns:a16="http://schemas.microsoft.com/office/drawing/2014/main" id="{A74FFDD7-A11A-F9A2-92A5-81CD84D3A03A}"/>
              </a:ext>
            </a:extLst>
          </p:cNvPr>
          <p:cNvPicPr>
            <a:picLocks noChangeAspect="1"/>
          </p:cNvPicPr>
          <p:nvPr/>
        </p:nvPicPr>
        <p:blipFill>
          <a:blip r:embed="rId3"/>
          <a:stretch>
            <a:fillRect/>
          </a:stretch>
        </p:blipFill>
        <p:spPr>
          <a:xfrm>
            <a:off x="2151546" y="763448"/>
            <a:ext cx="7888908" cy="1749704"/>
          </a:xfrm>
          <a:prstGeom prst="rect">
            <a:avLst/>
          </a:prstGeom>
        </p:spPr>
      </p:pic>
    </p:spTree>
    <p:extLst>
      <p:ext uri="{BB962C8B-B14F-4D97-AF65-F5344CB8AC3E}">
        <p14:creationId xmlns:p14="http://schemas.microsoft.com/office/powerpoint/2010/main" val="128961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pic>
        <p:nvPicPr>
          <p:cNvPr id="3" name="Picture 2">
            <a:extLst>
              <a:ext uri="{FF2B5EF4-FFF2-40B4-BE49-F238E27FC236}">
                <a16:creationId xmlns:a16="http://schemas.microsoft.com/office/drawing/2014/main" id="{ABEFD935-9487-DFA2-347A-7E157B613574}"/>
              </a:ext>
            </a:extLst>
          </p:cNvPr>
          <p:cNvPicPr>
            <a:picLocks noChangeAspect="1"/>
          </p:cNvPicPr>
          <p:nvPr/>
        </p:nvPicPr>
        <p:blipFill>
          <a:blip r:embed="rId5"/>
          <a:stretch>
            <a:fillRect/>
          </a:stretch>
        </p:blipFill>
        <p:spPr>
          <a:xfrm>
            <a:off x="1553312" y="971871"/>
            <a:ext cx="9352075" cy="1390008"/>
          </a:xfrm>
          <a:prstGeom prst="rect">
            <a:avLst/>
          </a:prstGeom>
        </p:spPr>
      </p:pic>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47468" y="1978607"/>
              <a:ext cx="5163361" cy="24843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vai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phóng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phỏng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vấn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chia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sẻ</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xúc</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bản</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bước</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1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bây</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trở</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2”</a:t>
              </a:r>
              <a:endParaRPr kumimoji="0" lang="en-US" sz="28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4" y="97971"/>
            <a:ext cx="4974772" cy="1107996"/>
            <a:chOff x="3608614" y="0"/>
            <a:chExt cx="4974772" cy="1107996"/>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312504" y="1484725"/>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3" y="180071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2"/>
          <a:stretch>
            <a:fillRect/>
          </a:stretch>
        </p:blipFill>
        <p:spPr>
          <a:xfrm rot="737208" flipH="1">
            <a:off x="671249" y="1718065"/>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3" y="27817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2"/>
          <a:stretch>
            <a:fillRect/>
          </a:stretch>
        </p:blipFill>
        <p:spPr>
          <a:xfrm rot="737208" flipH="1">
            <a:off x="671249" y="2699077"/>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3" y="376274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2"/>
          <a:stretch>
            <a:fillRect/>
          </a:stretch>
        </p:blipFill>
        <p:spPr>
          <a:xfrm rot="737208" flipH="1">
            <a:off x="671249" y="3680089"/>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3" y="474375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2"/>
          <a:stretch>
            <a:fillRect/>
          </a:stretch>
        </p:blipFill>
        <p:spPr>
          <a:xfrm rot="737208" flipH="1">
            <a:off x="671249" y="4661101"/>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69FBEA82-9EF8-DFFA-95F4-34D80CF5D221}"/>
              </a:ext>
            </a:extLst>
          </p:cNvPr>
          <p:cNvPicPr>
            <a:picLocks noChangeAspect="1"/>
          </p:cNvPicPr>
          <p:nvPr/>
        </p:nvPicPr>
        <p:blipFill>
          <a:blip r:embed="rId6"/>
          <a:stretch>
            <a:fillRect/>
          </a:stretch>
        </p:blipFill>
        <p:spPr>
          <a:xfrm>
            <a:off x="3147588" y="476524"/>
            <a:ext cx="5401524" cy="2456901"/>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CC27F1-CB41-C0FA-79FF-50A6FEA747C3}"/>
              </a:ext>
            </a:extLst>
          </p:cNvPr>
          <p:cNvGrpSpPr/>
          <p:nvPr/>
        </p:nvGrpSpPr>
        <p:grpSpPr>
          <a:xfrm>
            <a:off x="1645684" y="128337"/>
            <a:ext cx="8534636" cy="1034679"/>
            <a:chOff x="2941084" y="273579"/>
            <a:chExt cx="6309828" cy="1034679"/>
          </a:xfrm>
        </p:grpSpPr>
        <p:sp>
          <p:nvSpPr>
            <p:cNvPr id="8" name="TextBox 7">
              <a:extLst>
                <a:ext uri="{FF2B5EF4-FFF2-40B4-BE49-F238E27FC236}">
                  <a16:creationId xmlns:a16="http://schemas.microsoft.com/office/drawing/2014/main" id="{60D1B873-F040-A745-EDFC-C175F496F059}"/>
                </a:ext>
              </a:extLst>
            </p:cNvPr>
            <p:cNvSpPr txBox="1"/>
            <p:nvPr/>
          </p:nvSpPr>
          <p:spPr>
            <a:xfrm>
              <a:off x="2941085" y="292595"/>
              <a:ext cx="63098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F9460F8-EA8D-4E8B-7739-6C380EA8610C}"/>
                </a:ext>
              </a:extLst>
            </p:cNvPr>
            <p:cNvSpPr txBox="1"/>
            <p:nvPr/>
          </p:nvSpPr>
          <p:spPr>
            <a:xfrm>
              <a:off x="2941084" y="273579"/>
              <a:ext cx="63098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Group 5">
            <a:extLst>
              <a:ext uri="{FF2B5EF4-FFF2-40B4-BE49-F238E27FC236}">
                <a16:creationId xmlns:a16="http://schemas.microsoft.com/office/drawing/2014/main" id="{83BAD1F2-AD75-B669-12FD-EE4C24FA8ED5}"/>
              </a:ext>
            </a:extLst>
          </p:cNvPr>
          <p:cNvGrpSpPr/>
          <p:nvPr/>
        </p:nvGrpSpPr>
        <p:grpSpPr>
          <a:xfrm>
            <a:off x="85864" y="1031216"/>
            <a:ext cx="7621190" cy="1521484"/>
            <a:chOff x="55488" y="1751609"/>
            <a:chExt cx="7621190" cy="1521484"/>
          </a:xfrm>
        </p:grpSpPr>
        <p:sp>
          <p:nvSpPr>
            <p:cNvPr id="9" name="Rectangle: Rounded Corners 8">
              <a:extLst>
                <a:ext uri="{FF2B5EF4-FFF2-40B4-BE49-F238E27FC236}">
                  <a16:creationId xmlns:a16="http://schemas.microsoft.com/office/drawing/2014/main" id="{F71DB434-AF19-F97D-B3DC-375749437DF3}"/>
                </a:ext>
              </a:extLst>
            </p:cNvPr>
            <p:cNvSpPr/>
            <p:nvPr/>
          </p:nvSpPr>
          <p:spPr>
            <a:xfrm>
              <a:off x="268099" y="2230780"/>
              <a:ext cx="7408579" cy="1042313"/>
            </a:xfrm>
            <a:custGeom>
              <a:avLst/>
              <a:gdLst>
                <a:gd name="connsiteX0" fmla="*/ 0 w 7408579"/>
                <a:gd name="connsiteY0" fmla="*/ 254543 h 1042313"/>
                <a:gd name="connsiteX1" fmla="*/ 254543 w 7408579"/>
                <a:gd name="connsiteY1" fmla="*/ 0 h 1042313"/>
                <a:gd name="connsiteX2" fmla="*/ 7154036 w 7408579"/>
                <a:gd name="connsiteY2" fmla="*/ 0 h 1042313"/>
                <a:gd name="connsiteX3" fmla="*/ 7408579 w 7408579"/>
                <a:gd name="connsiteY3" fmla="*/ 254543 h 1042313"/>
                <a:gd name="connsiteX4" fmla="*/ 7408579 w 7408579"/>
                <a:gd name="connsiteY4" fmla="*/ 787770 h 1042313"/>
                <a:gd name="connsiteX5" fmla="*/ 7154036 w 7408579"/>
                <a:gd name="connsiteY5" fmla="*/ 1042313 h 1042313"/>
                <a:gd name="connsiteX6" fmla="*/ 254543 w 7408579"/>
                <a:gd name="connsiteY6" fmla="*/ 1042313 h 1042313"/>
                <a:gd name="connsiteX7" fmla="*/ 0 w 7408579"/>
                <a:gd name="connsiteY7" fmla="*/ 787770 h 1042313"/>
                <a:gd name="connsiteX8" fmla="*/ 0 w 7408579"/>
                <a:gd name="connsiteY8" fmla="*/ 254543 h 1042313"/>
                <a:gd name="connsiteX0" fmla="*/ 0 w 7408579"/>
                <a:gd name="connsiteY0" fmla="*/ 254543 h 1042313"/>
                <a:gd name="connsiteX1" fmla="*/ 254543 w 7408579"/>
                <a:gd name="connsiteY1" fmla="*/ 0 h 1042313"/>
                <a:gd name="connsiteX2" fmla="*/ 7154036 w 7408579"/>
                <a:gd name="connsiteY2" fmla="*/ 0 h 1042313"/>
                <a:gd name="connsiteX3" fmla="*/ 7408579 w 7408579"/>
                <a:gd name="connsiteY3" fmla="*/ 254543 h 1042313"/>
                <a:gd name="connsiteX4" fmla="*/ 7408579 w 7408579"/>
                <a:gd name="connsiteY4" fmla="*/ 787770 h 1042313"/>
                <a:gd name="connsiteX5" fmla="*/ 7154036 w 7408579"/>
                <a:gd name="connsiteY5" fmla="*/ 1042313 h 1042313"/>
                <a:gd name="connsiteX6" fmla="*/ 254543 w 7408579"/>
                <a:gd name="connsiteY6" fmla="*/ 1042313 h 1042313"/>
                <a:gd name="connsiteX7" fmla="*/ 0 w 7408579"/>
                <a:gd name="connsiteY7" fmla="*/ 787770 h 1042313"/>
                <a:gd name="connsiteX8" fmla="*/ 0 w 7408579"/>
                <a:gd name="connsiteY8" fmla="*/ 254543 h 104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1042313" fill="none" extrusionOk="0">
                  <a:moveTo>
                    <a:pt x="0" y="254543"/>
                  </a:moveTo>
                  <a:cubicBezTo>
                    <a:pt x="-7147" y="139009"/>
                    <a:pt x="107107" y="-4607"/>
                    <a:pt x="254543" y="0"/>
                  </a:cubicBezTo>
                  <a:cubicBezTo>
                    <a:pt x="2114030" y="-14364"/>
                    <a:pt x="4875986" y="-491793"/>
                    <a:pt x="7154036" y="0"/>
                  </a:cubicBezTo>
                  <a:cubicBezTo>
                    <a:pt x="7324577" y="9119"/>
                    <a:pt x="7378765" y="88827"/>
                    <a:pt x="7408579" y="254543"/>
                  </a:cubicBezTo>
                  <a:cubicBezTo>
                    <a:pt x="7458048" y="406332"/>
                    <a:pt x="7450939" y="607247"/>
                    <a:pt x="7408579" y="787770"/>
                  </a:cubicBezTo>
                  <a:cubicBezTo>
                    <a:pt x="7434679" y="908614"/>
                    <a:pt x="7318420" y="1016508"/>
                    <a:pt x="7154036" y="1042313"/>
                  </a:cubicBezTo>
                  <a:cubicBezTo>
                    <a:pt x="5959807" y="1109664"/>
                    <a:pt x="1489463" y="987335"/>
                    <a:pt x="254543" y="1042313"/>
                  </a:cubicBezTo>
                  <a:cubicBezTo>
                    <a:pt x="84745" y="1034218"/>
                    <a:pt x="-27208" y="927978"/>
                    <a:pt x="0" y="787770"/>
                  </a:cubicBezTo>
                  <a:cubicBezTo>
                    <a:pt x="-41055" y="551429"/>
                    <a:pt x="27539" y="509977"/>
                    <a:pt x="0" y="254543"/>
                  </a:cubicBezTo>
                  <a:close/>
                </a:path>
                <a:path w="7408579" h="1042313" stroke="0" extrusionOk="0">
                  <a:moveTo>
                    <a:pt x="0" y="254543"/>
                  </a:moveTo>
                  <a:cubicBezTo>
                    <a:pt x="-24318" y="94893"/>
                    <a:pt x="72608" y="14997"/>
                    <a:pt x="254543" y="0"/>
                  </a:cubicBezTo>
                  <a:cubicBezTo>
                    <a:pt x="2088475" y="-196818"/>
                    <a:pt x="6308596" y="107860"/>
                    <a:pt x="7154036" y="0"/>
                  </a:cubicBezTo>
                  <a:cubicBezTo>
                    <a:pt x="7292144" y="-13305"/>
                    <a:pt x="7372837" y="116036"/>
                    <a:pt x="7408579" y="254543"/>
                  </a:cubicBezTo>
                  <a:cubicBezTo>
                    <a:pt x="7409018" y="444641"/>
                    <a:pt x="7391357" y="635880"/>
                    <a:pt x="7408579" y="787770"/>
                  </a:cubicBezTo>
                  <a:cubicBezTo>
                    <a:pt x="7418294" y="899610"/>
                    <a:pt x="7310601" y="1035751"/>
                    <a:pt x="7154036" y="1042313"/>
                  </a:cubicBezTo>
                  <a:cubicBezTo>
                    <a:pt x="4766156" y="986916"/>
                    <a:pt x="2469749" y="1101480"/>
                    <a:pt x="254543" y="1042313"/>
                  </a:cubicBezTo>
                  <a:cubicBezTo>
                    <a:pt x="123437" y="1060057"/>
                    <a:pt x="-15828" y="953404"/>
                    <a:pt x="0" y="787770"/>
                  </a:cubicBezTo>
                  <a:cubicBezTo>
                    <a:pt x="3974" y="600520"/>
                    <a:pt x="51344" y="357772"/>
                    <a:pt x="0" y="254543"/>
                  </a:cubicBezTo>
                  <a:close/>
                </a:path>
                <a:path w="7408579" h="1042313" fill="none" stroke="0" extrusionOk="0">
                  <a:moveTo>
                    <a:pt x="0" y="254543"/>
                  </a:moveTo>
                  <a:cubicBezTo>
                    <a:pt x="-8636" y="114029"/>
                    <a:pt x="95510" y="9104"/>
                    <a:pt x="254543" y="0"/>
                  </a:cubicBezTo>
                  <a:cubicBezTo>
                    <a:pt x="2513275" y="164744"/>
                    <a:pt x="5008074" y="-119627"/>
                    <a:pt x="7154036" y="0"/>
                  </a:cubicBezTo>
                  <a:cubicBezTo>
                    <a:pt x="7301101" y="-4724"/>
                    <a:pt x="7375181" y="87289"/>
                    <a:pt x="7408579" y="254543"/>
                  </a:cubicBezTo>
                  <a:cubicBezTo>
                    <a:pt x="7465681" y="415799"/>
                    <a:pt x="7453756" y="582525"/>
                    <a:pt x="7408579" y="787770"/>
                  </a:cubicBezTo>
                  <a:cubicBezTo>
                    <a:pt x="7435908" y="902821"/>
                    <a:pt x="7287659" y="1010211"/>
                    <a:pt x="7154036" y="1042313"/>
                  </a:cubicBezTo>
                  <a:cubicBezTo>
                    <a:pt x="6176975" y="1183237"/>
                    <a:pt x="1273382" y="962781"/>
                    <a:pt x="254543" y="1042313"/>
                  </a:cubicBezTo>
                  <a:cubicBezTo>
                    <a:pt x="71423" y="1040153"/>
                    <a:pt x="-34825" y="943098"/>
                    <a:pt x="0" y="787770"/>
                  </a:cubicBezTo>
                  <a:cubicBezTo>
                    <a:pt x="-44374" y="569191"/>
                    <a:pt x="13410" y="512973"/>
                    <a:pt x="0" y="25454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custGeom>
                      <a:avLst/>
                      <a:gdLst>
                        <a:gd name="connsiteX0" fmla="*/ 0 w 7408579"/>
                        <a:gd name="connsiteY0" fmla="*/ 254543 h 1042313"/>
                        <a:gd name="connsiteX1" fmla="*/ 254543 w 7408579"/>
                        <a:gd name="connsiteY1" fmla="*/ 0 h 1042313"/>
                        <a:gd name="connsiteX2" fmla="*/ 7154036 w 7408579"/>
                        <a:gd name="connsiteY2" fmla="*/ 0 h 1042313"/>
                        <a:gd name="connsiteX3" fmla="*/ 7408579 w 7408579"/>
                        <a:gd name="connsiteY3" fmla="*/ 254543 h 1042313"/>
                        <a:gd name="connsiteX4" fmla="*/ 7408579 w 7408579"/>
                        <a:gd name="connsiteY4" fmla="*/ 787770 h 1042313"/>
                        <a:gd name="connsiteX5" fmla="*/ 7154036 w 7408579"/>
                        <a:gd name="connsiteY5" fmla="*/ 1042313 h 1042313"/>
                        <a:gd name="connsiteX6" fmla="*/ 254543 w 7408579"/>
                        <a:gd name="connsiteY6" fmla="*/ 1042313 h 1042313"/>
                        <a:gd name="connsiteX7" fmla="*/ 0 w 7408579"/>
                        <a:gd name="connsiteY7" fmla="*/ 787770 h 1042313"/>
                        <a:gd name="connsiteX8" fmla="*/ 0 w 7408579"/>
                        <a:gd name="connsiteY8" fmla="*/ 254543 h 104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1042313" fill="none" extrusionOk="0">
                          <a:moveTo>
                            <a:pt x="0" y="254543"/>
                          </a:moveTo>
                          <a:cubicBezTo>
                            <a:pt x="-4297" y="129022"/>
                            <a:pt x="110021" y="-2649"/>
                            <a:pt x="254543" y="0"/>
                          </a:cubicBezTo>
                          <a:cubicBezTo>
                            <a:pt x="2184917" y="-35273"/>
                            <a:pt x="4886937" y="-144294"/>
                            <a:pt x="7154036" y="0"/>
                          </a:cubicBezTo>
                          <a:cubicBezTo>
                            <a:pt x="7317862" y="7075"/>
                            <a:pt x="7387111" y="95863"/>
                            <a:pt x="7408579" y="254543"/>
                          </a:cubicBezTo>
                          <a:cubicBezTo>
                            <a:pt x="7454726" y="406688"/>
                            <a:pt x="7446029" y="589029"/>
                            <a:pt x="7408579" y="787770"/>
                          </a:cubicBezTo>
                          <a:cubicBezTo>
                            <a:pt x="7424663" y="916188"/>
                            <a:pt x="7306717" y="1029195"/>
                            <a:pt x="7154036" y="1042313"/>
                          </a:cubicBezTo>
                          <a:cubicBezTo>
                            <a:pt x="6163351" y="1119838"/>
                            <a:pt x="1515421" y="998610"/>
                            <a:pt x="254543" y="1042313"/>
                          </a:cubicBezTo>
                          <a:cubicBezTo>
                            <a:pt x="89784" y="1035614"/>
                            <a:pt x="-20024" y="928076"/>
                            <a:pt x="0" y="787770"/>
                          </a:cubicBezTo>
                          <a:cubicBezTo>
                            <a:pt x="-41391" y="556571"/>
                            <a:pt x="26695" y="516738"/>
                            <a:pt x="0" y="254543"/>
                          </a:cubicBezTo>
                          <a:close/>
                        </a:path>
                        <a:path w="7408579" h="1042313" stroke="0" extrusionOk="0">
                          <a:moveTo>
                            <a:pt x="0" y="254543"/>
                          </a:moveTo>
                          <a:cubicBezTo>
                            <a:pt x="-3703" y="101169"/>
                            <a:pt x="93825" y="16310"/>
                            <a:pt x="254543" y="0"/>
                          </a:cubicBezTo>
                          <a:cubicBezTo>
                            <a:pt x="1972275" y="-95379"/>
                            <a:pt x="6328987" y="58096"/>
                            <a:pt x="7154036" y="0"/>
                          </a:cubicBezTo>
                          <a:cubicBezTo>
                            <a:pt x="7290769" y="-2708"/>
                            <a:pt x="7397603" y="106075"/>
                            <a:pt x="7408579" y="254543"/>
                          </a:cubicBezTo>
                          <a:cubicBezTo>
                            <a:pt x="7419038" y="448049"/>
                            <a:pt x="7377345" y="647691"/>
                            <a:pt x="7408579" y="787770"/>
                          </a:cubicBezTo>
                          <a:cubicBezTo>
                            <a:pt x="7413856" y="922077"/>
                            <a:pt x="7293174" y="1040877"/>
                            <a:pt x="7154036" y="1042313"/>
                          </a:cubicBezTo>
                          <a:cubicBezTo>
                            <a:pt x="4836469" y="982407"/>
                            <a:pt x="2581551" y="1124827"/>
                            <a:pt x="254543" y="1042313"/>
                          </a:cubicBezTo>
                          <a:cubicBezTo>
                            <a:pt x="99248" y="1045951"/>
                            <a:pt x="-8204" y="936676"/>
                            <a:pt x="0" y="787770"/>
                          </a:cubicBezTo>
                          <a:cubicBezTo>
                            <a:pt x="12454" y="594502"/>
                            <a:pt x="38004" y="346843"/>
                            <a:pt x="0" y="25454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Những chi tiết nào cho thấy bạn nhỏ rất háo hức đến trường vào ngày khai trường?</a:t>
              </a:r>
            </a:p>
          </p:txBody>
        </p:sp>
        <p:pic>
          <p:nvPicPr>
            <p:cNvPr id="5" name="Picture 4">
              <a:extLst>
                <a:ext uri="{FF2B5EF4-FFF2-40B4-BE49-F238E27FC236}">
                  <a16:creationId xmlns:a16="http://schemas.microsoft.com/office/drawing/2014/main" id="{955E76D6-7A5F-014D-9E8B-F40B6D19F179}"/>
                </a:ext>
              </a:extLst>
            </p:cNvPr>
            <p:cNvPicPr>
              <a:picLocks noChangeAspect="1"/>
            </p:cNvPicPr>
            <p:nvPr/>
          </p:nvPicPr>
          <p:blipFill>
            <a:blip r:embed="rId2"/>
            <a:stretch>
              <a:fillRect/>
            </a:stretch>
          </p:blipFill>
          <p:spPr>
            <a:xfrm>
              <a:off x="55488" y="1751609"/>
              <a:ext cx="1001601" cy="1001601"/>
            </a:xfrm>
            <a:prstGeom prst="rect">
              <a:avLst/>
            </a:prstGeom>
          </p:spPr>
        </p:pic>
      </p:grpSp>
      <p:pic>
        <p:nvPicPr>
          <p:cNvPr id="11" name="Graphic 10">
            <a:extLst>
              <a:ext uri="{FF2B5EF4-FFF2-40B4-BE49-F238E27FC236}">
                <a16:creationId xmlns:a16="http://schemas.microsoft.com/office/drawing/2014/main" id="{298878CC-CDAD-DE0D-FE7E-829471C61E3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156328" y="1749408"/>
            <a:ext cx="3677254" cy="4734401"/>
          </a:xfrm>
          <a:prstGeom prst="rect">
            <a:avLst/>
          </a:prstGeom>
        </p:spPr>
      </p:pic>
      <p:grpSp>
        <p:nvGrpSpPr>
          <p:cNvPr id="12" name="Group 11">
            <a:extLst>
              <a:ext uri="{FF2B5EF4-FFF2-40B4-BE49-F238E27FC236}">
                <a16:creationId xmlns:a16="http://schemas.microsoft.com/office/drawing/2014/main" id="{E87066B3-7A9E-FE72-DD0C-1125C5DAFB12}"/>
              </a:ext>
            </a:extLst>
          </p:cNvPr>
          <p:cNvGrpSpPr/>
          <p:nvPr/>
        </p:nvGrpSpPr>
        <p:grpSpPr>
          <a:xfrm>
            <a:off x="95389" y="2591941"/>
            <a:ext cx="7621190" cy="1522859"/>
            <a:chOff x="140332" y="1734234"/>
            <a:chExt cx="7621190" cy="1522859"/>
          </a:xfrm>
        </p:grpSpPr>
        <p:sp>
          <p:nvSpPr>
            <p:cNvPr id="13" name="Rectangle: Rounded Corners 12">
              <a:extLst>
                <a:ext uri="{FF2B5EF4-FFF2-40B4-BE49-F238E27FC236}">
                  <a16:creationId xmlns:a16="http://schemas.microsoft.com/office/drawing/2014/main" id="{A854E017-D467-C243-12DD-AAFD2C7ECDEC}"/>
                </a:ext>
              </a:extLst>
            </p:cNvPr>
            <p:cNvSpPr/>
            <p:nvPr/>
          </p:nvSpPr>
          <p:spPr>
            <a:xfrm>
              <a:off x="352943" y="2230780"/>
              <a:ext cx="7408579" cy="1026313"/>
            </a:xfrm>
            <a:custGeom>
              <a:avLst/>
              <a:gdLst>
                <a:gd name="connsiteX0" fmla="*/ 0 w 7408579"/>
                <a:gd name="connsiteY0" fmla="*/ 250636 h 1026313"/>
                <a:gd name="connsiteX1" fmla="*/ 250636 w 7408579"/>
                <a:gd name="connsiteY1" fmla="*/ 0 h 1026313"/>
                <a:gd name="connsiteX2" fmla="*/ 7157943 w 7408579"/>
                <a:gd name="connsiteY2" fmla="*/ 0 h 1026313"/>
                <a:gd name="connsiteX3" fmla="*/ 7408579 w 7408579"/>
                <a:gd name="connsiteY3" fmla="*/ 250636 h 1026313"/>
                <a:gd name="connsiteX4" fmla="*/ 7408579 w 7408579"/>
                <a:gd name="connsiteY4" fmla="*/ 775677 h 1026313"/>
                <a:gd name="connsiteX5" fmla="*/ 7157943 w 7408579"/>
                <a:gd name="connsiteY5" fmla="*/ 1026313 h 1026313"/>
                <a:gd name="connsiteX6" fmla="*/ 250636 w 7408579"/>
                <a:gd name="connsiteY6" fmla="*/ 1026313 h 1026313"/>
                <a:gd name="connsiteX7" fmla="*/ 0 w 7408579"/>
                <a:gd name="connsiteY7" fmla="*/ 775677 h 1026313"/>
                <a:gd name="connsiteX8" fmla="*/ 0 w 7408579"/>
                <a:gd name="connsiteY8" fmla="*/ 250636 h 1026313"/>
                <a:gd name="connsiteX0" fmla="*/ 0 w 7408579"/>
                <a:gd name="connsiteY0" fmla="*/ 250636 h 1026313"/>
                <a:gd name="connsiteX1" fmla="*/ 250636 w 7408579"/>
                <a:gd name="connsiteY1" fmla="*/ 0 h 1026313"/>
                <a:gd name="connsiteX2" fmla="*/ 7157943 w 7408579"/>
                <a:gd name="connsiteY2" fmla="*/ 0 h 1026313"/>
                <a:gd name="connsiteX3" fmla="*/ 7408579 w 7408579"/>
                <a:gd name="connsiteY3" fmla="*/ 250636 h 1026313"/>
                <a:gd name="connsiteX4" fmla="*/ 7408579 w 7408579"/>
                <a:gd name="connsiteY4" fmla="*/ 775677 h 1026313"/>
                <a:gd name="connsiteX5" fmla="*/ 7157943 w 7408579"/>
                <a:gd name="connsiteY5" fmla="*/ 1026313 h 1026313"/>
                <a:gd name="connsiteX6" fmla="*/ 250636 w 7408579"/>
                <a:gd name="connsiteY6" fmla="*/ 1026313 h 1026313"/>
                <a:gd name="connsiteX7" fmla="*/ 0 w 7408579"/>
                <a:gd name="connsiteY7" fmla="*/ 775677 h 1026313"/>
                <a:gd name="connsiteX8" fmla="*/ 0 w 7408579"/>
                <a:gd name="connsiteY8" fmla="*/ 250636 h 102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1026313" fill="none" extrusionOk="0">
                  <a:moveTo>
                    <a:pt x="0" y="250636"/>
                  </a:moveTo>
                  <a:cubicBezTo>
                    <a:pt x="-9681" y="146136"/>
                    <a:pt x="67218" y="-30238"/>
                    <a:pt x="250636" y="0"/>
                  </a:cubicBezTo>
                  <a:cubicBezTo>
                    <a:pt x="1739446" y="3008"/>
                    <a:pt x="5876154" y="-191637"/>
                    <a:pt x="7157943" y="0"/>
                  </a:cubicBezTo>
                  <a:cubicBezTo>
                    <a:pt x="7330756" y="10468"/>
                    <a:pt x="7375890" y="84653"/>
                    <a:pt x="7408579" y="250636"/>
                  </a:cubicBezTo>
                  <a:cubicBezTo>
                    <a:pt x="7453482" y="322721"/>
                    <a:pt x="7406431" y="611028"/>
                    <a:pt x="7408579" y="775677"/>
                  </a:cubicBezTo>
                  <a:cubicBezTo>
                    <a:pt x="7419420" y="905902"/>
                    <a:pt x="7327067" y="993029"/>
                    <a:pt x="7157943" y="1026313"/>
                  </a:cubicBezTo>
                  <a:cubicBezTo>
                    <a:pt x="3772088" y="1103199"/>
                    <a:pt x="3155879" y="972851"/>
                    <a:pt x="250636" y="1026313"/>
                  </a:cubicBezTo>
                  <a:cubicBezTo>
                    <a:pt x="101247" y="1023274"/>
                    <a:pt x="-27551" y="913723"/>
                    <a:pt x="0" y="775677"/>
                  </a:cubicBezTo>
                  <a:cubicBezTo>
                    <a:pt x="20357" y="694325"/>
                    <a:pt x="16943" y="384080"/>
                    <a:pt x="0" y="250636"/>
                  </a:cubicBezTo>
                  <a:close/>
                </a:path>
                <a:path w="7408579" h="1026313" stroke="0" extrusionOk="0">
                  <a:moveTo>
                    <a:pt x="0" y="250636"/>
                  </a:moveTo>
                  <a:cubicBezTo>
                    <a:pt x="-28036" y="95243"/>
                    <a:pt x="91755" y="12497"/>
                    <a:pt x="250636" y="0"/>
                  </a:cubicBezTo>
                  <a:cubicBezTo>
                    <a:pt x="3238009" y="-269982"/>
                    <a:pt x="4853763" y="157115"/>
                    <a:pt x="7157943" y="0"/>
                  </a:cubicBezTo>
                  <a:cubicBezTo>
                    <a:pt x="7278637" y="-31877"/>
                    <a:pt x="7382135" y="101583"/>
                    <a:pt x="7408579" y="250636"/>
                  </a:cubicBezTo>
                  <a:cubicBezTo>
                    <a:pt x="7364892" y="468824"/>
                    <a:pt x="7430656" y="556750"/>
                    <a:pt x="7408579" y="775677"/>
                  </a:cubicBezTo>
                  <a:cubicBezTo>
                    <a:pt x="7423097" y="885745"/>
                    <a:pt x="7289877" y="1016994"/>
                    <a:pt x="7157943" y="1026313"/>
                  </a:cubicBezTo>
                  <a:cubicBezTo>
                    <a:pt x="4512682" y="977155"/>
                    <a:pt x="2134256" y="1032369"/>
                    <a:pt x="250636" y="1026313"/>
                  </a:cubicBezTo>
                  <a:cubicBezTo>
                    <a:pt x="111192" y="1033758"/>
                    <a:pt x="-12934" y="934195"/>
                    <a:pt x="0" y="775677"/>
                  </a:cubicBezTo>
                  <a:cubicBezTo>
                    <a:pt x="-56431" y="569826"/>
                    <a:pt x="-40694" y="432576"/>
                    <a:pt x="0" y="250636"/>
                  </a:cubicBezTo>
                  <a:close/>
                </a:path>
                <a:path w="7408579" h="1026313" fill="none" stroke="0" extrusionOk="0">
                  <a:moveTo>
                    <a:pt x="0" y="250636"/>
                  </a:moveTo>
                  <a:cubicBezTo>
                    <a:pt x="-11078" y="119490"/>
                    <a:pt x="79587" y="-3532"/>
                    <a:pt x="250636" y="0"/>
                  </a:cubicBezTo>
                  <a:cubicBezTo>
                    <a:pt x="2016675" y="54541"/>
                    <a:pt x="6026073" y="-114070"/>
                    <a:pt x="7157943" y="0"/>
                  </a:cubicBezTo>
                  <a:cubicBezTo>
                    <a:pt x="7295852" y="-4878"/>
                    <a:pt x="7385603" y="93218"/>
                    <a:pt x="7408579" y="250636"/>
                  </a:cubicBezTo>
                  <a:cubicBezTo>
                    <a:pt x="7461418" y="348362"/>
                    <a:pt x="7410151" y="566462"/>
                    <a:pt x="7408579" y="775677"/>
                  </a:cubicBezTo>
                  <a:cubicBezTo>
                    <a:pt x="7419185" y="902479"/>
                    <a:pt x="7293057" y="996896"/>
                    <a:pt x="7157943" y="1026313"/>
                  </a:cubicBezTo>
                  <a:cubicBezTo>
                    <a:pt x="3806431" y="1204148"/>
                    <a:pt x="3077980" y="967753"/>
                    <a:pt x="250636" y="1026313"/>
                  </a:cubicBezTo>
                  <a:cubicBezTo>
                    <a:pt x="84726" y="1029218"/>
                    <a:pt x="-15464" y="922474"/>
                    <a:pt x="0" y="775677"/>
                  </a:cubicBezTo>
                  <a:cubicBezTo>
                    <a:pt x="15793" y="716228"/>
                    <a:pt x="-5082" y="397116"/>
                    <a:pt x="0" y="2506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custGeom>
                      <a:avLst/>
                      <a:gdLst>
                        <a:gd name="connsiteX0" fmla="*/ 0 w 7408579"/>
                        <a:gd name="connsiteY0" fmla="*/ 250636 h 1026313"/>
                        <a:gd name="connsiteX1" fmla="*/ 250636 w 7408579"/>
                        <a:gd name="connsiteY1" fmla="*/ 0 h 1026313"/>
                        <a:gd name="connsiteX2" fmla="*/ 7157943 w 7408579"/>
                        <a:gd name="connsiteY2" fmla="*/ 0 h 1026313"/>
                        <a:gd name="connsiteX3" fmla="*/ 7408579 w 7408579"/>
                        <a:gd name="connsiteY3" fmla="*/ 250636 h 1026313"/>
                        <a:gd name="connsiteX4" fmla="*/ 7408579 w 7408579"/>
                        <a:gd name="connsiteY4" fmla="*/ 775677 h 1026313"/>
                        <a:gd name="connsiteX5" fmla="*/ 7157943 w 7408579"/>
                        <a:gd name="connsiteY5" fmla="*/ 1026313 h 1026313"/>
                        <a:gd name="connsiteX6" fmla="*/ 250636 w 7408579"/>
                        <a:gd name="connsiteY6" fmla="*/ 1026313 h 1026313"/>
                        <a:gd name="connsiteX7" fmla="*/ 0 w 7408579"/>
                        <a:gd name="connsiteY7" fmla="*/ 775677 h 1026313"/>
                        <a:gd name="connsiteX8" fmla="*/ 0 w 7408579"/>
                        <a:gd name="connsiteY8" fmla="*/ 250636 h 102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1026313" fill="none" extrusionOk="0">
                          <a:moveTo>
                            <a:pt x="0" y="250636"/>
                          </a:moveTo>
                          <a:cubicBezTo>
                            <a:pt x="-6546" y="135151"/>
                            <a:pt x="91999" y="-13585"/>
                            <a:pt x="250636" y="0"/>
                          </a:cubicBezTo>
                          <a:cubicBezTo>
                            <a:pt x="1869232" y="-35273"/>
                            <a:pt x="5877646" y="-144294"/>
                            <a:pt x="7157943" y="0"/>
                          </a:cubicBezTo>
                          <a:cubicBezTo>
                            <a:pt x="7307669" y="3441"/>
                            <a:pt x="7388625" y="95390"/>
                            <a:pt x="7408579" y="250636"/>
                          </a:cubicBezTo>
                          <a:cubicBezTo>
                            <a:pt x="7433200" y="324895"/>
                            <a:pt x="7397328" y="577256"/>
                            <a:pt x="7408579" y="775677"/>
                          </a:cubicBezTo>
                          <a:cubicBezTo>
                            <a:pt x="7410861" y="912374"/>
                            <a:pt x="7308922" y="1012700"/>
                            <a:pt x="7157943" y="1026313"/>
                          </a:cubicBezTo>
                          <a:cubicBezTo>
                            <a:pt x="3784876" y="1103838"/>
                            <a:pt x="3178346" y="982610"/>
                            <a:pt x="250636" y="1026313"/>
                          </a:cubicBezTo>
                          <a:cubicBezTo>
                            <a:pt x="104794" y="1024257"/>
                            <a:pt x="-7116" y="914002"/>
                            <a:pt x="0" y="775677"/>
                          </a:cubicBezTo>
                          <a:cubicBezTo>
                            <a:pt x="20122" y="697916"/>
                            <a:pt x="14618" y="402700"/>
                            <a:pt x="0" y="250636"/>
                          </a:cubicBezTo>
                          <a:close/>
                        </a:path>
                        <a:path w="7408579" h="1026313" stroke="0" extrusionOk="0">
                          <a:moveTo>
                            <a:pt x="0" y="250636"/>
                          </a:moveTo>
                          <a:cubicBezTo>
                            <a:pt x="-2677" y="102963"/>
                            <a:pt x="96427" y="12786"/>
                            <a:pt x="250636" y="0"/>
                          </a:cubicBezTo>
                          <a:cubicBezTo>
                            <a:pt x="3037998" y="-95379"/>
                            <a:pt x="4894336" y="58096"/>
                            <a:pt x="7157943" y="0"/>
                          </a:cubicBezTo>
                          <a:cubicBezTo>
                            <a:pt x="7276331" y="-14103"/>
                            <a:pt x="7389606" y="98578"/>
                            <a:pt x="7408579" y="250636"/>
                          </a:cubicBezTo>
                          <a:cubicBezTo>
                            <a:pt x="7374265" y="472012"/>
                            <a:pt x="7419629" y="566045"/>
                            <a:pt x="7408579" y="775677"/>
                          </a:cubicBezTo>
                          <a:cubicBezTo>
                            <a:pt x="7420233" y="900246"/>
                            <a:pt x="7287663" y="1017645"/>
                            <a:pt x="7157943" y="1026313"/>
                          </a:cubicBezTo>
                          <a:cubicBezTo>
                            <a:pt x="4680296" y="966407"/>
                            <a:pt x="2500392" y="1108827"/>
                            <a:pt x="250636" y="1026313"/>
                          </a:cubicBezTo>
                          <a:cubicBezTo>
                            <a:pt x="102531" y="1028707"/>
                            <a:pt x="-7024" y="921228"/>
                            <a:pt x="0" y="775677"/>
                          </a:cubicBezTo>
                          <a:cubicBezTo>
                            <a:pt x="-42111" y="559663"/>
                            <a:pt x="-45459" y="428672"/>
                            <a:pt x="0" y="25063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có thực hiện được mong muốn đến sớm nhất lớp không? Vì sao?</a:t>
              </a:r>
            </a:p>
          </p:txBody>
        </p:sp>
        <p:pic>
          <p:nvPicPr>
            <p:cNvPr id="14" name="Picture 13">
              <a:extLst>
                <a:ext uri="{FF2B5EF4-FFF2-40B4-BE49-F238E27FC236}">
                  <a16:creationId xmlns:a16="http://schemas.microsoft.com/office/drawing/2014/main" id="{44F5411D-C4D0-2D65-55AC-7FF087AB710B}"/>
                </a:ext>
              </a:extLst>
            </p:cNvPr>
            <p:cNvPicPr>
              <a:picLocks noChangeAspect="1"/>
            </p:cNvPicPr>
            <p:nvPr/>
          </p:nvPicPr>
          <p:blipFill>
            <a:blip r:embed="rId2"/>
            <a:stretch>
              <a:fillRect/>
            </a:stretch>
          </p:blipFill>
          <p:spPr>
            <a:xfrm>
              <a:off x="140332" y="1734234"/>
              <a:ext cx="1001601" cy="1001601"/>
            </a:xfrm>
            <a:prstGeom prst="rect">
              <a:avLst/>
            </a:prstGeom>
          </p:spPr>
        </p:pic>
      </p:grpSp>
      <p:grpSp>
        <p:nvGrpSpPr>
          <p:cNvPr id="15" name="Group 14">
            <a:extLst>
              <a:ext uri="{FF2B5EF4-FFF2-40B4-BE49-F238E27FC236}">
                <a16:creationId xmlns:a16="http://schemas.microsoft.com/office/drawing/2014/main" id="{9A25B71B-D3AC-A0F1-0FB9-846C9494BE27}"/>
              </a:ext>
            </a:extLst>
          </p:cNvPr>
          <p:cNvGrpSpPr/>
          <p:nvPr/>
        </p:nvGrpSpPr>
        <p:grpSpPr>
          <a:xfrm>
            <a:off x="95389" y="4004027"/>
            <a:ext cx="7621190" cy="1472848"/>
            <a:chOff x="140332" y="1734234"/>
            <a:chExt cx="7621190" cy="1472848"/>
          </a:xfrm>
        </p:grpSpPr>
        <p:sp>
          <p:nvSpPr>
            <p:cNvPr id="16" name="Rectangle: Rounded Corners 15">
              <a:extLst>
                <a:ext uri="{FF2B5EF4-FFF2-40B4-BE49-F238E27FC236}">
                  <a16:creationId xmlns:a16="http://schemas.microsoft.com/office/drawing/2014/main" id="{A91F87F0-A18F-E906-B0D1-3670801804FA}"/>
                </a:ext>
              </a:extLst>
            </p:cNvPr>
            <p:cNvSpPr/>
            <p:nvPr/>
          </p:nvSpPr>
          <p:spPr>
            <a:xfrm>
              <a:off x="352943" y="2230780"/>
              <a:ext cx="7408579" cy="976302"/>
            </a:xfrm>
            <a:custGeom>
              <a:avLst/>
              <a:gdLst>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976302" fill="none" extrusionOk="0">
                  <a:moveTo>
                    <a:pt x="0" y="238423"/>
                  </a:moveTo>
                  <a:cubicBezTo>
                    <a:pt x="-7218" y="132040"/>
                    <a:pt x="88653" y="-12159"/>
                    <a:pt x="238423" y="0"/>
                  </a:cubicBezTo>
                  <a:cubicBezTo>
                    <a:pt x="3579261" y="-12899"/>
                    <a:pt x="5886630" y="-346047"/>
                    <a:pt x="7170156" y="0"/>
                  </a:cubicBezTo>
                  <a:cubicBezTo>
                    <a:pt x="7324184" y="6803"/>
                    <a:pt x="7388355" y="89694"/>
                    <a:pt x="7408579" y="238423"/>
                  </a:cubicBezTo>
                  <a:cubicBezTo>
                    <a:pt x="7449003" y="476098"/>
                    <a:pt x="7370006" y="631738"/>
                    <a:pt x="7408579" y="737879"/>
                  </a:cubicBezTo>
                  <a:cubicBezTo>
                    <a:pt x="7437680" y="847551"/>
                    <a:pt x="7323844" y="952440"/>
                    <a:pt x="7170156" y="976302"/>
                  </a:cubicBezTo>
                  <a:cubicBezTo>
                    <a:pt x="4699040" y="1039940"/>
                    <a:pt x="3117364" y="922770"/>
                    <a:pt x="238423" y="976302"/>
                  </a:cubicBezTo>
                  <a:cubicBezTo>
                    <a:pt x="71184" y="966449"/>
                    <a:pt x="-30716" y="869136"/>
                    <a:pt x="0" y="737879"/>
                  </a:cubicBezTo>
                  <a:cubicBezTo>
                    <a:pt x="-3054" y="600354"/>
                    <a:pt x="7190" y="350742"/>
                    <a:pt x="0" y="238423"/>
                  </a:cubicBezTo>
                  <a:close/>
                </a:path>
                <a:path w="7408579" h="976302" stroke="0" extrusionOk="0">
                  <a:moveTo>
                    <a:pt x="0" y="238423"/>
                  </a:moveTo>
                  <a:cubicBezTo>
                    <a:pt x="-21439" y="81908"/>
                    <a:pt x="84404" y="4673"/>
                    <a:pt x="238423" y="0"/>
                  </a:cubicBezTo>
                  <a:cubicBezTo>
                    <a:pt x="3311235" y="-115811"/>
                    <a:pt x="5939698" y="95710"/>
                    <a:pt x="7170156" y="0"/>
                  </a:cubicBezTo>
                  <a:cubicBezTo>
                    <a:pt x="7286005" y="-29761"/>
                    <a:pt x="7380760" y="110193"/>
                    <a:pt x="7408579" y="238423"/>
                  </a:cubicBezTo>
                  <a:cubicBezTo>
                    <a:pt x="7363131" y="445557"/>
                    <a:pt x="7385492" y="618144"/>
                    <a:pt x="7408579" y="737879"/>
                  </a:cubicBezTo>
                  <a:cubicBezTo>
                    <a:pt x="7426488" y="841223"/>
                    <a:pt x="7309155" y="957359"/>
                    <a:pt x="7170156" y="976302"/>
                  </a:cubicBezTo>
                  <a:cubicBezTo>
                    <a:pt x="4299243" y="929331"/>
                    <a:pt x="2364918" y="1019009"/>
                    <a:pt x="238423" y="976302"/>
                  </a:cubicBezTo>
                  <a:cubicBezTo>
                    <a:pt x="102621" y="982468"/>
                    <a:pt x="-19701" y="899713"/>
                    <a:pt x="0" y="737879"/>
                  </a:cubicBezTo>
                  <a:cubicBezTo>
                    <a:pt x="-9385" y="544366"/>
                    <a:pt x="22607" y="396633"/>
                    <a:pt x="0" y="238423"/>
                  </a:cubicBezTo>
                  <a:close/>
                </a:path>
                <a:path w="7408579" h="976302" fill="none" stroke="0" extrusionOk="0">
                  <a:moveTo>
                    <a:pt x="0" y="238423"/>
                  </a:moveTo>
                  <a:cubicBezTo>
                    <a:pt x="-6318" y="116184"/>
                    <a:pt x="87521" y="-7721"/>
                    <a:pt x="238423" y="0"/>
                  </a:cubicBezTo>
                  <a:cubicBezTo>
                    <a:pt x="3791719" y="47938"/>
                    <a:pt x="5964684" y="-129695"/>
                    <a:pt x="7170156" y="0"/>
                  </a:cubicBezTo>
                  <a:cubicBezTo>
                    <a:pt x="7308300" y="-807"/>
                    <a:pt x="7385697" y="88062"/>
                    <a:pt x="7408579" y="238423"/>
                  </a:cubicBezTo>
                  <a:cubicBezTo>
                    <a:pt x="7454537" y="489171"/>
                    <a:pt x="7382885" y="607899"/>
                    <a:pt x="7408579" y="737879"/>
                  </a:cubicBezTo>
                  <a:cubicBezTo>
                    <a:pt x="7437152" y="843093"/>
                    <a:pt x="7299169" y="965616"/>
                    <a:pt x="7170156" y="976302"/>
                  </a:cubicBezTo>
                  <a:cubicBezTo>
                    <a:pt x="5006109" y="1189917"/>
                    <a:pt x="3036540" y="917285"/>
                    <a:pt x="238423" y="976302"/>
                  </a:cubicBezTo>
                  <a:cubicBezTo>
                    <a:pt x="69516" y="978090"/>
                    <a:pt x="-21706" y="874692"/>
                    <a:pt x="0" y="737879"/>
                  </a:cubicBezTo>
                  <a:cubicBezTo>
                    <a:pt x="-5949" y="630613"/>
                    <a:pt x="-20976" y="366223"/>
                    <a:pt x="0" y="23842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custGeom>
                      <a:avLst/>
                      <a:gdLst>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976302" fill="none" extrusionOk="0">
                          <a:moveTo>
                            <a:pt x="0" y="238423"/>
                          </a:moveTo>
                          <a:cubicBezTo>
                            <a:pt x="-4493" y="122491"/>
                            <a:pt x="91029" y="-10562"/>
                            <a:pt x="238423" y="0"/>
                          </a:cubicBezTo>
                          <a:cubicBezTo>
                            <a:pt x="3655115" y="-35273"/>
                            <a:pt x="5892988" y="-144294"/>
                            <a:pt x="7170156" y="0"/>
                          </a:cubicBezTo>
                          <a:cubicBezTo>
                            <a:pt x="7315246" y="4083"/>
                            <a:pt x="7390592" y="91580"/>
                            <a:pt x="7408579" y="238423"/>
                          </a:cubicBezTo>
                          <a:cubicBezTo>
                            <a:pt x="7439980" y="477065"/>
                            <a:pt x="7367150" y="621143"/>
                            <a:pt x="7408579" y="737879"/>
                          </a:cubicBezTo>
                          <a:cubicBezTo>
                            <a:pt x="7425922" y="856442"/>
                            <a:pt x="7305694" y="972116"/>
                            <a:pt x="7170156" y="976302"/>
                          </a:cubicBezTo>
                          <a:cubicBezTo>
                            <a:pt x="4976865" y="1053827"/>
                            <a:pt x="3139992" y="932599"/>
                            <a:pt x="238423" y="976302"/>
                          </a:cubicBezTo>
                          <a:cubicBezTo>
                            <a:pt x="92601" y="972383"/>
                            <a:pt x="-16424" y="869331"/>
                            <a:pt x="0" y="737879"/>
                          </a:cubicBezTo>
                          <a:cubicBezTo>
                            <a:pt x="-4684" y="625261"/>
                            <a:pt x="4360" y="373404"/>
                            <a:pt x="0" y="238423"/>
                          </a:cubicBezTo>
                          <a:close/>
                        </a:path>
                        <a:path w="7408579" h="976302" stroke="0" extrusionOk="0">
                          <a:moveTo>
                            <a:pt x="0" y="238423"/>
                          </a:moveTo>
                          <a:cubicBezTo>
                            <a:pt x="-5812" y="86665"/>
                            <a:pt x="99799" y="5626"/>
                            <a:pt x="238423" y="0"/>
                          </a:cubicBezTo>
                          <a:cubicBezTo>
                            <a:pt x="3287829" y="-95379"/>
                            <a:pt x="5955111" y="58096"/>
                            <a:pt x="7170156" y="0"/>
                          </a:cubicBezTo>
                          <a:cubicBezTo>
                            <a:pt x="7283791" y="-12700"/>
                            <a:pt x="7401671" y="101782"/>
                            <a:pt x="7408579" y="238423"/>
                          </a:cubicBezTo>
                          <a:cubicBezTo>
                            <a:pt x="7375000" y="449593"/>
                            <a:pt x="7384088" y="619327"/>
                            <a:pt x="7408579" y="737879"/>
                          </a:cubicBezTo>
                          <a:cubicBezTo>
                            <a:pt x="7424670" y="850430"/>
                            <a:pt x="7288821" y="963340"/>
                            <a:pt x="7170156" y="976302"/>
                          </a:cubicBezTo>
                          <a:cubicBezTo>
                            <a:pt x="4500957" y="916396"/>
                            <a:pt x="2555542" y="1058816"/>
                            <a:pt x="238423" y="976302"/>
                          </a:cubicBezTo>
                          <a:cubicBezTo>
                            <a:pt x="96424" y="978854"/>
                            <a:pt x="-11081" y="880802"/>
                            <a:pt x="0" y="737879"/>
                          </a:cubicBezTo>
                          <a:cubicBezTo>
                            <a:pt x="7220" y="532581"/>
                            <a:pt x="15103" y="390485"/>
                            <a:pt x="0" y="238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nhận ra mình thay đổi như thế nào khi lên lớp 2?</a:t>
              </a:r>
            </a:p>
          </p:txBody>
        </p:sp>
        <p:pic>
          <p:nvPicPr>
            <p:cNvPr id="17" name="Picture 16">
              <a:extLst>
                <a:ext uri="{FF2B5EF4-FFF2-40B4-BE49-F238E27FC236}">
                  <a16:creationId xmlns:a16="http://schemas.microsoft.com/office/drawing/2014/main" id="{75C6BEFE-4432-7E87-4D82-C4D16BACE5E5}"/>
                </a:ext>
              </a:extLst>
            </p:cNvPr>
            <p:cNvPicPr>
              <a:picLocks noChangeAspect="1"/>
            </p:cNvPicPr>
            <p:nvPr/>
          </p:nvPicPr>
          <p:blipFill>
            <a:blip r:embed="rId2"/>
            <a:stretch>
              <a:fillRect/>
            </a:stretch>
          </p:blipFill>
          <p:spPr>
            <a:xfrm>
              <a:off x="140332" y="1734234"/>
              <a:ext cx="1001601" cy="1001601"/>
            </a:xfrm>
            <a:prstGeom prst="rect">
              <a:avLst/>
            </a:prstGeom>
          </p:spPr>
        </p:pic>
      </p:grpSp>
      <p:grpSp>
        <p:nvGrpSpPr>
          <p:cNvPr id="3" name="Group 2">
            <a:extLst>
              <a:ext uri="{FF2B5EF4-FFF2-40B4-BE49-F238E27FC236}">
                <a16:creationId xmlns:a16="http://schemas.microsoft.com/office/drawing/2014/main" id="{EDECB55D-DEA3-9685-71A9-083E2DF7606F}"/>
              </a:ext>
            </a:extLst>
          </p:cNvPr>
          <p:cNvGrpSpPr/>
          <p:nvPr/>
        </p:nvGrpSpPr>
        <p:grpSpPr>
          <a:xfrm>
            <a:off x="76339" y="5299427"/>
            <a:ext cx="7621190" cy="1472848"/>
            <a:chOff x="140332" y="1734234"/>
            <a:chExt cx="7621190" cy="1472848"/>
          </a:xfrm>
        </p:grpSpPr>
        <p:sp>
          <p:nvSpPr>
            <p:cNvPr id="4" name="Rectangle: Rounded Corners 15">
              <a:extLst>
                <a:ext uri="{FF2B5EF4-FFF2-40B4-BE49-F238E27FC236}">
                  <a16:creationId xmlns:a16="http://schemas.microsoft.com/office/drawing/2014/main" id="{A2C9EA0E-62A2-3676-AC63-E25077B66DA0}"/>
                </a:ext>
              </a:extLst>
            </p:cNvPr>
            <p:cNvSpPr/>
            <p:nvPr/>
          </p:nvSpPr>
          <p:spPr>
            <a:xfrm>
              <a:off x="352943" y="2230780"/>
              <a:ext cx="7408579" cy="976302"/>
            </a:xfrm>
            <a:custGeom>
              <a:avLst/>
              <a:gdLst>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976302" fill="none" extrusionOk="0">
                  <a:moveTo>
                    <a:pt x="0" y="238423"/>
                  </a:moveTo>
                  <a:cubicBezTo>
                    <a:pt x="-7218" y="132040"/>
                    <a:pt x="88653" y="-12159"/>
                    <a:pt x="238423" y="0"/>
                  </a:cubicBezTo>
                  <a:cubicBezTo>
                    <a:pt x="3579261" y="-12899"/>
                    <a:pt x="5886630" y="-346047"/>
                    <a:pt x="7170156" y="0"/>
                  </a:cubicBezTo>
                  <a:cubicBezTo>
                    <a:pt x="7324184" y="6803"/>
                    <a:pt x="7388355" y="89694"/>
                    <a:pt x="7408579" y="238423"/>
                  </a:cubicBezTo>
                  <a:cubicBezTo>
                    <a:pt x="7449003" y="476098"/>
                    <a:pt x="7370006" y="631738"/>
                    <a:pt x="7408579" y="737879"/>
                  </a:cubicBezTo>
                  <a:cubicBezTo>
                    <a:pt x="7437680" y="847551"/>
                    <a:pt x="7323844" y="952440"/>
                    <a:pt x="7170156" y="976302"/>
                  </a:cubicBezTo>
                  <a:cubicBezTo>
                    <a:pt x="4699040" y="1039940"/>
                    <a:pt x="3117364" y="922770"/>
                    <a:pt x="238423" y="976302"/>
                  </a:cubicBezTo>
                  <a:cubicBezTo>
                    <a:pt x="71184" y="966449"/>
                    <a:pt x="-30716" y="869136"/>
                    <a:pt x="0" y="737879"/>
                  </a:cubicBezTo>
                  <a:cubicBezTo>
                    <a:pt x="-3054" y="600354"/>
                    <a:pt x="7190" y="350742"/>
                    <a:pt x="0" y="238423"/>
                  </a:cubicBezTo>
                  <a:close/>
                </a:path>
                <a:path w="7408579" h="976302" stroke="0" extrusionOk="0">
                  <a:moveTo>
                    <a:pt x="0" y="238423"/>
                  </a:moveTo>
                  <a:cubicBezTo>
                    <a:pt x="-21439" y="81908"/>
                    <a:pt x="84404" y="4673"/>
                    <a:pt x="238423" y="0"/>
                  </a:cubicBezTo>
                  <a:cubicBezTo>
                    <a:pt x="3311235" y="-115811"/>
                    <a:pt x="5939698" y="95710"/>
                    <a:pt x="7170156" y="0"/>
                  </a:cubicBezTo>
                  <a:cubicBezTo>
                    <a:pt x="7286005" y="-29761"/>
                    <a:pt x="7380760" y="110193"/>
                    <a:pt x="7408579" y="238423"/>
                  </a:cubicBezTo>
                  <a:cubicBezTo>
                    <a:pt x="7363131" y="445557"/>
                    <a:pt x="7385492" y="618144"/>
                    <a:pt x="7408579" y="737879"/>
                  </a:cubicBezTo>
                  <a:cubicBezTo>
                    <a:pt x="7426488" y="841223"/>
                    <a:pt x="7309155" y="957359"/>
                    <a:pt x="7170156" y="976302"/>
                  </a:cubicBezTo>
                  <a:cubicBezTo>
                    <a:pt x="4299243" y="929331"/>
                    <a:pt x="2364918" y="1019009"/>
                    <a:pt x="238423" y="976302"/>
                  </a:cubicBezTo>
                  <a:cubicBezTo>
                    <a:pt x="102621" y="982468"/>
                    <a:pt x="-19701" y="899713"/>
                    <a:pt x="0" y="737879"/>
                  </a:cubicBezTo>
                  <a:cubicBezTo>
                    <a:pt x="-9385" y="544366"/>
                    <a:pt x="22607" y="396633"/>
                    <a:pt x="0" y="238423"/>
                  </a:cubicBezTo>
                  <a:close/>
                </a:path>
                <a:path w="7408579" h="976302" fill="none" stroke="0" extrusionOk="0">
                  <a:moveTo>
                    <a:pt x="0" y="238423"/>
                  </a:moveTo>
                  <a:cubicBezTo>
                    <a:pt x="-6318" y="116184"/>
                    <a:pt x="87521" y="-7721"/>
                    <a:pt x="238423" y="0"/>
                  </a:cubicBezTo>
                  <a:cubicBezTo>
                    <a:pt x="3791719" y="47938"/>
                    <a:pt x="5964684" y="-129695"/>
                    <a:pt x="7170156" y="0"/>
                  </a:cubicBezTo>
                  <a:cubicBezTo>
                    <a:pt x="7308300" y="-807"/>
                    <a:pt x="7385697" y="88062"/>
                    <a:pt x="7408579" y="238423"/>
                  </a:cubicBezTo>
                  <a:cubicBezTo>
                    <a:pt x="7454537" y="489171"/>
                    <a:pt x="7382885" y="607899"/>
                    <a:pt x="7408579" y="737879"/>
                  </a:cubicBezTo>
                  <a:cubicBezTo>
                    <a:pt x="7437152" y="843093"/>
                    <a:pt x="7299169" y="965616"/>
                    <a:pt x="7170156" y="976302"/>
                  </a:cubicBezTo>
                  <a:cubicBezTo>
                    <a:pt x="5006109" y="1189917"/>
                    <a:pt x="3036540" y="917285"/>
                    <a:pt x="238423" y="976302"/>
                  </a:cubicBezTo>
                  <a:cubicBezTo>
                    <a:pt x="69516" y="978090"/>
                    <a:pt x="-21706" y="874692"/>
                    <a:pt x="0" y="737879"/>
                  </a:cubicBezTo>
                  <a:cubicBezTo>
                    <a:pt x="-5949" y="630613"/>
                    <a:pt x="-20976" y="366223"/>
                    <a:pt x="0" y="23842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custGeom>
                      <a:avLst/>
                      <a:gdLst>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976302" fill="none" extrusionOk="0">
                          <a:moveTo>
                            <a:pt x="0" y="238423"/>
                          </a:moveTo>
                          <a:cubicBezTo>
                            <a:pt x="-4493" y="122491"/>
                            <a:pt x="91029" y="-10562"/>
                            <a:pt x="238423" y="0"/>
                          </a:cubicBezTo>
                          <a:cubicBezTo>
                            <a:pt x="3655115" y="-35273"/>
                            <a:pt x="5892988" y="-144294"/>
                            <a:pt x="7170156" y="0"/>
                          </a:cubicBezTo>
                          <a:cubicBezTo>
                            <a:pt x="7315246" y="4083"/>
                            <a:pt x="7390592" y="91580"/>
                            <a:pt x="7408579" y="238423"/>
                          </a:cubicBezTo>
                          <a:cubicBezTo>
                            <a:pt x="7439980" y="477065"/>
                            <a:pt x="7367150" y="621143"/>
                            <a:pt x="7408579" y="737879"/>
                          </a:cubicBezTo>
                          <a:cubicBezTo>
                            <a:pt x="7425922" y="856442"/>
                            <a:pt x="7305694" y="972116"/>
                            <a:pt x="7170156" y="976302"/>
                          </a:cubicBezTo>
                          <a:cubicBezTo>
                            <a:pt x="4976865" y="1053827"/>
                            <a:pt x="3139992" y="932599"/>
                            <a:pt x="238423" y="976302"/>
                          </a:cubicBezTo>
                          <a:cubicBezTo>
                            <a:pt x="92601" y="972383"/>
                            <a:pt x="-16424" y="869331"/>
                            <a:pt x="0" y="737879"/>
                          </a:cubicBezTo>
                          <a:cubicBezTo>
                            <a:pt x="-4684" y="625261"/>
                            <a:pt x="4360" y="373404"/>
                            <a:pt x="0" y="238423"/>
                          </a:cubicBezTo>
                          <a:close/>
                        </a:path>
                        <a:path w="7408579" h="976302" stroke="0" extrusionOk="0">
                          <a:moveTo>
                            <a:pt x="0" y="238423"/>
                          </a:moveTo>
                          <a:cubicBezTo>
                            <a:pt x="-5812" y="86665"/>
                            <a:pt x="99799" y="5626"/>
                            <a:pt x="238423" y="0"/>
                          </a:cubicBezTo>
                          <a:cubicBezTo>
                            <a:pt x="3287829" y="-95379"/>
                            <a:pt x="5955111" y="58096"/>
                            <a:pt x="7170156" y="0"/>
                          </a:cubicBezTo>
                          <a:cubicBezTo>
                            <a:pt x="7283791" y="-12700"/>
                            <a:pt x="7401671" y="101782"/>
                            <a:pt x="7408579" y="238423"/>
                          </a:cubicBezTo>
                          <a:cubicBezTo>
                            <a:pt x="7375000" y="449593"/>
                            <a:pt x="7384088" y="619327"/>
                            <a:pt x="7408579" y="737879"/>
                          </a:cubicBezTo>
                          <a:cubicBezTo>
                            <a:pt x="7424670" y="850430"/>
                            <a:pt x="7288821" y="963340"/>
                            <a:pt x="7170156" y="976302"/>
                          </a:cubicBezTo>
                          <a:cubicBezTo>
                            <a:pt x="4500957" y="916396"/>
                            <a:pt x="2555542" y="1058816"/>
                            <a:pt x="238423" y="976302"/>
                          </a:cubicBezTo>
                          <a:cubicBezTo>
                            <a:pt x="96424" y="978854"/>
                            <a:pt x="-11081" y="880802"/>
                            <a:pt x="0" y="737879"/>
                          </a:cubicBezTo>
                          <a:cubicBezTo>
                            <a:pt x="7220" y="532581"/>
                            <a:pt x="15103" y="390485"/>
                            <a:pt x="0" y="238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470ACFCA-0B4C-3600-0901-137FA1BF2319}"/>
                </a:ext>
              </a:extLst>
            </p:cNvPr>
            <p:cNvPicPr>
              <a:picLocks noChangeAspect="1"/>
            </p:cNvPicPr>
            <p:nvPr/>
          </p:nvPicPr>
          <p:blipFill>
            <a:blip r:embed="rId2"/>
            <a:stretch>
              <a:fillRect/>
            </a:stretch>
          </p:blipFill>
          <p:spPr>
            <a:xfrm>
              <a:off x="140332" y="1734234"/>
              <a:ext cx="1001601" cy="1001601"/>
            </a:xfrm>
            <a:prstGeom prst="rect">
              <a:avLst/>
            </a:prstGeom>
          </p:spPr>
        </p:pic>
      </p:grpSp>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66000">
                                          <p:cBhvr additive="base">
                                            <p:cTn id="1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14:bounceEnd="66000">
                                          <p:cBhvr additive="base">
                                            <p:cTn id="2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66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66000">
                                          <p:cBhvr additive="base">
                                            <p:cTn id="2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14:presetBounceEnd="66000">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14:bounceEnd="66000">
                                          <p:cBhvr additive="base">
                                            <p:cTn id="3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ppt_x"/>
                                              </p:val>
                                            </p:tav>
                                            <p:tav tm="100000">
                                              <p:val>
                                                <p:strVal val="#ppt_x"/>
                                              </p:val>
                                            </p:tav>
                                          </p:tavLst>
                                        </p:anim>
                                        <p:anim calcmode="lin" valueType="num">
                                          <p:cBhvr additive="base">
                                            <p:cTn id="23" dur="10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1000" fill="hold"/>
                                            <p:tgtEl>
                                              <p:spTgt spid="3"/>
                                            </p:tgtEl>
                                            <p:attrNameLst>
                                              <p:attrName>ppt_x</p:attrName>
                                            </p:attrNameLst>
                                          </p:cBhvr>
                                          <p:tavLst>
                                            <p:tav tm="0">
                                              <p:val>
                                                <p:strVal val="#ppt_x"/>
                                              </p:val>
                                            </p:tav>
                                            <p:tav tm="100000">
                                              <p:val>
                                                <p:strVal val="#ppt_x"/>
                                              </p:val>
                                            </p:tav>
                                          </p:tavLst>
                                        </p:anim>
                                        <p:anim calcmode="lin" valueType="num">
                                          <p:cBhvr additive="base">
                                            <p:cTn id="3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48B63439-E832-4A67-495A-EBCA54656A61}"/>
              </a:ext>
            </a:extLst>
          </p:cNvPr>
          <p:cNvGrpSpPr/>
          <p:nvPr/>
        </p:nvGrpSpPr>
        <p:grpSpPr>
          <a:xfrm>
            <a:off x="-376977" y="643367"/>
            <a:ext cx="2279178" cy="1790397"/>
            <a:chOff x="4381500" y="1566952"/>
            <a:chExt cx="3429000" cy="3576548"/>
          </a:xfrm>
        </p:grpSpPr>
        <p:pic>
          <p:nvPicPr>
            <p:cNvPr id="4" name="Picture 3">
              <a:extLst>
                <a:ext uri="{FF2B5EF4-FFF2-40B4-BE49-F238E27FC236}">
                  <a16:creationId xmlns:a16="http://schemas.microsoft.com/office/drawing/2014/main" id="{840449E3-E66B-29D7-79A6-130952DED7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5" name="TextBox 4">
              <a:extLst>
                <a:ext uri="{FF2B5EF4-FFF2-40B4-BE49-F238E27FC236}">
                  <a16:creationId xmlns:a16="http://schemas.microsoft.com/office/drawing/2014/main" id="{D6744FE0-A00C-3ED4-E83B-1A3C5775201E}"/>
                </a:ext>
              </a:extLst>
            </p:cNvPr>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 name="TextBox 5">
            <a:extLst>
              <a:ext uri="{FF2B5EF4-FFF2-40B4-BE49-F238E27FC236}">
                <a16:creationId xmlns:a16="http://schemas.microsoft.com/office/drawing/2014/main" id="{472F6D4F-B2C4-017E-8044-17B9658C5A6C}"/>
              </a:ext>
            </a:extLst>
          </p:cNvPr>
          <p:cNvSpPr txBox="1"/>
          <p:nvPr/>
        </p:nvSpPr>
        <p:spPr>
          <a:xfrm>
            <a:off x="1552810" y="1027059"/>
            <a:ext cx="9747981" cy="1200329"/>
          </a:xfrm>
          <a:prstGeom prst="rect">
            <a:avLst/>
          </a:prstGeom>
          <a:noFill/>
        </p:spPr>
        <p:txBody>
          <a:bodyPr wrap="square" rtlCol="0">
            <a:spAutoFit/>
          </a:bodyPr>
          <a:lstStyle/>
          <a:p>
            <a:pPr algn="just"/>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1. </a:t>
            </a:r>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 chi tiết nào cho thấy bạn nhỏ rất háo hức đến trường vào ngày khai trường?</a:t>
            </a: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6501903C-CE2C-5DC0-3569-DA5F48AB3D1F}"/>
              </a:ext>
            </a:extLst>
          </p:cNvPr>
          <p:cNvSpPr txBox="1"/>
          <p:nvPr/>
        </p:nvSpPr>
        <p:spPr>
          <a:xfrm>
            <a:off x="779035" y="2595997"/>
            <a:ext cx="3557439"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vùng</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dậy</a:t>
            </a:r>
            <a:endParaRPr lang="zh-CN" alt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4E4F9F0E-5D9C-9D91-3D12-D95177B885DF}"/>
              </a:ext>
            </a:extLst>
          </p:cNvPr>
          <p:cNvSpPr txBox="1"/>
          <p:nvPr/>
        </p:nvSpPr>
        <p:spPr>
          <a:xfrm>
            <a:off x="4688046" y="2981242"/>
            <a:ext cx="6744792" cy="646331"/>
          </a:xfrm>
          <a:prstGeom prst="rect">
            <a:avLst/>
          </a:prstGeom>
          <a:noFill/>
        </p:spPr>
        <p:txBody>
          <a:bodyPr wrap="square" rtlCol="0">
            <a:spAutoFit/>
          </a:bodyPr>
          <a:lstStyle/>
          <a:p>
            <a:pPr defTabSz="1219170"/>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nhất</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1C7F3F5-06F0-F7F0-4ECB-0EB86AFBAC6B}"/>
              </a:ext>
            </a:extLst>
          </p:cNvPr>
          <p:cNvSpPr txBox="1"/>
          <p:nvPr/>
        </p:nvSpPr>
        <p:spPr>
          <a:xfrm>
            <a:off x="698863" y="3958185"/>
            <a:ext cx="5873033"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chuẩn</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bị</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nhanh</a:t>
            </a:r>
            <a:endParaRPr lang="zh-CN" alt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49E7A9AA-42E8-4F69-2A9B-F8DBF72F6D31}"/>
              </a:ext>
            </a:extLst>
          </p:cNvPr>
          <p:cNvSpPr txBox="1"/>
          <p:nvPr/>
        </p:nvSpPr>
        <p:spPr>
          <a:xfrm>
            <a:off x="4636344" y="4809718"/>
            <a:ext cx="7289047" cy="646331"/>
          </a:xfrm>
          <a:prstGeom prst="rect">
            <a:avLst/>
          </a:prstGeom>
          <a:noFill/>
        </p:spPr>
        <p:txBody>
          <a:bodyPr wrap="square" rtlCol="0">
            <a:spAutoFit/>
          </a:bodyPr>
          <a:lstStyle/>
          <a:p>
            <a:pPr defTabSz="1219170"/>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lớn</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bổng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DC315A3C-02B1-7BBB-2FE0-53773CAA4F80}"/>
              </a:ext>
            </a:extLst>
          </p:cNvPr>
          <p:cNvSpPr/>
          <p:nvPr/>
        </p:nvSpPr>
        <p:spPr>
          <a:xfrm>
            <a:off x="766808" y="2665292"/>
            <a:ext cx="600849"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a:extLst>
              <a:ext uri="{FF2B5EF4-FFF2-40B4-BE49-F238E27FC236}">
                <a16:creationId xmlns:a16="http://schemas.microsoft.com/office/drawing/2014/main" id="{0FD8D03C-1142-279C-ADB3-5F9D3EC7FB5D}"/>
              </a:ext>
            </a:extLst>
          </p:cNvPr>
          <p:cNvSpPr/>
          <p:nvPr/>
        </p:nvSpPr>
        <p:spPr>
          <a:xfrm>
            <a:off x="705911" y="4015292"/>
            <a:ext cx="513290"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7897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4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40"/>
                                        <p:tgtEl>
                                          <p:spTgt spid="8"/>
                                        </p:tgtEl>
                                        <p:attrNameLst>
                                          <p:attrName>fillcolor</p:attrName>
                                        </p:attrNameLst>
                                      </p:cBhvr>
                                      <p:tavLst>
                                        <p:tav tm="0">
                                          <p:val>
                                            <p:clrVal>
                                              <a:schemeClr val="accent2"/>
                                            </p:clrVal>
                                          </p:val>
                                        </p:tav>
                                        <p:tav tm="50000">
                                          <p:val>
                                            <p:clrVal>
                                              <a:schemeClr val="hlink"/>
                                            </p:clrVal>
                                          </p:val>
                                        </p:tav>
                                      </p:tavLst>
                                    </p:anim>
                                    <p:set>
                                      <p:cBhvr>
                                        <p:cTn id="14" dur="40"/>
                                        <p:tgtEl>
                                          <p:spTgt spid="8"/>
                                        </p:tgtEl>
                                        <p:attrNameLst>
                                          <p:attrName>fill.type</p:attrName>
                                        </p:attrNameLst>
                                      </p:cBhvr>
                                      <p:to>
                                        <p:strVal val="solid"/>
                                      </p:to>
                                    </p:set>
                                  </p:childTnLst>
                                </p:cTn>
                              </p:par>
                            </p:childTnLst>
                          </p:cTn>
                        </p:par>
                        <p:par>
                          <p:cTn id="15" fill="hold">
                            <p:stCondLst>
                              <p:cond delay="2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9"/>
                                        </p:tgtEl>
                                        <p:attrNameLst>
                                          <p:attrName>style.visibility</p:attrName>
                                        </p:attrNameLst>
                                      </p:cBhvr>
                                      <p:to>
                                        <p:strVal val="visible"/>
                                      </p:to>
                                    </p:set>
                                    <p:anim calcmode="discrete" valueType="clr">
                                      <p:cBhvr override="childStyle">
                                        <p:cTn id="18" dur="4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9" dur="40"/>
                                        <p:tgtEl>
                                          <p:spTgt spid="9"/>
                                        </p:tgtEl>
                                        <p:attrNameLst>
                                          <p:attrName>fillcolor</p:attrName>
                                        </p:attrNameLst>
                                      </p:cBhvr>
                                      <p:tavLst>
                                        <p:tav tm="0">
                                          <p:val>
                                            <p:clrVal>
                                              <a:schemeClr val="accent2"/>
                                            </p:clrVal>
                                          </p:val>
                                        </p:tav>
                                        <p:tav tm="50000">
                                          <p:val>
                                            <p:clrVal>
                                              <a:schemeClr val="hlink"/>
                                            </p:clrVal>
                                          </p:val>
                                        </p:tav>
                                      </p:tavLst>
                                    </p:anim>
                                    <p:set>
                                      <p:cBhvr>
                                        <p:cTn id="20" dur="40"/>
                                        <p:tgtEl>
                                          <p:spTgt spid="9"/>
                                        </p:tgtEl>
                                        <p:attrNameLst>
                                          <p:attrName>fill.type</p:attrName>
                                        </p:attrNameLst>
                                      </p:cBhvr>
                                      <p:to>
                                        <p:strVal val="solid"/>
                                      </p:to>
                                    </p:set>
                                  </p:childTnLst>
                                </p:cTn>
                              </p:par>
                            </p:childTnLst>
                          </p:cTn>
                        </p:par>
                        <p:par>
                          <p:cTn id="21" fill="hold">
                            <p:stCondLst>
                              <p:cond delay="6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11"/>
                                        </p:tgtEl>
                                        <p:attrNameLst>
                                          <p:attrName>style.visibility</p:attrName>
                                        </p:attrNameLst>
                                      </p:cBhvr>
                                      <p:to>
                                        <p:strVal val="visible"/>
                                      </p:to>
                                    </p:set>
                                    <p:anim calcmode="discrete" valueType="clr">
                                      <p:cBhvr override="childStyle">
                                        <p:cTn id="24" dur="4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5" dur="40"/>
                                        <p:tgtEl>
                                          <p:spTgt spid="11"/>
                                        </p:tgtEl>
                                        <p:attrNameLst>
                                          <p:attrName>fillcolor</p:attrName>
                                        </p:attrNameLst>
                                      </p:cBhvr>
                                      <p:tavLst>
                                        <p:tav tm="0">
                                          <p:val>
                                            <p:clrVal>
                                              <a:schemeClr val="accent2"/>
                                            </p:clrVal>
                                          </p:val>
                                        </p:tav>
                                        <p:tav tm="50000">
                                          <p:val>
                                            <p:clrVal>
                                              <a:schemeClr val="hlink"/>
                                            </p:clrVal>
                                          </p:val>
                                        </p:tav>
                                      </p:tavLst>
                                    </p:anim>
                                    <p:set>
                                      <p:cBhvr>
                                        <p:cTn id="26" dur="40"/>
                                        <p:tgtEl>
                                          <p:spTgt spid="11"/>
                                        </p:tgtEl>
                                        <p:attrNameLst>
                                          <p:attrName>fill.type</p:attrName>
                                        </p:attrNameLst>
                                      </p:cBhvr>
                                      <p:to>
                                        <p:strVal val="solid"/>
                                      </p:to>
                                    </p:set>
                                  </p:childTnLst>
                                </p:cTn>
                              </p:par>
                            </p:childTnLst>
                          </p:cTn>
                        </p:par>
                        <p:par>
                          <p:cTn id="27" fill="hold">
                            <p:stCondLst>
                              <p:cond delay="9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12"/>
                                        </p:tgtEl>
                                        <p:attrNameLst>
                                          <p:attrName>style.visibility</p:attrName>
                                        </p:attrNameLst>
                                      </p:cBhvr>
                                      <p:to>
                                        <p:strVal val="visible"/>
                                      </p:to>
                                    </p:set>
                                    <p:anim calcmode="discrete" valueType="clr">
                                      <p:cBhvr override="childStyle">
                                        <p:cTn id="30" dur="4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1" dur="40"/>
                                        <p:tgtEl>
                                          <p:spTgt spid="12"/>
                                        </p:tgtEl>
                                        <p:attrNameLst>
                                          <p:attrName>fillcolor</p:attrName>
                                        </p:attrNameLst>
                                      </p:cBhvr>
                                      <p:tavLst>
                                        <p:tav tm="0">
                                          <p:val>
                                            <p:clrVal>
                                              <a:schemeClr val="accent2"/>
                                            </p:clrVal>
                                          </p:val>
                                        </p:tav>
                                        <p:tav tm="50000">
                                          <p:val>
                                            <p:clrVal>
                                              <a:schemeClr val="hlink"/>
                                            </p:clrVal>
                                          </p:val>
                                        </p:tav>
                                      </p:tavLst>
                                    </p:anim>
                                    <p:set>
                                      <p:cBhvr>
                                        <p:cTn id="32" dur="40"/>
                                        <p:tgtEl>
                                          <p:spTgt spid="12"/>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000"/>
                                        <p:tgtEl>
                                          <p:spTgt spid="13"/>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heel(1)">
                                      <p:cBhvr>
                                        <p:cTn id="4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7921437" y="2039597"/>
            <a:ext cx="4106519" cy="4473172"/>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354563" y="386740"/>
            <a:ext cx="6904653" cy="2975585"/>
          </a:xfrm>
          <a:custGeom>
            <a:avLst/>
            <a:gdLst>
              <a:gd name="connsiteX0" fmla="*/ 0 w 6904653"/>
              <a:gd name="connsiteY0" fmla="*/ 495941 h 2975585"/>
              <a:gd name="connsiteX1" fmla="*/ 495941 w 6904653"/>
              <a:gd name="connsiteY1" fmla="*/ 0 h 2975585"/>
              <a:gd name="connsiteX2" fmla="*/ 4027714 w 6904653"/>
              <a:gd name="connsiteY2" fmla="*/ 0 h 2975585"/>
              <a:gd name="connsiteX3" fmla="*/ 4027714 w 6904653"/>
              <a:gd name="connsiteY3" fmla="*/ 0 h 2975585"/>
              <a:gd name="connsiteX4" fmla="*/ 5753878 w 6904653"/>
              <a:gd name="connsiteY4" fmla="*/ 0 h 2975585"/>
              <a:gd name="connsiteX5" fmla="*/ 6408712 w 6904653"/>
              <a:gd name="connsiteY5" fmla="*/ 0 h 2975585"/>
              <a:gd name="connsiteX6" fmla="*/ 6904653 w 6904653"/>
              <a:gd name="connsiteY6" fmla="*/ 495941 h 2975585"/>
              <a:gd name="connsiteX7" fmla="*/ 6904653 w 6904653"/>
              <a:gd name="connsiteY7" fmla="*/ 1735758 h 2975585"/>
              <a:gd name="connsiteX8" fmla="*/ 7794594 w 6904653"/>
              <a:gd name="connsiteY8" fmla="*/ 2615599 h 2975585"/>
              <a:gd name="connsiteX9" fmla="*/ 6904653 w 6904653"/>
              <a:gd name="connsiteY9" fmla="*/ 2479654 h 2975585"/>
              <a:gd name="connsiteX10" fmla="*/ 6904653 w 6904653"/>
              <a:gd name="connsiteY10" fmla="*/ 2479644 h 2975585"/>
              <a:gd name="connsiteX11" fmla="*/ 6408712 w 6904653"/>
              <a:gd name="connsiteY11" fmla="*/ 2975585 h 2975585"/>
              <a:gd name="connsiteX12" fmla="*/ 5753878 w 6904653"/>
              <a:gd name="connsiteY12" fmla="*/ 2975585 h 2975585"/>
              <a:gd name="connsiteX13" fmla="*/ 4027714 w 6904653"/>
              <a:gd name="connsiteY13" fmla="*/ 2975585 h 2975585"/>
              <a:gd name="connsiteX14" fmla="*/ 4027714 w 6904653"/>
              <a:gd name="connsiteY14" fmla="*/ 2975585 h 2975585"/>
              <a:gd name="connsiteX15" fmla="*/ 495941 w 6904653"/>
              <a:gd name="connsiteY15" fmla="*/ 2975585 h 2975585"/>
              <a:gd name="connsiteX16" fmla="*/ 0 w 6904653"/>
              <a:gd name="connsiteY16" fmla="*/ 2479644 h 2975585"/>
              <a:gd name="connsiteX17" fmla="*/ 0 w 6904653"/>
              <a:gd name="connsiteY17" fmla="*/ 2479654 h 2975585"/>
              <a:gd name="connsiteX18" fmla="*/ 0 w 6904653"/>
              <a:gd name="connsiteY18" fmla="*/ 1735758 h 2975585"/>
              <a:gd name="connsiteX19" fmla="*/ 0 w 6904653"/>
              <a:gd name="connsiteY19" fmla="*/ 1735758 h 2975585"/>
              <a:gd name="connsiteX20" fmla="*/ 0 w 6904653"/>
              <a:gd name="connsiteY20" fmla="*/ 495941 h 2975585"/>
              <a:gd name="connsiteX0" fmla="*/ 0 w 6904653"/>
              <a:gd name="connsiteY0" fmla="*/ 495941 h 2975585"/>
              <a:gd name="connsiteX1" fmla="*/ 495941 w 6904653"/>
              <a:gd name="connsiteY1" fmla="*/ 0 h 2975585"/>
              <a:gd name="connsiteX2" fmla="*/ 4027714 w 6904653"/>
              <a:gd name="connsiteY2" fmla="*/ 0 h 2975585"/>
              <a:gd name="connsiteX3" fmla="*/ 4027714 w 6904653"/>
              <a:gd name="connsiteY3" fmla="*/ 0 h 2975585"/>
              <a:gd name="connsiteX4" fmla="*/ 5753878 w 6904653"/>
              <a:gd name="connsiteY4" fmla="*/ 0 h 2975585"/>
              <a:gd name="connsiteX5" fmla="*/ 6408712 w 6904653"/>
              <a:gd name="connsiteY5" fmla="*/ 0 h 2975585"/>
              <a:gd name="connsiteX6" fmla="*/ 6904653 w 6904653"/>
              <a:gd name="connsiteY6" fmla="*/ 495941 h 2975585"/>
              <a:gd name="connsiteX7" fmla="*/ 6904653 w 6904653"/>
              <a:gd name="connsiteY7" fmla="*/ 1735758 h 2975585"/>
              <a:gd name="connsiteX8" fmla="*/ 7794594 w 6904653"/>
              <a:gd name="connsiteY8" fmla="*/ 2615599 h 2975585"/>
              <a:gd name="connsiteX9" fmla="*/ 6904653 w 6904653"/>
              <a:gd name="connsiteY9" fmla="*/ 2479654 h 2975585"/>
              <a:gd name="connsiteX10" fmla="*/ 6904653 w 6904653"/>
              <a:gd name="connsiteY10" fmla="*/ 2479644 h 2975585"/>
              <a:gd name="connsiteX11" fmla="*/ 6408712 w 6904653"/>
              <a:gd name="connsiteY11" fmla="*/ 2975585 h 2975585"/>
              <a:gd name="connsiteX12" fmla="*/ 5753878 w 6904653"/>
              <a:gd name="connsiteY12" fmla="*/ 2975585 h 2975585"/>
              <a:gd name="connsiteX13" fmla="*/ 4027714 w 6904653"/>
              <a:gd name="connsiteY13" fmla="*/ 2975585 h 2975585"/>
              <a:gd name="connsiteX14" fmla="*/ 4027714 w 6904653"/>
              <a:gd name="connsiteY14" fmla="*/ 2975585 h 2975585"/>
              <a:gd name="connsiteX15" fmla="*/ 495941 w 6904653"/>
              <a:gd name="connsiteY15" fmla="*/ 2975585 h 2975585"/>
              <a:gd name="connsiteX16" fmla="*/ 0 w 6904653"/>
              <a:gd name="connsiteY16" fmla="*/ 2479644 h 2975585"/>
              <a:gd name="connsiteX17" fmla="*/ 0 w 6904653"/>
              <a:gd name="connsiteY17" fmla="*/ 2479654 h 2975585"/>
              <a:gd name="connsiteX18" fmla="*/ 0 w 6904653"/>
              <a:gd name="connsiteY18" fmla="*/ 1735758 h 2975585"/>
              <a:gd name="connsiteX19" fmla="*/ 0 w 6904653"/>
              <a:gd name="connsiteY19" fmla="*/ 1735758 h 2975585"/>
              <a:gd name="connsiteX20" fmla="*/ 0 w 6904653"/>
              <a:gd name="connsiteY20" fmla="*/ 495941 h 297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04653" h="2975585" fill="none" extrusionOk="0">
                <a:moveTo>
                  <a:pt x="0" y="495941"/>
                </a:moveTo>
                <a:cubicBezTo>
                  <a:pt x="-17597" y="205099"/>
                  <a:pt x="240255" y="75004"/>
                  <a:pt x="495941" y="0"/>
                </a:cubicBezTo>
                <a:cubicBezTo>
                  <a:pt x="1727365" y="-149004"/>
                  <a:pt x="3116358" y="-32168"/>
                  <a:pt x="4027714" y="0"/>
                </a:cubicBezTo>
                <a:lnTo>
                  <a:pt x="4027714" y="0"/>
                </a:lnTo>
                <a:cubicBezTo>
                  <a:pt x="4814894" y="-99804"/>
                  <a:pt x="5231918" y="65218"/>
                  <a:pt x="5753878" y="0"/>
                </a:cubicBezTo>
                <a:cubicBezTo>
                  <a:pt x="5907211" y="34225"/>
                  <a:pt x="6222073" y="-30330"/>
                  <a:pt x="6408712" y="0"/>
                </a:cubicBezTo>
                <a:cubicBezTo>
                  <a:pt x="6729038" y="11001"/>
                  <a:pt x="6914478" y="194380"/>
                  <a:pt x="6904653" y="495941"/>
                </a:cubicBezTo>
                <a:cubicBezTo>
                  <a:pt x="6800620" y="1096362"/>
                  <a:pt x="6834174" y="1138319"/>
                  <a:pt x="6904653" y="1735758"/>
                </a:cubicBezTo>
                <a:cubicBezTo>
                  <a:pt x="7113955" y="2031002"/>
                  <a:pt x="7668256" y="2403197"/>
                  <a:pt x="7794594" y="2615599"/>
                </a:cubicBezTo>
                <a:cubicBezTo>
                  <a:pt x="7571257" y="2546381"/>
                  <a:pt x="7321915" y="2561592"/>
                  <a:pt x="6904653" y="2479654"/>
                </a:cubicBezTo>
                <a:cubicBezTo>
                  <a:pt x="6904654" y="2479652"/>
                  <a:pt x="6904652" y="2479645"/>
                  <a:pt x="6904653" y="2479644"/>
                </a:cubicBezTo>
                <a:cubicBezTo>
                  <a:pt x="6935884" y="2783055"/>
                  <a:pt x="6734076" y="2970071"/>
                  <a:pt x="6408712" y="2975585"/>
                </a:cubicBezTo>
                <a:cubicBezTo>
                  <a:pt x="6277843" y="2948828"/>
                  <a:pt x="5949231" y="2960050"/>
                  <a:pt x="5753878" y="2975585"/>
                </a:cubicBezTo>
                <a:cubicBezTo>
                  <a:pt x="5452444" y="2864716"/>
                  <a:pt x="4668666" y="3009087"/>
                  <a:pt x="4027714" y="2975585"/>
                </a:cubicBezTo>
                <a:lnTo>
                  <a:pt x="4027714" y="2975585"/>
                </a:lnTo>
                <a:cubicBezTo>
                  <a:pt x="2841807" y="3210288"/>
                  <a:pt x="1024752" y="2862513"/>
                  <a:pt x="495941" y="2975585"/>
                </a:cubicBezTo>
                <a:cubicBezTo>
                  <a:pt x="174476" y="3044237"/>
                  <a:pt x="-36215" y="2810024"/>
                  <a:pt x="0" y="2479644"/>
                </a:cubicBezTo>
                <a:cubicBezTo>
                  <a:pt x="0" y="2479648"/>
                  <a:pt x="0" y="2479651"/>
                  <a:pt x="0" y="2479654"/>
                </a:cubicBezTo>
                <a:cubicBezTo>
                  <a:pt x="28444" y="2114233"/>
                  <a:pt x="68962" y="1986129"/>
                  <a:pt x="0" y="1735758"/>
                </a:cubicBezTo>
                <a:lnTo>
                  <a:pt x="0" y="1735758"/>
                </a:lnTo>
                <a:cubicBezTo>
                  <a:pt x="-18511" y="1453247"/>
                  <a:pt x="60653" y="847077"/>
                  <a:pt x="0" y="495941"/>
                </a:cubicBezTo>
                <a:close/>
              </a:path>
              <a:path w="6904653" h="2975585" stroke="0" extrusionOk="0">
                <a:moveTo>
                  <a:pt x="0" y="495941"/>
                </a:moveTo>
                <a:cubicBezTo>
                  <a:pt x="28795" y="177917"/>
                  <a:pt x="191215" y="-23778"/>
                  <a:pt x="495941" y="0"/>
                </a:cubicBezTo>
                <a:cubicBezTo>
                  <a:pt x="1130745" y="-34622"/>
                  <a:pt x="3012204" y="43163"/>
                  <a:pt x="4027714" y="0"/>
                </a:cubicBezTo>
                <a:lnTo>
                  <a:pt x="4027714" y="0"/>
                </a:lnTo>
                <a:cubicBezTo>
                  <a:pt x="4587676" y="78727"/>
                  <a:pt x="5388234" y="140230"/>
                  <a:pt x="5753878" y="0"/>
                </a:cubicBezTo>
                <a:cubicBezTo>
                  <a:pt x="6034406" y="16142"/>
                  <a:pt x="6191687" y="39328"/>
                  <a:pt x="6408712" y="0"/>
                </a:cubicBezTo>
                <a:cubicBezTo>
                  <a:pt x="6676111" y="9849"/>
                  <a:pt x="6936521" y="238095"/>
                  <a:pt x="6904653" y="495941"/>
                </a:cubicBezTo>
                <a:cubicBezTo>
                  <a:pt x="6835080" y="809860"/>
                  <a:pt x="6874566" y="1563820"/>
                  <a:pt x="6904653" y="1735758"/>
                </a:cubicBezTo>
                <a:cubicBezTo>
                  <a:pt x="7242116" y="2187153"/>
                  <a:pt x="7533142" y="2374159"/>
                  <a:pt x="7794594" y="2615599"/>
                </a:cubicBezTo>
                <a:cubicBezTo>
                  <a:pt x="7649011" y="2646346"/>
                  <a:pt x="7272664" y="2517151"/>
                  <a:pt x="6904653" y="2479654"/>
                </a:cubicBezTo>
                <a:cubicBezTo>
                  <a:pt x="6904652" y="2479652"/>
                  <a:pt x="6904652" y="2479648"/>
                  <a:pt x="6904653" y="2479644"/>
                </a:cubicBezTo>
                <a:cubicBezTo>
                  <a:pt x="6887185" y="2756468"/>
                  <a:pt x="6647740" y="2948371"/>
                  <a:pt x="6408712" y="2975585"/>
                </a:cubicBezTo>
                <a:cubicBezTo>
                  <a:pt x="6179282" y="2949502"/>
                  <a:pt x="6037395" y="2953224"/>
                  <a:pt x="5753878" y="2975585"/>
                </a:cubicBezTo>
                <a:cubicBezTo>
                  <a:pt x="5137865" y="2893430"/>
                  <a:pt x="4596682" y="3077054"/>
                  <a:pt x="4027714" y="2975585"/>
                </a:cubicBezTo>
                <a:lnTo>
                  <a:pt x="4027714" y="2975585"/>
                </a:lnTo>
                <a:cubicBezTo>
                  <a:pt x="2727546" y="2922852"/>
                  <a:pt x="1320996" y="3018723"/>
                  <a:pt x="495941" y="2975585"/>
                </a:cubicBezTo>
                <a:cubicBezTo>
                  <a:pt x="214734" y="2892317"/>
                  <a:pt x="-6514" y="2782715"/>
                  <a:pt x="0" y="2479644"/>
                </a:cubicBezTo>
                <a:cubicBezTo>
                  <a:pt x="0" y="2479646"/>
                  <a:pt x="0" y="2479651"/>
                  <a:pt x="0" y="2479654"/>
                </a:cubicBezTo>
                <a:cubicBezTo>
                  <a:pt x="-58855" y="2229375"/>
                  <a:pt x="-56925" y="1957848"/>
                  <a:pt x="0" y="1735758"/>
                </a:cubicBezTo>
                <a:lnTo>
                  <a:pt x="0" y="1735758"/>
                </a:lnTo>
                <a:cubicBezTo>
                  <a:pt x="8985" y="1118094"/>
                  <a:pt x="-67548" y="1063225"/>
                  <a:pt x="0" y="495941"/>
                </a:cubicBezTo>
                <a:close/>
              </a:path>
              <a:path w="6904653" h="2975585" fill="none" stroke="0" extrusionOk="0">
                <a:moveTo>
                  <a:pt x="0" y="495941"/>
                </a:moveTo>
                <a:cubicBezTo>
                  <a:pt x="1270" y="201358"/>
                  <a:pt x="198408" y="84223"/>
                  <a:pt x="495941" y="0"/>
                </a:cubicBezTo>
                <a:cubicBezTo>
                  <a:pt x="1754509" y="-175763"/>
                  <a:pt x="3118289" y="-259005"/>
                  <a:pt x="4027714" y="0"/>
                </a:cubicBezTo>
                <a:lnTo>
                  <a:pt x="4027714" y="0"/>
                </a:lnTo>
                <a:cubicBezTo>
                  <a:pt x="4817658" y="-130092"/>
                  <a:pt x="5306913" y="50089"/>
                  <a:pt x="5753878" y="0"/>
                </a:cubicBezTo>
                <a:cubicBezTo>
                  <a:pt x="5939933" y="34344"/>
                  <a:pt x="6182168" y="-49306"/>
                  <a:pt x="6408712" y="0"/>
                </a:cubicBezTo>
                <a:cubicBezTo>
                  <a:pt x="6746285" y="5332"/>
                  <a:pt x="6889862" y="167293"/>
                  <a:pt x="6904653" y="495941"/>
                </a:cubicBezTo>
                <a:cubicBezTo>
                  <a:pt x="6797778" y="1086310"/>
                  <a:pt x="6831066" y="1147263"/>
                  <a:pt x="6904653" y="1735758"/>
                </a:cubicBezTo>
                <a:cubicBezTo>
                  <a:pt x="7049526" y="2011786"/>
                  <a:pt x="7630659" y="2411944"/>
                  <a:pt x="7794594" y="2615599"/>
                </a:cubicBezTo>
                <a:cubicBezTo>
                  <a:pt x="7561949" y="2493533"/>
                  <a:pt x="7306018" y="2581694"/>
                  <a:pt x="6904653" y="2479654"/>
                </a:cubicBezTo>
                <a:cubicBezTo>
                  <a:pt x="6904654" y="2479650"/>
                  <a:pt x="6904652" y="2479644"/>
                  <a:pt x="6904653" y="2479644"/>
                </a:cubicBezTo>
                <a:cubicBezTo>
                  <a:pt x="6918695" y="2715151"/>
                  <a:pt x="6705468" y="2960003"/>
                  <a:pt x="6408712" y="2975585"/>
                </a:cubicBezTo>
                <a:cubicBezTo>
                  <a:pt x="6270698" y="2958250"/>
                  <a:pt x="5947708" y="2942538"/>
                  <a:pt x="5753878" y="2975585"/>
                </a:cubicBezTo>
                <a:cubicBezTo>
                  <a:pt x="5474251" y="2846645"/>
                  <a:pt x="4650601" y="2944221"/>
                  <a:pt x="4027714" y="2975585"/>
                </a:cubicBezTo>
                <a:lnTo>
                  <a:pt x="4027714" y="2975585"/>
                </a:lnTo>
                <a:cubicBezTo>
                  <a:pt x="2844578" y="3116491"/>
                  <a:pt x="997847" y="2945321"/>
                  <a:pt x="495941" y="2975585"/>
                </a:cubicBezTo>
                <a:cubicBezTo>
                  <a:pt x="211882" y="2977606"/>
                  <a:pt x="-1420" y="2809626"/>
                  <a:pt x="0" y="2479644"/>
                </a:cubicBezTo>
                <a:cubicBezTo>
                  <a:pt x="0" y="2479646"/>
                  <a:pt x="0" y="2479652"/>
                  <a:pt x="0" y="2479654"/>
                </a:cubicBezTo>
                <a:cubicBezTo>
                  <a:pt x="8250" y="2124470"/>
                  <a:pt x="57727" y="1998728"/>
                  <a:pt x="0" y="1735758"/>
                </a:cubicBezTo>
                <a:lnTo>
                  <a:pt x="0" y="1735758"/>
                </a:lnTo>
                <a:cubicBezTo>
                  <a:pt x="18437" y="1450597"/>
                  <a:pt x="83682" y="922881"/>
                  <a:pt x="0" y="495941"/>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custGeom>
                    <a:avLst/>
                    <a:gdLst>
                      <a:gd name="connsiteX0" fmla="*/ 0 w 6904653"/>
                      <a:gd name="connsiteY0" fmla="*/ 495941 h 2975585"/>
                      <a:gd name="connsiteX1" fmla="*/ 495941 w 6904653"/>
                      <a:gd name="connsiteY1" fmla="*/ 0 h 2975585"/>
                      <a:gd name="connsiteX2" fmla="*/ 4027714 w 6904653"/>
                      <a:gd name="connsiteY2" fmla="*/ 0 h 2975585"/>
                      <a:gd name="connsiteX3" fmla="*/ 4027714 w 6904653"/>
                      <a:gd name="connsiteY3" fmla="*/ 0 h 2975585"/>
                      <a:gd name="connsiteX4" fmla="*/ 5753878 w 6904653"/>
                      <a:gd name="connsiteY4" fmla="*/ 0 h 2975585"/>
                      <a:gd name="connsiteX5" fmla="*/ 6408712 w 6904653"/>
                      <a:gd name="connsiteY5" fmla="*/ 0 h 2975585"/>
                      <a:gd name="connsiteX6" fmla="*/ 6904653 w 6904653"/>
                      <a:gd name="connsiteY6" fmla="*/ 495941 h 2975585"/>
                      <a:gd name="connsiteX7" fmla="*/ 6904653 w 6904653"/>
                      <a:gd name="connsiteY7" fmla="*/ 1735758 h 2975585"/>
                      <a:gd name="connsiteX8" fmla="*/ 7794594 w 6904653"/>
                      <a:gd name="connsiteY8" fmla="*/ 2615599 h 2975585"/>
                      <a:gd name="connsiteX9" fmla="*/ 6904653 w 6904653"/>
                      <a:gd name="connsiteY9" fmla="*/ 2479654 h 2975585"/>
                      <a:gd name="connsiteX10" fmla="*/ 6904653 w 6904653"/>
                      <a:gd name="connsiteY10" fmla="*/ 2479644 h 2975585"/>
                      <a:gd name="connsiteX11" fmla="*/ 6408712 w 6904653"/>
                      <a:gd name="connsiteY11" fmla="*/ 2975585 h 2975585"/>
                      <a:gd name="connsiteX12" fmla="*/ 5753878 w 6904653"/>
                      <a:gd name="connsiteY12" fmla="*/ 2975585 h 2975585"/>
                      <a:gd name="connsiteX13" fmla="*/ 4027714 w 6904653"/>
                      <a:gd name="connsiteY13" fmla="*/ 2975585 h 2975585"/>
                      <a:gd name="connsiteX14" fmla="*/ 4027714 w 6904653"/>
                      <a:gd name="connsiteY14" fmla="*/ 2975585 h 2975585"/>
                      <a:gd name="connsiteX15" fmla="*/ 495941 w 6904653"/>
                      <a:gd name="connsiteY15" fmla="*/ 2975585 h 2975585"/>
                      <a:gd name="connsiteX16" fmla="*/ 0 w 6904653"/>
                      <a:gd name="connsiteY16" fmla="*/ 2479644 h 2975585"/>
                      <a:gd name="connsiteX17" fmla="*/ 0 w 6904653"/>
                      <a:gd name="connsiteY17" fmla="*/ 2479654 h 2975585"/>
                      <a:gd name="connsiteX18" fmla="*/ 0 w 6904653"/>
                      <a:gd name="connsiteY18" fmla="*/ 1735758 h 2975585"/>
                      <a:gd name="connsiteX19" fmla="*/ 0 w 6904653"/>
                      <a:gd name="connsiteY19" fmla="*/ 1735758 h 2975585"/>
                      <a:gd name="connsiteX20" fmla="*/ 0 w 6904653"/>
                      <a:gd name="connsiteY20" fmla="*/ 495941 h 297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04653" h="2975585" fill="none" extrusionOk="0">
                        <a:moveTo>
                          <a:pt x="0" y="495941"/>
                        </a:moveTo>
                        <a:cubicBezTo>
                          <a:pt x="-3924" y="218262"/>
                          <a:pt x="233665" y="47868"/>
                          <a:pt x="495941" y="0"/>
                        </a:cubicBezTo>
                        <a:cubicBezTo>
                          <a:pt x="1790666" y="-165514"/>
                          <a:pt x="3079558" y="-96643"/>
                          <a:pt x="4027714" y="0"/>
                        </a:cubicBezTo>
                        <a:lnTo>
                          <a:pt x="4027714" y="0"/>
                        </a:lnTo>
                        <a:cubicBezTo>
                          <a:pt x="4745853" y="-155352"/>
                          <a:pt x="5268830" y="77186"/>
                          <a:pt x="5753878" y="0"/>
                        </a:cubicBezTo>
                        <a:cubicBezTo>
                          <a:pt x="5923177" y="8697"/>
                          <a:pt x="6192010" y="-49098"/>
                          <a:pt x="6408712" y="0"/>
                        </a:cubicBezTo>
                        <a:cubicBezTo>
                          <a:pt x="6718905" y="8600"/>
                          <a:pt x="6912565" y="199767"/>
                          <a:pt x="6904653" y="495941"/>
                        </a:cubicBezTo>
                        <a:cubicBezTo>
                          <a:pt x="6797288" y="1088169"/>
                          <a:pt x="6840420" y="1141487"/>
                          <a:pt x="6904653" y="1735758"/>
                        </a:cubicBezTo>
                        <a:cubicBezTo>
                          <a:pt x="7075521" y="2056905"/>
                          <a:pt x="7630098" y="2379629"/>
                          <a:pt x="7794594" y="2615599"/>
                        </a:cubicBezTo>
                        <a:cubicBezTo>
                          <a:pt x="7547710" y="2534055"/>
                          <a:pt x="7312593" y="2589343"/>
                          <a:pt x="6904653" y="2479654"/>
                        </a:cubicBezTo>
                        <a:cubicBezTo>
                          <a:pt x="6904653" y="2479651"/>
                          <a:pt x="6904652" y="2479645"/>
                          <a:pt x="6904653" y="2479644"/>
                        </a:cubicBezTo>
                        <a:cubicBezTo>
                          <a:pt x="6919808" y="2767865"/>
                          <a:pt x="6723399" y="2971215"/>
                          <a:pt x="6408712" y="2975585"/>
                        </a:cubicBezTo>
                        <a:cubicBezTo>
                          <a:pt x="6285108" y="2957396"/>
                          <a:pt x="5931842" y="2949544"/>
                          <a:pt x="5753878" y="2975585"/>
                        </a:cubicBezTo>
                        <a:cubicBezTo>
                          <a:pt x="5447944" y="2872628"/>
                          <a:pt x="4694983" y="2943414"/>
                          <a:pt x="4027714" y="2975585"/>
                        </a:cubicBezTo>
                        <a:lnTo>
                          <a:pt x="4027714" y="2975585"/>
                        </a:lnTo>
                        <a:cubicBezTo>
                          <a:pt x="2847335" y="3125277"/>
                          <a:pt x="985492" y="2925636"/>
                          <a:pt x="495941" y="2975585"/>
                        </a:cubicBezTo>
                        <a:cubicBezTo>
                          <a:pt x="206089" y="2998608"/>
                          <a:pt x="-8917" y="2767451"/>
                          <a:pt x="0" y="2479644"/>
                        </a:cubicBezTo>
                        <a:cubicBezTo>
                          <a:pt x="0" y="2479648"/>
                          <a:pt x="0" y="2479651"/>
                          <a:pt x="0" y="2479654"/>
                        </a:cubicBezTo>
                        <a:cubicBezTo>
                          <a:pt x="21919" y="2108038"/>
                          <a:pt x="57019" y="2000643"/>
                          <a:pt x="0" y="1735758"/>
                        </a:cubicBezTo>
                        <a:lnTo>
                          <a:pt x="0" y="1735758"/>
                        </a:lnTo>
                        <a:cubicBezTo>
                          <a:pt x="-20151" y="1463569"/>
                          <a:pt x="11157" y="895990"/>
                          <a:pt x="0" y="495941"/>
                        </a:cubicBezTo>
                        <a:close/>
                      </a:path>
                      <a:path w="6904653" h="2975585" stroke="0" extrusionOk="0">
                        <a:moveTo>
                          <a:pt x="0" y="495941"/>
                        </a:moveTo>
                        <a:cubicBezTo>
                          <a:pt x="9057" y="192561"/>
                          <a:pt x="212709" y="9621"/>
                          <a:pt x="495941" y="0"/>
                        </a:cubicBezTo>
                        <a:cubicBezTo>
                          <a:pt x="1162337" y="-30226"/>
                          <a:pt x="3019710" y="19287"/>
                          <a:pt x="4027714" y="0"/>
                        </a:cubicBezTo>
                        <a:lnTo>
                          <a:pt x="4027714" y="0"/>
                        </a:lnTo>
                        <a:cubicBezTo>
                          <a:pt x="4608786" y="45331"/>
                          <a:pt x="5383061" y="134341"/>
                          <a:pt x="5753878" y="0"/>
                        </a:cubicBezTo>
                        <a:cubicBezTo>
                          <a:pt x="6046391" y="37706"/>
                          <a:pt x="6178155" y="55981"/>
                          <a:pt x="6408712" y="0"/>
                        </a:cubicBezTo>
                        <a:cubicBezTo>
                          <a:pt x="6727989" y="-5417"/>
                          <a:pt x="6901468" y="217485"/>
                          <a:pt x="6904653" y="495941"/>
                        </a:cubicBezTo>
                        <a:cubicBezTo>
                          <a:pt x="6816665" y="822797"/>
                          <a:pt x="6882222" y="1579692"/>
                          <a:pt x="6904653" y="1735758"/>
                        </a:cubicBezTo>
                        <a:cubicBezTo>
                          <a:pt x="7240318" y="2222452"/>
                          <a:pt x="7550711" y="2322416"/>
                          <a:pt x="7794594" y="2615599"/>
                        </a:cubicBezTo>
                        <a:cubicBezTo>
                          <a:pt x="7599547" y="2624167"/>
                          <a:pt x="7268750" y="2508752"/>
                          <a:pt x="6904653" y="2479654"/>
                        </a:cubicBezTo>
                        <a:cubicBezTo>
                          <a:pt x="6904653" y="2479649"/>
                          <a:pt x="6904653" y="2479645"/>
                          <a:pt x="6904653" y="2479644"/>
                        </a:cubicBezTo>
                        <a:cubicBezTo>
                          <a:pt x="6904398" y="2741484"/>
                          <a:pt x="6637000" y="2947065"/>
                          <a:pt x="6408712" y="2975585"/>
                        </a:cubicBezTo>
                        <a:cubicBezTo>
                          <a:pt x="6179616" y="2952993"/>
                          <a:pt x="6025601" y="2956686"/>
                          <a:pt x="5753878" y="2975585"/>
                        </a:cubicBezTo>
                        <a:cubicBezTo>
                          <a:pt x="5151478" y="2972294"/>
                          <a:pt x="4570440" y="3072355"/>
                          <a:pt x="4027714" y="2975585"/>
                        </a:cubicBezTo>
                        <a:lnTo>
                          <a:pt x="4027714" y="2975585"/>
                        </a:lnTo>
                        <a:cubicBezTo>
                          <a:pt x="2807090" y="2956717"/>
                          <a:pt x="1456628" y="2955983"/>
                          <a:pt x="495941" y="2975585"/>
                        </a:cubicBezTo>
                        <a:cubicBezTo>
                          <a:pt x="231361" y="2941793"/>
                          <a:pt x="7362" y="2794961"/>
                          <a:pt x="0" y="2479644"/>
                        </a:cubicBezTo>
                        <a:cubicBezTo>
                          <a:pt x="0" y="2479646"/>
                          <a:pt x="0" y="2479652"/>
                          <a:pt x="0" y="2479654"/>
                        </a:cubicBezTo>
                        <a:cubicBezTo>
                          <a:pt x="-43336" y="2209039"/>
                          <a:pt x="-59195" y="1981601"/>
                          <a:pt x="0" y="1735758"/>
                        </a:cubicBezTo>
                        <a:lnTo>
                          <a:pt x="0" y="1735758"/>
                        </a:lnTo>
                        <a:cubicBezTo>
                          <a:pt x="27031" y="1129959"/>
                          <a:pt x="-59371" y="1049451"/>
                          <a:pt x="0" y="495941"/>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5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có cảm xúc gì khi đến trường vào ngày khai giảng? </a:t>
            </a:r>
            <a:endParaRPr kumimoji="0" lang="vi-VN" sz="5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6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DEEE5641-7899-2484-8A01-F22882CA7189}"/>
              </a:ext>
            </a:extLst>
          </p:cNvPr>
          <p:cNvSpPr txBox="1"/>
          <p:nvPr/>
        </p:nvSpPr>
        <p:spPr>
          <a:xfrm>
            <a:off x="1695450" y="447675"/>
            <a:ext cx="9001125" cy="646331"/>
          </a:xfrm>
          <a:prstGeom prst="rect">
            <a:avLst/>
          </a:prstGeom>
          <a:noFill/>
        </p:spPr>
        <p:txBody>
          <a:bodyPr wrap="square" rtlCol="0">
            <a:spAutoFit/>
          </a:bodyPr>
          <a:lstStyle/>
          <a:p>
            <a:pPr algn="ct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oàn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2, 3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Phiếu</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graphicFrame>
        <p:nvGraphicFramePr>
          <p:cNvPr id="10" name="Table 9">
            <a:extLst>
              <a:ext uri="{FF2B5EF4-FFF2-40B4-BE49-F238E27FC236}">
                <a16:creationId xmlns:a16="http://schemas.microsoft.com/office/drawing/2014/main" id="{61741779-D052-8242-38A0-4C991FF952B7}"/>
              </a:ext>
            </a:extLst>
          </p:cNvPr>
          <p:cNvGraphicFramePr>
            <a:graphicFrameLocks noGrp="1"/>
          </p:cNvGraphicFramePr>
          <p:nvPr>
            <p:extLst>
              <p:ext uri="{D42A27DB-BD31-4B8C-83A1-F6EECF244321}">
                <p14:modId xmlns:p14="http://schemas.microsoft.com/office/powerpoint/2010/main" val="2052755629"/>
              </p:ext>
            </p:extLst>
          </p:nvPr>
        </p:nvGraphicFramePr>
        <p:xfrm>
          <a:off x="1362075" y="1409700"/>
          <a:ext cx="9791700" cy="5332095"/>
        </p:xfrm>
        <a:graphic>
          <a:graphicData uri="http://schemas.openxmlformats.org/drawingml/2006/table">
            <a:tbl>
              <a:tblPr firstRow="1" firstCol="1" bandRow="1">
                <a:tableStyleId>{5C22544A-7EE6-4342-B048-85BDC9FD1C3A}</a:tableStyleId>
              </a:tblPr>
              <a:tblGrid>
                <a:gridCol w="9791700">
                  <a:extLst>
                    <a:ext uri="{9D8B030D-6E8A-4147-A177-3AD203B41FA5}">
                      <a16:colId xmlns:a16="http://schemas.microsoft.com/office/drawing/2014/main" val="3383618266"/>
                    </a:ext>
                  </a:extLst>
                </a:gridCol>
              </a:tblGrid>
              <a:tr h="638175">
                <a:tc>
                  <a:txBody>
                    <a:bodyPr/>
                    <a:lstStyle/>
                    <a:p>
                      <a:pPr marL="0" marR="0" algn="ctr">
                        <a:spcBef>
                          <a:spcPts val="0"/>
                        </a:spcBef>
                        <a:spcAft>
                          <a:spcPts val="0"/>
                        </a:spcAft>
                      </a:pPr>
                      <a:r>
                        <a:rPr lang="en-US" sz="4000" dirty="0">
                          <a:solidFill>
                            <a:srgbClr val="002060"/>
                          </a:solidFill>
                          <a:effectLst/>
                          <a:highlight>
                            <a:srgbClr val="FFFF00"/>
                          </a:highlight>
                          <a:latin typeface="Arial-Rounded" panose="020B0500000000000000" pitchFamily="34" charset="0"/>
                          <a:ea typeface="Arial-Rounded" panose="020B0500000000000000" pitchFamily="34" charset="0"/>
                          <a:cs typeface="Arial-Rounded" panose="020B0500000000000000" pitchFamily="34" charset="0"/>
                        </a:rPr>
                        <a:t>PHIẾU ĐỌC HIỂU</a:t>
                      </a:r>
                      <a:endParaRPr lang="en-US" sz="4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64492"/>
                  </a:ext>
                </a:extLst>
              </a:tr>
              <a:tr h="1428750">
                <a:tc>
                  <a:txBody>
                    <a:bodyPr/>
                    <a:lstStyle/>
                    <a:p>
                      <a:pPr marL="0" marR="0" algn="just">
                        <a:spcBef>
                          <a:spcPts val="0"/>
                        </a:spcBef>
                        <a:spcAft>
                          <a:spcPts val="0"/>
                        </a:spcAft>
                      </a:pP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2.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ấy</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thực</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mong</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muốn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sớm</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lớp</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36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p>
                    <a:p>
                      <a:pPr marL="0" marR="0" algn="just">
                        <a:spcBef>
                          <a:spcPts val="0"/>
                        </a:spcBef>
                        <a:spcAft>
                          <a:spcPts val="0"/>
                        </a:spcAft>
                      </a:pP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4704834"/>
                  </a:ext>
                </a:extLst>
              </a:tr>
              <a:tr h="1353450">
                <a:tc>
                  <a:txBody>
                    <a:bodyPr/>
                    <a:lstStyle/>
                    <a:p>
                      <a:pPr marL="0" marR="0" algn="just">
                        <a:spcBef>
                          <a:spcPts val="0"/>
                        </a:spcBef>
                        <a:spcAft>
                          <a:spcPts val="0"/>
                        </a:spcAft>
                      </a:pP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3.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ấy</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nhận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thay</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đổi</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lớp</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2? </a:t>
                      </a:r>
                      <a:endParaRPr lang="en-US" sz="36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36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1053367"/>
                  </a:ext>
                </a:extLst>
              </a:tr>
            </a:tbl>
          </a:graphicData>
        </a:graphic>
      </p:graphicFrame>
      <p:sp>
        <p:nvSpPr>
          <p:cNvPr id="15" name="TextBox 14">
            <a:extLst>
              <a:ext uri="{FF2B5EF4-FFF2-40B4-BE49-F238E27FC236}">
                <a16:creationId xmlns:a16="http://schemas.microsoft.com/office/drawing/2014/main" id="{BF9409FF-A69D-BA73-4825-656C9D0206F3}"/>
              </a:ext>
            </a:extLst>
          </p:cNvPr>
          <p:cNvSpPr txBox="1"/>
          <p:nvPr/>
        </p:nvSpPr>
        <p:spPr>
          <a:xfrm>
            <a:off x="1457325" y="2981325"/>
            <a:ext cx="9696450" cy="1569660"/>
          </a:xfrm>
          <a:prstGeom prst="rect">
            <a:avLst/>
          </a:prstGeom>
          <a:noFill/>
        </p:spPr>
        <p:txBody>
          <a:bodyPr wrap="square" rtlCol="0">
            <a:spAutoFit/>
          </a:bodyPr>
          <a:lstStyle/>
          <a:p>
            <a:pPr algn="just"/>
            <a:r>
              <a:rPr lang="vi-VN"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Bạn ấy không thực hiện được mong muốn đến sớm nhất lớp vì khi tới cổng trường bạn ấy đã thấy mấy bạn cùng lớp đang ríu rít nói cười ở trong sân.</a:t>
            </a:r>
          </a:p>
        </p:txBody>
      </p:sp>
      <p:sp>
        <p:nvSpPr>
          <p:cNvPr id="16" name="TextBox 15">
            <a:extLst>
              <a:ext uri="{FF2B5EF4-FFF2-40B4-BE49-F238E27FC236}">
                <a16:creationId xmlns:a16="http://schemas.microsoft.com/office/drawing/2014/main" id="{E190413E-9789-7D97-5B2C-A1248D29D13A}"/>
              </a:ext>
            </a:extLst>
          </p:cNvPr>
          <p:cNvSpPr txBox="1"/>
          <p:nvPr/>
        </p:nvSpPr>
        <p:spPr>
          <a:xfrm>
            <a:off x="1390650" y="5276850"/>
            <a:ext cx="9696450" cy="584775"/>
          </a:xfrm>
          <a:prstGeom prst="rect">
            <a:avLst/>
          </a:prstGeom>
          <a:noFill/>
        </p:spPr>
        <p:txBody>
          <a:bodyPr wrap="square" rtlCol="0">
            <a:spAutoFit/>
          </a:bodyPr>
          <a:lstStyle/>
          <a:p>
            <a:r>
              <a:rPr lang="en-US"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Khi lên lớp 2 bạn ấy nhận ra mình lớn bổng lên. </a:t>
            </a:r>
          </a:p>
        </p:txBody>
      </p:sp>
    </p:spTree>
    <p:extLst>
      <p:ext uri="{BB962C8B-B14F-4D97-AF65-F5344CB8AC3E}">
        <p14:creationId xmlns:p14="http://schemas.microsoft.com/office/powerpoint/2010/main" val="176077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down)">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down)">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48B63439-E832-4A67-495A-EBCA54656A61}"/>
              </a:ext>
            </a:extLst>
          </p:cNvPr>
          <p:cNvGrpSpPr/>
          <p:nvPr/>
        </p:nvGrpSpPr>
        <p:grpSpPr>
          <a:xfrm>
            <a:off x="-348402" y="519542"/>
            <a:ext cx="2279178" cy="1790397"/>
            <a:chOff x="4381500" y="1566952"/>
            <a:chExt cx="3429000" cy="3576548"/>
          </a:xfrm>
        </p:grpSpPr>
        <p:pic>
          <p:nvPicPr>
            <p:cNvPr id="4" name="Picture 3">
              <a:extLst>
                <a:ext uri="{FF2B5EF4-FFF2-40B4-BE49-F238E27FC236}">
                  <a16:creationId xmlns:a16="http://schemas.microsoft.com/office/drawing/2014/main" id="{840449E3-E66B-29D7-79A6-130952DED7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5" name="TextBox 4">
              <a:extLst>
                <a:ext uri="{FF2B5EF4-FFF2-40B4-BE49-F238E27FC236}">
                  <a16:creationId xmlns:a16="http://schemas.microsoft.com/office/drawing/2014/main" id="{D6744FE0-A00C-3ED4-E83B-1A3C5775201E}"/>
                </a:ext>
              </a:extLst>
            </p:cNvPr>
            <p:cNvSpPr txBox="1"/>
            <p:nvPr/>
          </p:nvSpPr>
          <p:spPr>
            <a:xfrm>
              <a:off x="6605517" y="1566952"/>
              <a:ext cx="1037228" cy="22133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 name="TextBox 5">
            <a:extLst>
              <a:ext uri="{FF2B5EF4-FFF2-40B4-BE49-F238E27FC236}">
                <a16:creationId xmlns:a16="http://schemas.microsoft.com/office/drawing/2014/main" id="{472F6D4F-B2C4-017E-8044-17B9658C5A6C}"/>
              </a:ext>
            </a:extLst>
          </p:cNvPr>
          <p:cNvSpPr txBox="1"/>
          <p:nvPr/>
        </p:nvSpPr>
        <p:spPr>
          <a:xfrm>
            <a:off x="1552810" y="1027059"/>
            <a:ext cx="9747981" cy="646331"/>
          </a:xfrm>
          <a:prstGeom prst="rect">
            <a:avLst/>
          </a:prstGeom>
          <a:noFill/>
        </p:spPr>
        <p:txBody>
          <a:bodyPr wrap="square" rtlCol="0">
            <a:spAutoFit/>
          </a:bodyPr>
          <a:lstStyle/>
          <a:p>
            <a:pPr lvl="0" algn="just"/>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tranh</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a:extLst>
              <a:ext uri="{FF2B5EF4-FFF2-40B4-BE49-F238E27FC236}">
                <a16:creationId xmlns:a16="http://schemas.microsoft.com/office/drawing/2014/main" id="{295E476C-6C3C-6B34-6C84-4DEB75BEB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656" y="2059551"/>
            <a:ext cx="2965861" cy="3885278"/>
          </a:xfrm>
          <a:prstGeom prst="rect">
            <a:avLst/>
          </a:prstGeom>
        </p:spPr>
      </p:pic>
      <p:pic>
        <p:nvPicPr>
          <p:cNvPr id="10" name="Picture 9">
            <a:extLst>
              <a:ext uri="{FF2B5EF4-FFF2-40B4-BE49-F238E27FC236}">
                <a16:creationId xmlns:a16="http://schemas.microsoft.com/office/drawing/2014/main" id="{60C188AF-83D8-C232-319F-6B3A44760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579" y="2059551"/>
            <a:ext cx="3080292" cy="3988978"/>
          </a:xfrm>
          <a:prstGeom prst="rect">
            <a:avLst/>
          </a:prstGeom>
        </p:spPr>
      </p:pic>
      <p:pic>
        <p:nvPicPr>
          <p:cNvPr id="15" name="Picture 14">
            <a:extLst>
              <a:ext uri="{FF2B5EF4-FFF2-40B4-BE49-F238E27FC236}">
                <a16:creationId xmlns:a16="http://schemas.microsoft.com/office/drawing/2014/main" id="{DDC294A2-1071-CF65-BCD4-1A85FE2A63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419" y="2084567"/>
            <a:ext cx="3055375" cy="4033094"/>
          </a:xfrm>
          <a:prstGeom prst="rect">
            <a:avLst/>
          </a:prstGeom>
        </p:spPr>
      </p:pic>
      <p:sp>
        <p:nvSpPr>
          <p:cNvPr id="16" name="Oval 15">
            <a:extLst>
              <a:ext uri="{FF2B5EF4-FFF2-40B4-BE49-F238E27FC236}">
                <a16:creationId xmlns:a16="http://schemas.microsoft.com/office/drawing/2014/main" id="{51EFED63-2112-E9A7-E336-445CC1811EB1}"/>
              </a:ext>
            </a:extLst>
          </p:cNvPr>
          <p:cNvSpPr/>
          <p:nvPr/>
        </p:nvSpPr>
        <p:spPr>
          <a:xfrm>
            <a:off x="341364" y="1962765"/>
            <a:ext cx="1543665" cy="6489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17" name="Oval 16">
            <a:extLst>
              <a:ext uri="{FF2B5EF4-FFF2-40B4-BE49-F238E27FC236}">
                <a16:creationId xmlns:a16="http://schemas.microsoft.com/office/drawing/2014/main" id="{08D037DA-A3A9-3CCB-48DF-16A6D46C9CB4}"/>
              </a:ext>
            </a:extLst>
          </p:cNvPr>
          <p:cNvSpPr/>
          <p:nvPr/>
        </p:nvSpPr>
        <p:spPr>
          <a:xfrm>
            <a:off x="4107119" y="1962764"/>
            <a:ext cx="1671483" cy="6489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18" name="Oval 17">
            <a:extLst>
              <a:ext uri="{FF2B5EF4-FFF2-40B4-BE49-F238E27FC236}">
                <a16:creationId xmlns:a16="http://schemas.microsoft.com/office/drawing/2014/main" id="{AE81C480-2DF8-7037-2F37-D5A4A8BC5F65}"/>
              </a:ext>
            </a:extLst>
          </p:cNvPr>
          <p:cNvSpPr/>
          <p:nvPr/>
        </p:nvSpPr>
        <p:spPr>
          <a:xfrm>
            <a:off x="7666396" y="1996079"/>
            <a:ext cx="1671483" cy="6489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3</a:t>
            </a:r>
          </a:p>
        </p:txBody>
      </p:sp>
    </p:spTree>
    <p:extLst>
      <p:ext uri="{BB962C8B-B14F-4D97-AF65-F5344CB8AC3E}">
        <p14:creationId xmlns:p14="http://schemas.microsoft.com/office/powerpoint/2010/main" val="98809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4.375E-6 3.33333E-6 L -0.55442 -0.01065 " pathEditMode="relative" rAng="0" ptsTypes="AA">
                                      <p:cBhvr>
                                        <p:cTn id="29" dur="2000" fill="hold"/>
                                        <p:tgtEl>
                                          <p:spTgt spid="15"/>
                                        </p:tgtEl>
                                        <p:attrNameLst>
                                          <p:attrName>ppt_x</p:attrName>
                                          <p:attrName>ppt_y</p:attrName>
                                        </p:attrNameLst>
                                      </p:cBhvr>
                                      <p:rCtr x="-27721" y="-532"/>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2.08333E-6 -4.81481E-6 L 0.55768 0.01436 " pathEditMode="relative" rAng="0" ptsTypes="AA">
                                      <p:cBhvr>
                                        <p:cTn id="33" dur="2000" fill="hold"/>
                                        <p:tgtEl>
                                          <p:spTgt spid="2"/>
                                        </p:tgtEl>
                                        <p:attrNameLst>
                                          <p:attrName>ppt_x</p:attrName>
                                          <p:attrName>ppt_y</p:attrName>
                                        </p:attrNameLst>
                                      </p:cBhvr>
                                      <p:rCtr x="27878" y="718"/>
                                    </p:animMotion>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324562" y="323850"/>
            <a:ext cx="6564845" cy="2392647"/>
          </a:xfrm>
          <a:custGeom>
            <a:avLst/>
            <a:gdLst>
              <a:gd name="connsiteX0" fmla="*/ 0 w 6564845"/>
              <a:gd name="connsiteY0" fmla="*/ 398782 h 2392647"/>
              <a:gd name="connsiteX1" fmla="*/ 398782 w 6564845"/>
              <a:gd name="connsiteY1" fmla="*/ 0 h 2392647"/>
              <a:gd name="connsiteX2" fmla="*/ 3829493 w 6564845"/>
              <a:gd name="connsiteY2" fmla="*/ 0 h 2392647"/>
              <a:gd name="connsiteX3" fmla="*/ 3829493 w 6564845"/>
              <a:gd name="connsiteY3" fmla="*/ 0 h 2392647"/>
              <a:gd name="connsiteX4" fmla="*/ 5470704 w 6564845"/>
              <a:gd name="connsiteY4" fmla="*/ 0 h 2392647"/>
              <a:gd name="connsiteX5" fmla="*/ 6166063 w 6564845"/>
              <a:gd name="connsiteY5" fmla="*/ 0 h 2392647"/>
              <a:gd name="connsiteX6" fmla="*/ 6564845 w 6564845"/>
              <a:gd name="connsiteY6" fmla="*/ 398782 h 2392647"/>
              <a:gd name="connsiteX7" fmla="*/ 6564845 w 6564845"/>
              <a:gd name="connsiteY7" fmla="*/ 1395711 h 2392647"/>
              <a:gd name="connsiteX8" fmla="*/ 7503618 w 6564845"/>
              <a:gd name="connsiteY8" fmla="*/ 2103185 h 2392647"/>
              <a:gd name="connsiteX9" fmla="*/ 6564845 w 6564845"/>
              <a:gd name="connsiteY9" fmla="*/ 1993873 h 2392647"/>
              <a:gd name="connsiteX10" fmla="*/ 6564845 w 6564845"/>
              <a:gd name="connsiteY10" fmla="*/ 1993865 h 2392647"/>
              <a:gd name="connsiteX11" fmla="*/ 6166063 w 6564845"/>
              <a:gd name="connsiteY11" fmla="*/ 2392647 h 2392647"/>
              <a:gd name="connsiteX12" fmla="*/ 5470704 w 6564845"/>
              <a:gd name="connsiteY12" fmla="*/ 2392647 h 2392647"/>
              <a:gd name="connsiteX13" fmla="*/ 3829493 w 6564845"/>
              <a:gd name="connsiteY13" fmla="*/ 2392647 h 2392647"/>
              <a:gd name="connsiteX14" fmla="*/ 3829493 w 6564845"/>
              <a:gd name="connsiteY14" fmla="*/ 2392647 h 2392647"/>
              <a:gd name="connsiteX15" fmla="*/ 398782 w 6564845"/>
              <a:gd name="connsiteY15" fmla="*/ 2392647 h 2392647"/>
              <a:gd name="connsiteX16" fmla="*/ 0 w 6564845"/>
              <a:gd name="connsiteY16" fmla="*/ 1993865 h 2392647"/>
              <a:gd name="connsiteX17" fmla="*/ 0 w 6564845"/>
              <a:gd name="connsiteY17" fmla="*/ 1993873 h 2392647"/>
              <a:gd name="connsiteX18" fmla="*/ 0 w 6564845"/>
              <a:gd name="connsiteY18" fmla="*/ 1395711 h 2392647"/>
              <a:gd name="connsiteX19" fmla="*/ 0 w 6564845"/>
              <a:gd name="connsiteY19" fmla="*/ 1395711 h 2392647"/>
              <a:gd name="connsiteX20" fmla="*/ 0 w 6564845"/>
              <a:gd name="connsiteY20" fmla="*/ 398782 h 2392647"/>
              <a:gd name="connsiteX0" fmla="*/ 0 w 6564845"/>
              <a:gd name="connsiteY0" fmla="*/ 398782 h 2392647"/>
              <a:gd name="connsiteX1" fmla="*/ 398782 w 6564845"/>
              <a:gd name="connsiteY1" fmla="*/ 0 h 2392647"/>
              <a:gd name="connsiteX2" fmla="*/ 3829493 w 6564845"/>
              <a:gd name="connsiteY2" fmla="*/ 0 h 2392647"/>
              <a:gd name="connsiteX3" fmla="*/ 3829493 w 6564845"/>
              <a:gd name="connsiteY3" fmla="*/ 0 h 2392647"/>
              <a:gd name="connsiteX4" fmla="*/ 5470704 w 6564845"/>
              <a:gd name="connsiteY4" fmla="*/ 0 h 2392647"/>
              <a:gd name="connsiteX5" fmla="*/ 6166063 w 6564845"/>
              <a:gd name="connsiteY5" fmla="*/ 0 h 2392647"/>
              <a:gd name="connsiteX6" fmla="*/ 6564845 w 6564845"/>
              <a:gd name="connsiteY6" fmla="*/ 398782 h 2392647"/>
              <a:gd name="connsiteX7" fmla="*/ 6564845 w 6564845"/>
              <a:gd name="connsiteY7" fmla="*/ 1395711 h 2392647"/>
              <a:gd name="connsiteX8" fmla="*/ 7503618 w 6564845"/>
              <a:gd name="connsiteY8" fmla="*/ 2103185 h 2392647"/>
              <a:gd name="connsiteX9" fmla="*/ 6564845 w 6564845"/>
              <a:gd name="connsiteY9" fmla="*/ 1993873 h 2392647"/>
              <a:gd name="connsiteX10" fmla="*/ 6564845 w 6564845"/>
              <a:gd name="connsiteY10" fmla="*/ 1993865 h 2392647"/>
              <a:gd name="connsiteX11" fmla="*/ 6166063 w 6564845"/>
              <a:gd name="connsiteY11" fmla="*/ 2392647 h 2392647"/>
              <a:gd name="connsiteX12" fmla="*/ 5470704 w 6564845"/>
              <a:gd name="connsiteY12" fmla="*/ 2392647 h 2392647"/>
              <a:gd name="connsiteX13" fmla="*/ 3829493 w 6564845"/>
              <a:gd name="connsiteY13" fmla="*/ 2392647 h 2392647"/>
              <a:gd name="connsiteX14" fmla="*/ 3829493 w 6564845"/>
              <a:gd name="connsiteY14" fmla="*/ 2392647 h 2392647"/>
              <a:gd name="connsiteX15" fmla="*/ 398782 w 6564845"/>
              <a:gd name="connsiteY15" fmla="*/ 2392647 h 2392647"/>
              <a:gd name="connsiteX16" fmla="*/ 0 w 6564845"/>
              <a:gd name="connsiteY16" fmla="*/ 1993865 h 2392647"/>
              <a:gd name="connsiteX17" fmla="*/ 0 w 6564845"/>
              <a:gd name="connsiteY17" fmla="*/ 1993873 h 2392647"/>
              <a:gd name="connsiteX18" fmla="*/ 0 w 6564845"/>
              <a:gd name="connsiteY18" fmla="*/ 1395711 h 2392647"/>
              <a:gd name="connsiteX19" fmla="*/ 0 w 6564845"/>
              <a:gd name="connsiteY19" fmla="*/ 1395711 h 2392647"/>
              <a:gd name="connsiteX20" fmla="*/ 0 w 6564845"/>
              <a:gd name="connsiteY20" fmla="*/ 398782 h 23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392647" fill="none" extrusionOk="0">
                <a:moveTo>
                  <a:pt x="0" y="398782"/>
                </a:moveTo>
                <a:cubicBezTo>
                  <a:pt x="-34325" y="219805"/>
                  <a:pt x="190512" y="-32389"/>
                  <a:pt x="398782" y="0"/>
                </a:cubicBezTo>
                <a:cubicBezTo>
                  <a:pt x="2113038" y="73402"/>
                  <a:pt x="2944631" y="-32033"/>
                  <a:pt x="3829493" y="0"/>
                </a:cubicBezTo>
                <a:lnTo>
                  <a:pt x="3829493" y="0"/>
                </a:lnTo>
                <a:cubicBezTo>
                  <a:pt x="4221840" y="-60741"/>
                  <a:pt x="5093081" y="-64083"/>
                  <a:pt x="5470704" y="0"/>
                </a:cubicBezTo>
                <a:cubicBezTo>
                  <a:pt x="5687972" y="-6400"/>
                  <a:pt x="6013432" y="59919"/>
                  <a:pt x="6166063" y="0"/>
                </a:cubicBezTo>
                <a:cubicBezTo>
                  <a:pt x="6436316" y="40238"/>
                  <a:pt x="6516277" y="162794"/>
                  <a:pt x="6564845" y="398782"/>
                </a:cubicBezTo>
                <a:cubicBezTo>
                  <a:pt x="6599238" y="854731"/>
                  <a:pt x="6604897" y="1176930"/>
                  <a:pt x="6564845" y="1395711"/>
                </a:cubicBezTo>
                <a:cubicBezTo>
                  <a:pt x="6733862" y="1542066"/>
                  <a:pt x="7209363" y="1804281"/>
                  <a:pt x="7503618" y="2103185"/>
                </a:cubicBezTo>
                <a:cubicBezTo>
                  <a:pt x="7426870" y="2073019"/>
                  <a:pt x="6835559" y="1955251"/>
                  <a:pt x="6564845" y="1993873"/>
                </a:cubicBezTo>
                <a:lnTo>
                  <a:pt x="6564845" y="1993865"/>
                </a:lnTo>
                <a:cubicBezTo>
                  <a:pt x="6624377" y="2173984"/>
                  <a:pt x="6442241" y="2427196"/>
                  <a:pt x="6166063" y="2392647"/>
                </a:cubicBezTo>
                <a:cubicBezTo>
                  <a:pt x="6057081" y="2351393"/>
                  <a:pt x="5711060" y="2390846"/>
                  <a:pt x="5470704" y="2392647"/>
                </a:cubicBezTo>
                <a:cubicBezTo>
                  <a:pt x="4997734" y="2265507"/>
                  <a:pt x="4000316" y="2408340"/>
                  <a:pt x="3829493" y="2392647"/>
                </a:cubicBezTo>
                <a:lnTo>
                  <a:pt x="3829493" y="2392647"/>
                </a:lnTo>
                <a:cubicBezTo>
                  <a:pt x="2767294" y="2415958"/>
                  <a:pt x="1016525" y="2511774"/>
                  <a:pt x="398782" y="2392647"/>
                </a:cubicBezTo>
                <a:cubicBezTo>
                  <a:pt x="153213" y="2362776"/>
                  <a:pt x="46001" y="2241898"/>
                  <a:pt x="0" y="1993865"/>
                </a:cubicBezTo>
                <a:lnTo>
                  <a:pt x="0" y="1993873"/>
                </a:lnTo>
                <a:cubicBezTo>
                  <a:pt x="-10354" y="1877467"/>
                  <a:pt x="-49287" y="1623079"/>
                  <a:pt x="0" y="1395711"/>
                </a:cubicBezTo>
                <a:lnTo>
                  <a:pt x="0" y="1395711"/>
                </a:lnTo>
                <a:cubicBezTo>
                  <a:pt x="-11053" y="952534"/>
                  <a:pt x="-1307" y="604043"/>
                  <a:pt x="0" y="398782"/>
                </a:cubicBezTo>
                <a:close/>
              </a:path>
              <a:path w="6564845" h="2392647" stroke="0" extrusionOk="0">
                <a:moveTo>
                  <a:pt x="0" y="398782"/>
                </a:moveTo>
                <a:cubicBezTo>
                  <a:pt x="-6101" y="172383"/>
                  <a:pt x="152360" y="28040"/>
                  <a:pt x="398782" y="0"/>
                </a:cubicBezTo>
                <a:cubicBezTo>
                  <a:pt x="1107624" y="27071"/>
                  <a:pt x="2120936" y="46007"/>
                  <a:pt x="3829493" y="0"/>
                </a:cubicBezTo>
                <a:lnTo>
                  <a:pt x="3829493" y="0"/>
                </a:lnTo>
                <a:cubicBezTo>
                  <a:pt x="4440543" y="-51932"/>
                  <a:pt x="4899012" y="11397"/>
                  <a:pt x="5470704" y="0"/>
                </a:cubicBezTo>
                <a:cubicBezTo>
                  <a:pt x="5566540" y="52783"/>
                  <a:pt x="6094930" y="-47387"/>
                  <a:pt x="6166063" y="0"/>
                </a:cubicBezTo>
                <a:cubicBezTo>
                  <a:pt x="6393272" y="-2679"/>
                  <a:pt x="6547383" y="151921"/>
                  <a:pt x="6564845" y="398782"/>
                </a:cubicBezTo>
                <a:cubicBezTo>
                  <a:pt x="6589078" y="597933"/>
                  <a:pt x="6567345" y="936339"/>
                  <a:pt x="6564845" y="1395711"/>
                </a:cubicBezTo>
                <a:cubicBezTo>
                  <a:pt x="6800679" y="1611710"/>
                  <a:pt x="7324593" y="2063009"/>
                  <a:pt x="7503618" y="2103185"/>
                </a:cubicBezTo>
                <a:cubicBezTo>
                  <a:pt x="7352253" y="2040003"/>
                  <a:pt x="7001664" y="2014055"/>
                  <a:pt x="6564845" y="1993873"/>
                </a:cubicBezTo>
                <a:lnTo>
                  <a:pt x="6564845" y="1993865"/>
                </a:lnTo>
                <a:cubicBezTo>
                  <a:pt x="6565165" y="2204086"/>
                  <a:pt x="6396260" y="2383002"/>
                  <a:pt x="6166063" y="2392647"/>
                </a:cubicBezTo>
                <a:cubicBezTo>
                  <a:pt x="6073582" y="2351222"/>
                  <a:pt x="5594104" y="2444070"/>
                  <a:pt x="5470704" y="2392647"/>
                </a:cubicBezTo>
                <a:cubicBezTo>
                  <a:pt x="4651573" y="2376688"/>
                  <a:pt x="4618772" y="2556665"/>
                  <a:pt x="3829493" y="2392647"/>
                </a:cubicBezTo>
                <a:lnTo>
                  <a:pt x="3829493" y="2392647"/>
                </a:lnTo>
                <a:cubicBezTo>
                  <a:pt x="2787543" y="2540608"/>
                  <a:pt x="1768665" y="2455186"/>
                  <a:pt x="398782" y="2392647"/>
                </a:cubicBezTo>
                <a:cubicBezTo>
                  <a:pt x="182223" y="2345372"/>
                  <a:pt x="11171" y="2211487"/>
                  <a:pt x="0" y="1993865"/>
                </a:cubicBezTo>
                <a:lnTo>
                  <a:pt x="0" y="1993873"/>
                </a:lnTo>
                <a:cubicBezTo>
                  <a:pt x="-8308" y="1710621"/>
                  <a:pt x="14585" y="1484571"/>
                  <a:pt x="0" y="1395711"/>
                </a:cubicBezTo>
                <a:lnTo>
                  <a:pt x="0" y="1395711"/>
                </a:lnTo>
                <a:cubicBezTo>
                  <a:pt x="-32384" y="1160294"/>
                  <a:pt x="-44934" y="701130"/>
                  <a:pt x="0" y="398782"/>
                </a:cubicBezTo>
                <a:close/>
              </a:path>
              <a:path w="6564845" h="2392647" fill="none" stroke="0" extrusionOk="0">
                <a:moveTo>
                  <a:pt x="0" y="398782"/>
                </a:moveTo>
                <a:cubicBezTo>
                  <a:pt x="-10392" y="166682"/>
                  <a:pt x="183514" y="-20336"/>
                  <a:pt x="398782" y="0"/>
                </a:cubicBezTo>
                <a:cubicBezTo>
                  <a:pt x="1907776" y="118788"/>
                  <a:pt x="2820420" y="-89759"/>
                  <a:pt x="3829493" y="0"/>
                </a:cubicBezTo>
                <a:lnTo>
                  <a:pt x="3829493" y="0"/>
                </a:lnTo>
                <a:cubicBezTo>
                  <a:pt x="4292075" y="-5219"/>
                  <a:pt x="5106822" y="-122924"/>
                  <a:pt x="5470704" y="0"/>
                </a:cubicBezTo>
                <a:cubicBezTo>
                  <a:pt x="5703898" y="13601"/>
                  <a:pt x="6003829" y="54178"/>
                  <a:pt x="6166063" y="0"/>
                </a:cubicBezTo>
                <a:cubicBezTo>
                  <a:pt x="6413555" y="18366"/>
                  <a:pt x="6522089" y="155819"/>
                  <a:pt x="6564845" y="398782"/>
                </a:cubicBezTo>
                <a:cubicBezTo>
                  <a:pt x="6613633" y="806013"/>
                  <a:pt x="6537700" y="1175253"/>
                  <a:pt x="6564845" y="1395711"/>
                </a:cubicBezTo>
                <a:cubicBezTo>
                  <a:pt x="6681570" y="1510549"/>
                  <a:pt x="7195132" y="1901289"/>
                  <a:pt x="7503618" y="2103185"/>
                </a:cubicBezTo>
                <a:cubicBezTo>
                  <a:pt x="7410655" y="2010489"/>
                  <a:pt x="6851702" y="1936473"/>
                  <a:pt x="6564845" y="1993873"/>
                </a:cubicBezTo>
                <a:lnTo>
                  <a:pt x="6564845" y="1993865"/>
                </a:lnTo>
                <a:cubicBezTo>
                  <a:pt x="6621667" y="2177304"/>
                  <a:pt x="6415555" y="2385509"/>
                  <a:pt x="6166063" y="2392647"/>
                </a:cubicBezTo>
                <a:cubicBezTo>
                  <a:pt x="6020191" y="2303504"/>
                  <a:pt x="5682088" y="2385585"/>
                  <a:pt x="5470704" y="2392647"/>
                </a:cubicBezTo>
                <a:cubicBezTo>
                  <a:pt x="4964992" y="2254030"/>
                  <a:pt x="4021859" y="2414757"/>
                  <a:pt x="3829493" y="2392647"/>
                </a:cubicBezTo>
                <a:lnTo>
                  <a:pt x="3829493" y="2392647"/>
                </a:lnTo>
                <a:cubicBezTo>
                  <a:pt x="2753192" y="2301082"/>
                  <a:pt x="833797" y="2522172"/>
                  <a:pt x="398782" y="2392647"/>
                </a:cubicBezTo>
                <a:cubicBezTo>
                  <a:pt x="149392" y="2340753"/>
                  <a:pt x="13938" y="2224858"/>
                  <a:pt x="0" y="1993865"/>
                </a:cubicBezTo>
                <a:lnTo>
                  <a:pt x="0" y="1993873"/>
                </a:lnTo>
                <a:cubicBezTo>
                  <a:pt x="-23349" y="1894513"/>
                  <a:pt x="-36293" y="1627550"/>
                  <a:pt x="0" y="1395711"/>
                </a:cubicBezTo>
                <a:lnTo>
                  <a:pt x="0" y="1395711"/>
                </a:lnTo>
                <a:cubicBezTo>
                  <a:pt x="-1944" y="891940"/>
                  <a:pt x="34005" y="624686"/>
                  <a:pt x="0" y="398782"/>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custGeom>
                    <a:avLst/>
                    <a:gdLst>
                      <a:gd name="connsiteX0" fmla="*/ 0 w 6564845"/>
                      <a:gd name="connsiteY0" fmla="*/ 398782 h 2392647"/>
                      <a:gd name="connsiteX1" fmla="*/ 398782 w 6564845"/>
                      <a:gd name="connsiteY1" fmla="*/ 0 h 2392647"/>
                      <a:gd name="connsiteX2" fmla="*/ 3829493 w 6564845"/>
                      <a:gd name="connsiteY2" fmla="*/ 0 h 2392647"/>
                      <a:gd name="connsiteX3" fmla="*/ 3829493 w 6564845"/>
                      <a:gd name="connsiteY3" fmla="*/ 0 h 2392647"/>
                      <a:gd name="connsiteX4" fmla="*/ 5470704 w 6564845"/>
                      <a:gd name="connsiteY4" fmla="*/ 0 h 2392647"/>
                      <a:gd name="connsiteX5" fmla="*/ 6166063 w 6564845"/>
                      <a:gd name="connsiteY5" fmla="*/ 0 h 2392647"/>
                      <a:gd name="connsiteX6" fmla="*/ 6564845 w 6564845"/>
                      <a:gd name="connsiteY6" fmla="*/ 398782 h 2392647"/>
                      <a:gd name="connsiteX7" fmla="*/ 6564845 w 6564845"/>
                      <a:gd name="connsiteY7" fmla="*/ 1395711 h 2392647"/>
                      <a:gd name="connsiteX8" fmla="*/ 7503618 w 6564845"/>
                      <a:gd name="connsiteY8" fmla="*/ 2103185 h 2392647"/>
                      <a:gd name="connsiteX9" fmla="*/ 6564845 w 6564845"/>
                      <a:gd name="connsiteY9" fmla="*/ 1993873 h 2392647"/>
                      <a:gd name="connsiteX10" fmla="*/ 6564845 w 6564845"/>
                      <a:gd name="connsiteY10" fmla="*/ 1993865 h 2392647"/>
                      <a:gd name="connsiteX11" fmla="*/ 6166063 w 6564845"/>
                      <a:gd name="connsiteY11" fmla="*/ 2392647 h 2392647"/>
                      <a:gd name="connsiteX12" fmla="*/ 5470704 w 6564845"/>
                      <a:gd name="connsiteY12" fmla="*/ 2392647 h 2392647"/>
                      <a:gd name="connsiteX13" fmla="*/ 3829493 w 6564845"/>
                      <a:gd name="connsiteY13" fmla="*/ 2392647 h 2392647"/>
                      <a:gd name="connsiteX14" fmla="*/ 3829493 w 6564845"/>
                      <a:gd name="connsiteY14" fmla="*/ 2392647 h 2392647"/>
                      <a:gd name="connsiteX15" fmla="*/ 398782 w 6564845"/>
                      <a:gd name="connsiteY15" fmla="*/ 2392647 h 2392647"/>
                      <a:gd name="connsiteX16" fmla="*/ 0 w 6564845"/>
                      <a:gd name="connsiteY16" fmla="*/ 1993865 h 2392647"/>
                      <a:gd name="connsiteX17" fmla="*/ 0 w 6564845"/>
                      <a:gd name="connsiteY17" fmla="*/ 1993873 h 2392647"/>
                      <a:gd name="connsiteX18" fmla="*/ 0 w 6564845"/>
                      <a:gd name="connsiteY18" fmla="*/ 1395711 h 2392647"/>
                      <a:gd name="connsiteX19" fmla="*/ 0 w 6564845"/>
                      <a:gd name="connsiteY19" fmla="*/ 1395711 h 2392647"/>
                      <a:gd name="connsiteX20" fmla="*/ 0 w 6564845"/>
                      <a:gd name="connsiteY20" fmla="*/ 398782 h 23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392647" fill="none" extrusionOk="0">
                        <a:moveTo>
                          <a:pt x="0" y="398782"/>
                        </a:moveTo>
                        <a:cubicBezTo>
                          <a:pt x="-22256" y="205296"/>
                          <a:pt x="187624" y="-24574"/>
                          <a:pt x="398782" y="0"/>
                        </a:cubicBezTo>
                        <a:cubicBezTo>
                          <a:pt x="1945888" y="129591"/>
                          <a:pt x="2817862" y="-79037"/>
                          <a:pt x="3829493" y="0"/>
                        </a:cubicBezTo>
                        <a:lnTo>
                          <a:pt x="3829493" y="0"/>
                        </a:lnTo>
                        <a:cubicBezTo>
                          <a:pt x="4272278" y="-12183"/>
                          <a:pt x="5082921" y="-105918"/>
                          <a:pt x="5470704" y="0"/>
                        </a:cubicBezTo>
                        <a:cubicBezTo>
                          <a:pt x="5690415" y="-7037"/>
                          <a:pt x="6010233" y="54313"/>
                          <a:pt x="6166063" y="0"/>
                        </a:cubicBezTo>
                        <a:cubicBezTo>
                          <a:pt x="6409703" y="18826"/>
                          <a:pt x="6530098" y="167275"/>
                          <a:pt x="6564845" y="398782"/>
                        </a:cubicBezTo>
                        <a:cubicBezTo>
                          <a:pt x="6601919" y="850445"/>
                          <a:pt x="6570133" y="1155228"/>
                          <a:pt x="6564845" y="1395711"/>
                        </a:cubicBezTo>
                        <a:cubicBezTo>
                          <a:pt x="6694331" y="1532699"/>
                          <a:pt x="7194190" y="1846994"/>
                          <a:pt x="7503618" y="2103185"/>
                        </a:cubicBezTo>
                        <a:cubicBezTo>
                          <a:pt x="7406382" y="2022650"/>
                          <a:pt x="6892796" y="1984276"/>
                          <a:pt x="6564845" y="1993873"/>
                        </a:cubicBezTo>
                        <a:lnTo>
                          <a:pt x="6564845" y="1993865"/>
                        </a:lnTo>
                        <a:cubicBezTo>
                          <a:pt x="6596611" y="2192697"/>
                          <a:pt x="6418051" y="2412255"/>
                          <a:pt x="6166063" y="2392647"/>
                        </a:cubicBezTo>
                        <a:cubicBezTo>
                          <a:pt x="6020801" y="2332402"/>
                          <a:pt x="5707491" y="2401469"/>
                          <a:pt x="5470704" y="2392647"/>
                        </a:cubicBezTo>
                        <a:cubicBezTo>
                          <a:pt x="4984838" y="2252855"/>
                          <a:pt x="4016260" y="2417230"/>
                          <a:pt x="3829493" y="2392647"/>
                        </a:cubicBezTo>
                        <a:lnTo>
                          <a:pt x="3829493" y="2392647"/>
                        </a:lnTo>
                        <a:cubicBezTo>
                          <a:pt x="2700644" y="2352981"/>
                          <a:pt x="936989" y="2520296"/>
                          <a:pt x="398782" y="2392647"/>
                        </a:cubicBezTo>
                        <a:cubicBezTo>
                          <a:pt x="158119" y="2368562"/>
                          <a:pt x="11582" y="2221104"/>
                          <a:pt x="0" y="1993865"/>
                        </a:cubicBezTo>
                        <a:lnTo>
                          <a:pt x="0" y="1993873"/>
                        </a:lnTo>
                        <a:cubicBezTo>
                          <a:pt x="-26455" y="1905774"/>
                          <a:pt x="-40836" y="1601991"/>
                          <a:pt x="0" y="1395711"/>
                        </a:cubicBezTo>
                        <a:lnTo>
                          <a:pt x="0" y="1395711"/>
                        </a:lnTo>
                        <a:cubicBezTo>
                          <a:pt x="-8907" y="919531"/>
                          <a:pt x="-5623" y="610982"/>
                          <a:pt x="0" y="398782"/>
                        </a:cubicBezTo>
                        <a:close/>
                      </a:path>
                      <a:path w="6564845" h="2392647" stroke="0" extrusionOk="0">
                        <a:moveTo>
                          <a:pt x="0" y="398782"/>
                        </a:moveTo>
                        <a:cubicBezTo>
                          <a:pt x="8261" y="151653"/>
                          <a:pt x="154337" y="24957"/>
                          <a:pt x="398782" y="0"/>
                        </a:cubicBezTo>
                        <a:cubicBezTo>
                          <a:pt x="1287405" y="-30226"/>
                          <a:pt x="2236585" y="19287"/>
                          <a:pt x="3829493" y="0"/>
                        </a:cubicBezTo>
                        <a:lnTo>
                          <a:pt x="3829493" y="0"/>
                        </a:lnTo>
                        <a:cubicBezTo>
                          <a:pt x="4392591" y="-97460"/>
                          <a:pt x="4857459" y="61894"/>
                          <a:pt x="5470704" y="0"/>
                        </a:cubicBezTo>
                        <a:cubicBezTo>
                          <a:pt x="5566124" y="55401"/>
                          <a:pt x="6082653" y="-35255"/>
                          <a:pt x="6166063" y="0"/>
                        </a:cubicBezTo>
                        <a:cubicBezTo>
                          <a:pt x="6390305" y="-478"/>
                          <a:pt x="6560688" y="172595"/>
                          <a:pt x="6564845" y="398782"/>
                        </a:cubicBezTo>
                        <a:cubicBezTo>
                          <a:pt x="6599659" y="599405"/>
                          <a:pt x="6575639" y="909957"/>
                          <a:pt x="6564845" y="1395711"/>
                        </a:cubicBezTo>
                        <a:cubicBezTo>
                          <a:pt x="6813422" y="1591550"/>
                          <a:pt x="7301911" y="2037187"/>
                          <a:pt x="7503618" y="2103185"/>
                        </a:cubicBezTo>
                        <a:cubicBezTo>
                          <a:pt x="7357648" y="2049710"/>
                          <a:pt x="6991243" y="2026879"/>
                          <a:pt x="6564845" y="1993873"/>
                        </a:cubicBezTo>
                        <a:lnTo>
                          <a:pt x="6564845" y="1993865"/>
                        </a:lnTo>
                        <a:cubicBezTo>
                          <a:pt x="6595855" y="2195055"/>
                          <a:pt x="6384773" y="2376248"/>
                          <a:pt x="6166063" y="2392647"/>
                        </a:cubicBezTo>
                        <a:cubicBezTo>
                          <a:pt x="6067262" y="2355662"/>
                          <a:pt x="5595044" y="2446019"/>
                          <a:pt x="5470704" y="2392647"/>
                        </a:cubicBezTo>
                        <a:cubicBezTo>
                          <a:pt x="4651067" y="2386627"/>
                          <a:pt x="4625820" y="2535908"/>
                          <a:pt x="3829493" y="2392647"/>
                        </a:cubicBezTo>
                        <a:lnTo>
                          <a:pt x="3829493" y="2392647"/>
                        </a:lnTo>
                        <a:cubicBezTo>
                          <a:pt x="2669501" y="2487679"/>
                          <a:pt x="1716257" y="2342724"/>
                          <a:pt x="398782" y="2392647"/>
                        </a:cubicBezTo>
                        <a:cubicBezTo>
                          <a:pt x="166344" y="2353781"/>
                          <a:pt x="16551" y="2240475"/>
                          <a:pt x="0" y="1993865"/>
                        </a:cubicBezTo>
                        <a:lnTo>
                          <a:pt x="0" y="1993873"/>
                        </a:lnTo>
                        <a:cubicBezTo>
                          <a:pt x="2670" y="1701064"/>
                          <a:pt x="6519" y="1483591"/>
                          <a:pt x="0" y="1395711"/>
                        </a:cubicBezTo>
                        <a:lnTo>
                          <a:pt x="0" y="1395711"/>
                        </a:lnTo>
                        <a:cubicBezTo>
                          <a:pt x="-30905" y="1175772"/>
                          <a:pt x="-75227" y="710022"/>
                          <a:pt x="0" y="398782"/>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khác</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so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a:t>
            </a:r>
            <a:endParaRPr kumimoji="0" 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524812" y="2931478"/>
            <a:ext cx="8014277" cy="3393121"/>
            <a:chOff x="871819" y="2713667"/>
            <a:chExt cx="8014277" cy="3393121"/>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7"/>
              <a:ext cx="7706655" cy="3121861"/>
            </a:xfrm>
            <a:custGeom>
              <a:avLst/>
              <a:gdLst>
                <a:gd name="connsiteX0" fmla="*/ 0 w 7706655"/>
                <a:gd name="connsiteY0" fmla="*/ 520321 h 3121861"/>
                <a:gd name="connsiteX1" fmla="*/ 520321 w 7706655"/>
                <a:gd name="connsiteY1" fmla="*/ 0 h 3121861"/>
                <a:gd name="connsiteX2" fmla="*/ 7186334 w 7706655"/>
                <a:gd name="connsiteY2" fmla="*/ 0 h 3121861"/>
                <a:gd name="connsiteX3" fmla="*/ 7706655 w 7706655"/>
                <a:gd name="connsiteY3" fmla="*/ 520321 h 3121861"/>
                <a:gd name="connsiteX4" fmla="*/ 7706655 w 7706655"/>
                <a:gd name="connsiteY4" fmla="*/ 2601540 h 3121861"/>
                <a:gd name="connsiteX5" fmla="*/ 7186334 w 7706655"/>
                <a:gd name="connsiteY5" fmla="*/ 3121861 h 3121861"/>
                <a:gd name="connsiteX6" fmla="*/ 520321 w 7706655"/>
                <a:gd name="connsiteY6" fmla="*/ 3121861 h 3121861"/>
                <a:gd name="connsiteX7" fmla="*/ 0 w 7706655"/>
                <a:gd name="connsiteY7" fmla="*/ 2601540 h 3121861"/>
                <a:gd name="connsiteX8" fmla="*/ 0 w 7706655"/>
                <a:gd name="connsiteY8" fmla="*/ 520321 h 3121861"/>
                <a:gd name="connsiteX0" fmla="*/ 0 w 7706655"/>
                <a:gd name="connsiteY0" fmla="*/ 520321 h 3121861"/>
                <a:gd name="connsiteX1" fmla="*/ 520321 w 7706655"/>
                <a:gd name="connsiteY1" fmla="*/ 0 h 3121861"/>
                <a:gd name="connsiteX2" fmla="*/ 7186334 w 7706655"/>
                <a:gd name="connsiteY2" fmla="*/ 0 h 3121861"/>
                <a:gd name="connsiteX3" fmla="*/ 7706655 w 7706655"/>
                <a:gd name="connsiteY3" fmla="*/ 520321 h 3121861"/>
                <a:gd name="connsiteX4" fmla="*/ 7706655 w 7706655"/>
                <a:gd name="connsiteY4" fmla="*/ 2601540 h 3121861"/>
                <a:gd name="connsiteX5" fmla="*/ 7186334 w 7706655"/>
                <a:gd name="connsiteY5" fmla="*/ 3121861 h 3121861"/>
                <a:gd name="connsiteX6" fmla="*/ 520321 w 7706655"/>
                <a:gd name="connsiteY6" fmla="*/ 3121861 h 3121861"/>
                <a:gd name="connsiteX7" fmla="*/ 0 w 7706655"/>
                <a:gd name="connsiteY7" fmla="*/ 2601540 h 3121861"/>
                <a:gd name="connsiteX8" fmla="*/ 0 w 7706655"/>
                <a:gd name="connsiteY8" fmla="*/ 520321 h 312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3121861" fill="none" extrusionOk="0">
                  <a:moveTo>
                    <a:pt x="0" y="520321"/>
                  </a:moveTo>
                  <a:cubicBezTo>
                    <a:pt x="8401" y="178772"/>
                    <a:pt x="180538" y="29020"/>
                    <a:pt x="520321" y="0"/>
                  </a:cubicBezTo>
                  <a:cubicBezTo>
                    <a:pt x="3589497" y="31513"/>
                    <a:pt x="5376540" y="316410"/>
                    <a:pt x="7186334" y="0"/>
                  </a:cubicBezTo>
                  <a:cubicBezTo>
                    <a:pt x="7535194" y="18308"/>
                    <a:pt x="7638181" y="202199"/>
                    <a:pt x="7706655" y="520321"/>
                  </a:cubicBezTo>
                  <a:cubicBezTo>
                    <a:pt x="7815926" y="905519"/>
                    <a:pt x="7534637" y="2296444"/>
                    <a:pt x="7706655" y="2601540"/>
                  </a:cubicBezTo>
                  <a:cubicBezTo>
                    <a:pt x="7610168" y="2878415"/>
                    <a:pt x="7520868" y="3062733"/>
                    <a:pt x="7186334" y="3121861"/>
                  </a:cubicBezTo>
                  <a:cubicBezTo>
                    <a:pt x="4440312" y="3126012"/>
                    <a:pt x="2091558" y="3428586"/>
                    <a:pt x="520321" y="3121861"/>
                  </a:cubicBezTo>
                  <a:cubicBezTo>
                    <a:pt x="201490" y="3189270"/>
                    <a:pt x="76866" y="2844562"/>
                    <a:pt x="0" y="2601540"/>
                  </a:cubicBezTo>
                  <a:cubicBezTo>
                    <a:pt x="-6498" y="2063410"/>
                    <a:pt x="148319" y="839002"/>
                    <a:pt x="0" y="520321"/>
                  </a:cubicBezTo>
                  <a:close/>
                </a:path>
                <a:path w="7706655" h="3121861" stroke="0" extrusionOk="0">
                  <a:moveTo>
                    <a:pt x="0" y="520321"/>
                  </a:moveTo>
                  <a:cubicBezTo>
                    <a:pt x="1222" y="244245"/>
                    <a:pt x="193666" y="-14096"/>
                    <a:pt x="520321" y="0"/>
                  </a:cubicBezTo>
                  <a:cubicBezTo>
                    <a:pt x="2114174" y="-102983"/>
                    <a:pt x="4866266" y="-185077"/>
                    <a:pt x="7186334" y="0"/>
                  </a:cubicBezTo>
                  <a:cubicBezTo>
                    <a:pt x="7525095" y="32109"/>
                    <a:pt x="7713357" y="258205"/>
                    <a:pt x="7706655" y="520321"/>
                  </a:cubicBezTo>
                  <a:cubicBezTo>
                    <a:pt x="7596916" y="1324299"/>
                    <a:pt x="7827907" y="2244479"/>
                    <a:pt x="7706655" y="2601540"/>
                  </a:cubicBezTo>
                  <a:cubicBezTo>
                    <a:pt x="7705052" y="2916699"/>
                    <a:pt x="7482903" y="3102843"/>
                    <a:pt x="7186334" y="3121861"/>
                  </a:cubicBezTo>
                  <a:cubicBezTo>
                    <a:pt x="5459533" y="2805777"/>
                    <a:pt x="3094992" y="3243492"/>
                    <a:pt x="520321" y="3121861"/>
                  </a:cubicBezTo>
                  <a:cubicBezTo>
                    <a:pt x="235762" y="3184971"/>
                    <a:pt x="-3454" y="2841704"/>
                    <a:pt x="0" y="2601540"/>
                  </a:cubicBezTo>
                  <a:cubicBezTo>
                    <a:pt x="75445" y="1806251"/>
                    <a:pt x="-118595" y="913074"/>
                    <a:pt x="0" y="520321"/>
                  </a:cubicBezTo>
                  <a:close/>
                </a:path>
                <a:path w="7706655" h="3121861" fill="none" stroke="0" extrusionOk="0">
                  <a:moveTo>
                    <a:pt x="0" y="520321"/>
                  </a:moveTo>
                  <a:cubicBezTo>
                    <a:pt x="10424" y="200117"/>
                    <a:pt x="190255" y="-14431"/>
                    <a:pt x="520321" y="0"/>
                  </a:cubicBezTo>
                  <a:cubicBezTo>
                    <a:pt x="3597406" y="-150041"/>
                    <a:pt x="5435169" y="-19751"/>
                    <a:pt x="7186334" y="0"/>
                  </a:cubicBezTo>
                  <a:cubicBezTo>
                    <a:pt x="7544552" y="-7529"/>
                    <a:pt x="7642074" y="257965"/>
                    <a:pt x="7706655" y="520321"/>
                  </a:cubicBezTo>
                  <a:cubicBezTo>
                    <a:pt x="7867081" y="892048"/>
                    <a:pt x="7630593" y="2278229"/>
                    <a:pt x="7706655" y="2601540"/>
                  </a:cubicBezTo>
                  <a:cubicBezTo>
                    <a:pt x="7683479" y="2904947"/>
                    <a:pt x="7464759" y="3067485"/>
                    <a:pt x="7186334" y="3121861"/>
                  </a:cubicBezTo>
                  <a:cubicBezTo>
                    <a:pt x="4084932" y="3096126"/>
                    <a:pt x="1809774" y="3431065"/>
                    <a:pt x="520321" y="3121861"/>
                  </a:cubicBezTo>
                  <a:cubicBezTo>
                    <a:pt x="212585" y="3185073"/>
                    <a:pt x="52784" y="2862778"/>
                    <a:pt x="0" y="2601540"/>
                  </a:cubicBezTo>
                  <a:cubicBezTo>
                    <a:pt x="-99183" y="2039366"/>
                    <a:pt x="213164" y="834764"/>
                    <a:pt x="0" y="520321"/>
                  </a:cubicBezTo>
                  <a:close/>
                </a:path>
              </a:pathLst>
            </a:custGeom>
            <a:solidFill>
              <a:srgbClr val="CCFFCC"/>
            </a:solidFill>
            <a:ln w="38100">
              <a:solidFill>
                <a:schemeClr val="tx1"/>
              </a:solidFill>
              <a:extLst>
                <a:ext uri="{C807C97D-BFC1-408E-A445-0C87EB9F89A2}">
                  <ask:lineSketchStyleProps xmlns="" xmlns:ask="http://schemas.microsoft.com/office/drawing/2018/sketchyshapes" sd="102745534">
                    <a:custGeom>
                      <a:avLst/>
                      <a:gdLst>
                        <a:gd name="connsiteX0" fmla="*/ 0 w 7706655"/>
                        <a:gd name="connsiteY0" fmla="*/ 520321 h 3121861"/>
                        <a:gd name="connsiteX1" fmla="*/ 520321 w 7706655"/>
                        <a:gd name="connsiteY1" fmla="*/ 0 h 3121861"/>
                        <a:gd name="connsiteX2" fmla="*/ 7186334 w 7706655"/>
                        <a:gd name="connsiteY2" fmla="*/ 0 h 3121861"/>
                        <a:gd name="connsiteX3" fmla="*/ 7706655 w 7706655"/>
                        <a:gd name="connsiteY3" fmla="*/ 520321 h 3121861"/>
                        <a:gd name="connsiteX4" fmla="*/ 7706655 w 7706655"/>
                        <a:gd name="connsiteY4" fmla="*/ 2601540 h 3121861"/>
                        <a:gd name="connsiteX5" fmla="*/ 7186334 w 7706655"/>
                        <a:gd name="connsiteY5" fmla="*/ 3121861 h 3121861"/>
                        <a:gd name="connsiteX6" fmla="*/ 520321 w 7706655"/>
                        <a:gd name="connsiteY6" fmla="*/ 3121861 h 3121861"/>
                        <a:gd name="connsiteX7" fmla="*/ 0 w 7706655"/>
                        <a:gd name="connsiteY7" fmla="*/ 2601540 h 3121861"/>
                        <a:gd name="connsiteX8" fmla="*/ 0 w 7706655"/>
                        <a:gd name="connsiteY8" fmla="*/ 520321 h 312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3121861" fill="none" extrusionOk="0">
                          <a:moveTo>
                            <a:pt x="0" y="520321"/>
                          </a:moveTo>
                          <a:cubicBezTo>
                            <a:pt x="7735" y="183065"/>
                            <a:pt x="211197" y="12046"/>
                            <a:pt x="520321" y="0"/>
                          </a:cubicBezTo>
                          <a:cubicBezTo>
                            <a:pt x="3583051" y="-73180"/>
                            <a:pt x="5194303" y="86135"/>
                            <a:pt x="7186334" y="0"/>
                          </a:cubicBezTo>
                          <a:cubicBezTo>
                            <a:pt x="7497229" y="7005"/>
                            <a:pt x="7687176" y="224206"/>
                            <a:pt x="7706655" y="520321"/>
                          </a:cubicBezTo>
                          <a:cubicBezTo>
                            <a:pt x="7862565" y="885183"/>
                            <a:pt x="7567161" y="2296058"/>
                            <a:pt x="7706655" y="2601540"/>
                          </a:cubicBezTo>
                          <a:cubicBezTo>
                            <a:pt x="7657935" y="2883608"/>
                            <a:pt x="7502406" y="3085876"/>
                            <a:pt x="7186334" y="3121861"/>
                          </a:cubicBezTo>
                          <a:cubicBezTo>
                            <a:pt x="4166522" y="3166721"/>
                            <a:pt x="1946216" y="3239483"/>
                            <a:pt x="520321" y="3121861"/>
                          </a:cubicBezTo>
                          <a:cubicBezTo>
                            <a:pt x="210022" y="3170992"/>
                            <a:pt x="46295" y="2862198"/>
                            <a:pt x="0" y="2601540"/>
                          </a:cubicBezTo>
                          <a:cubicBezTo>
                            <a:pt x="-60313" y="2039080"/>
                            <a:pt x="168062" y="833871"/>
                            <a:pt x="0" y="520321"/>
                          </a:cubicBezTo>
                          <a:close/>
                        </a:path>
                        <a:path w="7706655" h="3121861" stroke="0" extrusionOk="0">
                          <a:moveTo>
                            <a:pt x="0" y="520321"/>
                          </a:moveTo>
                          <a:cubicBezTo>
                            <a:pt x="2519" y="248928"/>
                            <a:pt x="202988" y="-37887"/>
                            <a:pt x="520321" y="0"/>
                          </a:cubicBezTo>
                          <a:cubicBezTo>
                            <a:pt x="2135247" y="33707"/>
                            <a:pt x="4579845" y="-162475"/>
                            <a:pt x="7186334" y="0"/>
                          </a:cubicBezTo>
                          <a:cubicBezTo>
                            <a:pt x="7513795" y="-12315"/>
                            <a:pt x="7699596" y="238240"/>
                            <a:pt x="7706655" y="520321"/>
                          </a:cubicBezTo>
                          <a:cubicBezTo>
                            <a:pt x="7610466" y="1361196"/>
                            <a:pt x="7760170" y="2244188"/>
                            <a:pt x="7706655" y="2601540"/>
                          </a:cubicBezTo>
                          <a:cubicBezTo>
                            <a:pt x="7719383" y="2899538"/>
                            <a:pt x="7444961" y="3107822"/>
                            <a:pt x="7186334" y="3121861"/>
                          </a:cubicBezTo>
                          <a:cubicBezTo>
                            <a:pt x="5725735" y="3174712"/>
                            <a:pt x="3282705" y="3244143"/>
                            <a:pt x="520321" y="3121861"/>
                          </a:cubicBezTo>
                          <a:cubicBezTo>
                            <a:pt x="238126" y="3150260"/>
                            <a:pt x="23929" y="2891042"/>
                            <a:pt x="0" y="2601540"/>
                          </a:cubicBezTo>
                          <a:cubicBezTo>
                            <a:pt x="41338" y="1766445"/>
                            <a:pt x="-94415" y="895567"/>
                            <a:pt x="0" y="5203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tính</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cách</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bản</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thân</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tập</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quan</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hệ</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bè</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cô</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trường</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lớp</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4"/>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26896BD9-BBC9-8432-2433-CF9ECEECA8DE}"/>
              </a:ext>
            </a:extLst>
          </p:cNvPr>
          <p:cNvPicPr>
            <a:picLocks noChangeAspect="1"/>
          </p:cNvPicPr>
          <p:nvPr/>
        </p:nvPicPr>
        <p:blipFill>
          <a:blip r:embed="rId3"/>
          <a:stretch>
            <a:fillRect/>
          </a:stretch>
        </p:blipFill>
        <p:spPr>
          <a:xfrm>
            <a:off x="1439012" y="1090366"/>
            <a:ext cx="9352075" cy="1286367"/>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604</Words>
  <Application>Microsoft Office PowerPoint</Application>
  <PresentationFormat>Widescreen</PresentationFormat>
  <Paragraphs>71</Paragraphs>
  <Slides>22</Slides>
  <Notes>1</Notes>
  <HiddenSlides>0</HiddenSlides>
  <MMClips>6</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宋体</vt:lpstr>
      <vt:lpstr>Arial</vt:lpstr>
      <vt:lpstr>Arial-Rounded</vt:lpstr>
      <vt:lpstr>Calibri</vt:lpstr>
      <vt:lpstr>Calibri Light</vt:lpstr>
      <vt:lpstr>Segoe UI Historic</vt:lpstr>
      <vt:lpstr>UTM Duepuntozero</vt:lpstr>
      <vt:lpstr>Wingdings</vt:lpstr>
      <vt:lpstr>1_Office Theme</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60</cp:revision>
  <dcterms:created xsi:type="dcterms:W3CDTF">2024-02-29T01:43:07Z</dcterms:created>
  <dcterms:modified xsi:type="dcterms:W3CDTF">2025-09-05T15:37:30Z</dcterms:modified>
</cp:coreProperties>
</file>