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81" r:id="rId2"/>
    <p:sldId id="258" r:id="rId3"/>
    <p:sldId id="260" r:id="rId4"/>
    <p:sldId id="261" r:id="rId5"/>
    <p:sldId id="262" r:id="rId6"/>
    <p:sldId id="263" r:id="rId7"/>
    <p:sldId id="264" r:id="rId8"/>
    <p:sldId id="275" r:id="rId9"/>
    <p:sldId id="265" r:id="rId10"/>
    <p:sldId id="266" r:id="rId11"/>
    <p:sldId id="267" r:id="rId12"/>
    <p:sldId id="269" r:id="rId13"/>
    <p:sldId id="274" r:id="rId14"/>
    <p:sldId id="283" r:id="rId15"/>
    <p:sldId id="271" r:id="rId16"/>
    <p:sldId id="272" r:id="rId17"/>
    <p:sldId id="273" r:id="rId18"/>
    <p:sldId id="279" r:id="rId19"/>
  </p:sldIdLst>
  <p:sldSz cx="9144000" cy="5143500" type="screen16x9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宋体" panose="02010600030101010101" pitchFamily="2" charset="-122"/>
      <p:regular r:id="rId25"/>
    </p:embeddedFont>
    <p:embeddedFont>
      <p:font typeface="iCiel Cadena" panose="020B060402020202020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0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4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1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hung viền mầm non vector [share] | áo thun gia đình đi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2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3E0A00-C9CA-4BA0-B0D4-5A732AF002A7}"/>
              </a:ext>
            </a:extLst>
          </p:cNvPr>
          <p:cNvSpPr txBox="1"/>
          <p:nvPr/>
        </p:nvSpPr>
        <p:spPr>
          <a:xfrm>
            <a:off x="1075426" y="390246"/>
            <a:ext cx="6416123" cy="1732101"/>
          </a:xfrm>
          <a:prstGeom prst="rect">
            <a:avLst/>
          </a:prstGeom>
          <a:noFill/>
        </p:spPr>
        <p:txBody>
          <a:bodyPr wrap="square" lIns="69365" tIns="34715" rIns="69365" bIns="34715">
            <a:spAutoFit/>
          </a:bodyPr>
          <a:lstStyle/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ĐẠO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ĐỨC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9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666750"/>
            <a:ext cx="697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vệ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0E378B-1518-4366-8D6D-B9C5F5D91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0" y="1126750"/>
            <a:ext cx="2148309" cy="2148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85" y="2695561"/>
            <a:ext cx="2228415" cy="22284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C6760A-7CC7-42C5-8971-10FF25F9FE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80" y="1126750"/>
            <a:ext cx="2112239" cy="21122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C0CEA6-08D0-4D43-968D-2621A43287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90793"/>
            <a:ext cx="2120677" cy="21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2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" y="385656"/>
            <a:ext cx="2555875" cy="255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50" y="2473053"/>
            <a:ext cx="2607180" cy="2607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5656"/>
            <a:ext cx="2589773" cy="2589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34" y="2321624"/>
            <a:ext cx="2758609" cy="275860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361835" y="0"/>
            <a:ext cx="426189" cy="5143500"/>
          </a:xfrm>
          <a:prstGeom prst="line">
            <a:avLst/>
          </a:prstGeom>
          <a:ln w="38100">
            <a:solidFill>
              <a:srgbClr val="BF21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2" y="1000873"/>
            <a:ext cx="3889547" cy="3889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3" y="968399"/>
            <a:ext cx="1223572" cy="1225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82" y="3634312"/>
            <a:ext cx="1224136" cy="122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83718"/>
            <a:ext cx="1202364" cy="12255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72000" y="1707656"/>
            <a:ext cx="1368152" cy="48665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7339" y="2896517"/>
            <a:ext cx="1466044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8320" y="3708155"/>
            <a:ext cx="1445063" cy="44777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8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CC9BD-F709-452E-A86B-0E288A7D2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5" y="951743"/>
            <a:ext cx="3889547" cy="3889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3" y="968399"/>
            <a:ext cx="1223572" cy="1225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82" y="3634312"/>
            <a:ext cx="1224136" cy="122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83718"/>
            <a:ext cx="1202364" cy="12255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72000" y="1707656"/>
            <a:ext cx="1368152" cy="48665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7339" y="2896517"/>
            <a:ext cx="1466044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8320" y="3708155"/>
            <a:ext cx="1445063" cy="44777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8FC65-9CD8-48AA-8DF1-3693D152C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9" y="1935431"/>
            <a:ext cx="1829422" cy="1832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F2290-C9A2-4052-A261-777A16027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9" y="1923678"/>
            <a:ext cx="1830266" cy="1832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9729C-31A1-4524-9AA9-8654F9C604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38" y="1935431"/>
            <a:ext cx="1797714" cy="1832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11622-3801-48A5-B090-493C02A53E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2" y="1923678"/>
            <a:ext cx="1829422" cy="18446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47640"/>
            <a:ext cx="735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B62DF-8306-42D0-8438-14A1280BA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42" y="1131590"/>
            <a:ext cx="3858900" cy="3840480"/>
          </a:xfrm>
          <a:prstGeom prst="rect">
            <a:avLst/>
          </a:prstGeom>
        </p:spPr>
      </p:pic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EC641F52-A9FF-41E8-AFD6-3F2AB1A6D133}"/>
              </a:ext>
            </a:extLst>
          </p:cNvPr>
          <p:cNvSpPr/>
          <p:nvPr/>
        </p:nvSpPr>
        <p:spPr>
          <a:xfrm>
            <a:off x="4044699" y="2998032"/>
            <a:ext cx="527301" cy="52730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A8739A9B-A060-4FDF-9EF3-380495854845}"/>
              </a:ext>
            </a:extLst>
          </p:cNvPr>
          <p:cNvSpPr/>
          <p:nvPr/>
        </p:nvSpPr>
        <p:spPr>
          <a:xfrm>
            <a:off x="5076056" y="2734381"/>
            <a:ext cx="527301" cy="527301"/>
          </a:xfrm>
          <a:prstGeom prst="donut">
            <a:avLst>
              <a:gd name="adj" fmla="val 6268"/>
            </a:avLst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1481172" y="590550"/>
            <a:ext cx="476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129"/>
            <a:ext cx="1231615" cy="5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419622"/>
            <a:ext cx="4206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Như búp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hoa</a:t>
            </a:r>
            <a:r>
              <a:rPr lang="vi-VN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nhỏ</a:t>
            </a:r>
          </a:p>
          <a:p>
            <a:r>
              <a:rPr lang="vi-VN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Đôi bàn tay xinh</a:t>
            </a:r>
          </a:p>
          <a:p>
            <a:r>
              <a:rPr lang="vi-VN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Chăm rửa sạch sẽ</a:t>
            </a:r>
          </a:p>
          <a:p>
            <a:r>
              <a:rPr lang="vi-VN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Tay thơm, trắng tinh</a:t>
            </a: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64"/>
            <a:ext cx="9144000" cy="60442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72721" y="472489"/>
            <a:ext cx="4465962" cy="836443"/>
          </a:xfrm>
          <a:prstGeom prst="rect">
            <a:avLst/>
          </a:prstGeom>
          <a:noFill/>
        </p:spPr>
        <p:txBody>
          <a:bodyPr wrap="none" lIns="96835" tIns="48417" rIns="96835" bIns="4841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>
              <a:buFontTx/>
              <a:buChar char="-"/>
            </a:pPr>
            <a:r>
              <a:rPr lang="en-US" sz="2400" b="1">
                <a:ln/>
                <a:latin typeface="Arial" panose="020B0604020202020204" pitchFamily="34" charset="0"/>
                <a:cs typeface="Arial" panose="020B0604020202020204" pitchFamily="34" charset="0"/>
              </a:rPr>
              <a:t>Ôn lại bài vừa học.</a:t>
            </a:r>
          </a:p>
          <a:p>
            <a:pPr marL="342900" indent="-342900" algn="ctr">
              <a:buFontTx/>
              <a:buChar char="-"/>
            </a:pPr>
            <a:r>
              <a:rPr lang="en-US" sz="2400" b="1">
                <a:ln/>
                <a:latin typeface="Arial" panose="020B0604020202020204" pitchFamily="34" charset="0"/>
                <a:cs typeface="Arial" panose="020B0604020202020204" pitchFamily="34" charset="0"/>
              </a:rPr>
              <a:t>Chuẩn bị nội dung bài sau.</a:t>
            </a:r>
            <a:endParaRPr lang="en-US" sz="2400" b="1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70095"/>
      </p:ext>
    </p:extLst>
  </p:cSld>
  <p:clrMapOvr>
    <a:masterClrMapping/>
  </p:clrMapOvr>
  <p:transition spd="slow">
    <p:wipe/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04" y="1031947"/>
            <a:ext cx="6066592" cy="38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C01709-64D9-4189-B1ED-5FEB2F359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3" y="1220738"/>
            <a:ext cx="2388587" cy="247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D9AE0-2DF3-4911-BE59-9F20393E26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30" y="2508352"/>
            <a:ext cx="2725270" cy="2501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4C8F5F-11CF-4EA7-BF5F-53AED90129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3" y="1233680"/>
            <a:ext cx="3332290" cy="25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30027" y="492264"/>
            <a:ext cx="713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sạch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đôi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75606"/>
            <a:ext cx="65023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875D18F-FCA1-4F83-8D2B-88D4D8BC6175}"/>
              </a:ext>
            </a:extLst>
          </p:cNvPr>
          <p:cNvSpPr txBox="1"/>
          <p:nvPr/>
        </p:nvSpPr>
        <p:spPr>
          <a:xfrm>
            <a:off x="2555776" y="1923678"/>
            <a:ext cx="4114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6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bước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rửa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cách</a:t>
            </a:r>
            <a:endParaRPr lang="en-GB" sz="2400" b="1" dirty="0" smtClean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lấy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video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GB" sz="24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4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40025762-EE1A-406E-9A0A-345442197885}"/>
              </a:ext>
            </a:extLst>
          </p:cNvPr>
          <p:cNvSpPr/>
          <p:nvPr/>
        </p:nvSpPr>
        <p:spPr>
          <a:xfrm>
            <a:off x="2068353" y="1579634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0608F41-304B-4D81-BAFF-2C83F06670EB}"/>
              </a:ext>
            </a:extLst>
          </p:cNvPr>
          <p:cNvSpPr/>
          <p:nvPr/>
        </p:nvSpPr>
        <p:spPr>
          <a:xfrm>
            <a:off x="4423823" y="157963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2CCEF06-BFC5-45AD-B844-432DF5556C67}"/>
              </a:ext>
            </a:extLst>
          </p:cNvPr>
          <p:cNvSpPr/>
          <p:nvPr/>
        </p:nvSpPr>
        <p:spPr>
          <a:xfrm>
            <a:off x="6735846" y="157963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32170764-B140-44EA-AFB5-8069DC2E4114}"/>
              </a:ext>
            </a:extLst>
          </p:cNvPr>
          <p:cNvSpPr/>
          <p:nvPr/>
        </p:nvSpPr>
        <p:spPr>
          <a:xfrm flipH="1">
            <a:off x="2066024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B8E097A-3573-4AAF-BAB7-4758D070C1CF}"/>
              </a:ext>
            </a:extLst>
          </p:cNvPr>
          <p:cNvSpPr/>
          <p:nvPr/>
        </p:nvSpPr>
        <p:spPr>
          <a:xfrm flipH="1">
            <a:off x="4406830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2E172F24-53BE-4F22-9FDB-A411B344CD43}"/>
              </a:ext>
            </a:extLst>
          </p:cNvPr>
          <p:cNvSpPr/>
          <p:nvPr/>
        </p:nvSpPr>
        <p:spPr>
          <a:xfrm flipH="1">
            <a:off x="6730248" y="4034363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6242D49-D5CB-4ECA-8728-9FF0CABC9F71}"/>
              </a:ext>
            </a:extLst>
          </p:cNvPr>
          <p:cNvSpPr/>
          <p:nvPr/>
        </p:nvSpPr>
        <p:spPr>
          <a:xfrm rot="5400000">
            <a:off x="7878526" y="2765529"/>
            <a:ext cx="389255" cy="289987"/>
          </a:xfrm>
          <a:prstGeom prst="rightArrow">
            <a:avLst/>
          </a:prstGeom>
          <a:solidFill>
            <a:srgbClr val="00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C63FD-3E0F-4973-943D-AEF1BA0E8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2997"/>
            <a:ext cx="1794512" cy="1783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64AED-F985-4688-87D4-5D8F57631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9" y="835933"/>
            <a:ext cx="1774738" cy="1763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A29225-AC8F-4FEE-8E35-C247F99A8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59" y="819150"/>
            <a:ext cx="1785841" cy="1797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D3EE14-37D1-4002-812F-E288812C96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22" y="838938"/>
            <a:ext cx="1774664" cy="1769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E18499-7BB4-4A49-9D94-74FDAC54EE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22" y="3155318"/>
            <a:ext cx="1780155" cy="17633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E769D0-D996-4922-A727-2A6AD9F9A7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17" y="3105150"/>
            <a:ext cx="1794512" cy="17830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7B1D13-CD34-477C-B87E-31C7F9B3E0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49" y="3148662"/>
            <a:ext cx="1783029" cy="17661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6BF0B8-4941-487D-A907-AC3105A067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5318"/>
            <a:ext cx="1784086" cy="17672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75D18F-FCA1-4F83-8D2B-88D4D8BC6175}"/>
              </a:ext>
            </a:extLst>
          </p:cNvPr>
          <p:cNvSpPr txBox="1"/>
          <p:nvPr/>
        </p:nvSpPr>
        <p:spPr>
          <a:xfrm>
            <a:off x="2689582" y="253369"/>
            <a:ext cx="376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6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bước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rửa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đúng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cách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1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167</Words>
  <Application>Microsoft Office PowerPoint</Application>
  <PresentationFormat>On-screen Show (16:9)</PresentationFormat>
  <Paragraphs>33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Lato</vt:lpstr>
      <vt:lpstr>宋体</vt:lpstr>
      <vt:lpstr>Arial</vt:lpstr>
      <vt:lpstr>iCiel Cadena</vt:lpstr>
      <vt:lpstr>Calibri</vt:lpstr>
      <vt:lpstr>Times New Roman</vt:lpstr>
      <vt:lpstr>iCiel Cucho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STD</cp:lastModifiedBy>
  <cp:revision>27</cp:revision>
  <dcterms:created xsi:type="dcterms:W3CDTF">2020-04-29T11:34:14Z</dcterms:created>
  <dcterms:modified xsi:type="dcterms:W3CDTF">2025-09-06T10:02:22Z</dcterms:modified>
</cp:coreProperties>
</file>