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 id="2147483714" r:id="rId5"/>
    <p:sldMasterId id="2147483736" r:id="rId6"/>
    <p:sldMasterId id="2147483739" r:id="rId7"/>
  </p:sldMasterIdLst>
  <p:notesMasterIdLst>
    <p:notesMasterId r:id="rId30"/>
  </p:notesMasterIdLst>
  <p:handoutMasterIdLst>
    <p:handoutMasterId r:id="rId31"/>
  </p:handoutMasterIdLst>
  <p:sldIdLst>
    <p:sldId id="533" r:id="rId8"/>
    <p:sldId id="297" r:id="rId9"/>
    <p:sldId id="314" r:id="rId10"/>
    <p:sldId id="260" r:id="rId11"/>
    <p:sldId id="329" r:id="rId12"/>
    <p:sldId id="527" r:id="rId13"/>
    <p:sldId id="335" r:id="rId14"/>
    <p:sldId id="528" r:id="rId15"/>
    <p:sldId id="529" r:id="rId16"/>
    <p:sldId id="530" r:id="rId17"/>
    <p:sldId id="327" r:id="rId18"/>
    <p:sldId id="328" r:id="rId19"/>
    <p:sldId id="479" r:id="rId20"/>
    <p:sldId id="495" r:id="rId21"/>
    <p:sldId id="342" r:id="rId22"/>
    <p:sldId id="258" r:id="rId23"/>
    <p:sldId id="343" r:id="rId24"/>
    <p:sldId id="344" r:id="rId25"/>
    <p:sldId id="313" r:id="rId26"/>
    <p:sldId id="345" r:id="rId27"/>
    <p:sldId id="370" r:id="rId28"/>
    <p:sldId id="4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DFE2FD"/>
    <a:srgbClr val="EBFAA0"/>
    <a:srgbClr val="91E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F8D239-65B4-0961-5A03-CC4D54BF8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A846E0-19E8-EE72-E74A-6E787DD07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31EEA-6B5D-413B-BD1E-5B872CC96E97}" type="datetimeFigureOut">
              <a:rPr lang="en-US" smtClean="0"/>
              <a:t>9/6/2025</a:t>
            </a:fld>
            <a:endParaRPr lang="en-US"/>
          </a:p>
        </p:txBody>
      </p:sp>
      <p:sp>
        <p:nvSpPr>
          <p:cNvPr id="4" name="Footer Placeholder 3">
            <a:extLst>
              <a:ext uri="{FF2B5EF4-FFF2-40B4-BE49-F238E27FC236}">
                <a16:creationId xmlns:a16="http://schemas.microsoft.com/office/drawing/2014/main" id="{842F4B28-B4AA-38A0-C6E5-582DCCC0D1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720B2E-7652-24B2-638C-CD085A31CD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6F0E1D-E45A-4B7C-813B-C44559C08A1D}" type="slidenum">
              <a:rPr lang="en-US" smtClean="0"/>
              <a:t>‹#›</a:t>
            </a:fld>
            <a:endParaRPr lang="en-US"/>
          </a:p>
        </p:txBody>
      </p:sp>
    </p:spTree>
    <p:extLst>
      <p:ext uri="{BB962C8B-B14F-4D97-AF65-F5344CB8AC3E}">
        <p14:creationId xmlns:p14="http://schemas.microsoft.com/office/powerpoint/2010/main" val="1694565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4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62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733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cô</a:t>
            </a:r>
            <a:r>
              <a:rPr lang="en-GB" baseline="0" dirty="0"/>
              <a:t> </a:t>
            </a:r>
            <a:r>
              <a:rPr lang="en-GB" baseline="0" dirty="0" err="1"/>
              <a:t>gái</a:t>
            </a:r>
            <a:r>
              <a:rPr lang="en-GB" baseline="0" dirty="0"/>
              <a:t> </a:t>
            </a:r>
            <a:r>
              <a:rPr lang="en-GB" baseline="0" dirty="0" err="1"/>
              <a:t>để</a:t>
            </a:r>
            <a:r>
              <a:rPr lang="en-GB" baseline="0" dirty="0"/>
              <a:t> di </a:t>
            </a:r>
            <a:r>
              <a:rPr lang="en-GB" baseline="0" dirty="0" err="1"/>
              <a:t>chuyển</a:t>
            </a:r>
            <a:r>
              <a:rPr lang="en-GB" baseline="0" dirty="0"/>
              <a:t> </a:t>
            </a:r>
            <a:r>
              <a:rPr lang="en-GB" baseline="0" dirty="0" err="1"/>
              <a:t>đến</a:t>
            </a:r>
            <a:r>
              <a:rPr lang="en-GB" baseline="0" dirty="0"/>
              <a:t> </a:t>
            </a:r>
            <a:r>
              <a:rPr lang="en-GB" baseline="0" dirty="0" err="1"/>
              <a:t>các</a:t>
            </a:r>
            <a:r>
              <a:rPr lang="en-GB" baseline="0" dirty="0"/>
              <a:t> </a:t>
            </a:r>
            <a:r>
              <a:rPr lang="en-GB" baseline="0" dirty="0" err="1"/>
              <a:t>loại</a:t>
            </a:r>
            <a:r>
              <a:rPr lang="en-GB" baseline="0" dirty="0"/>
              <a:t> </a:t>
            </a:r>
            <a:r>
              <a:rPr lang="en-GB" baseline="0" dirty="0" err="1"/>
              <a:t>cây</a:t>
            </a:r>
            <a:r>
              <a:rPr lang="en-GB" baseline="0" dirty="0"/>
              <a:t>, </a:t>
            </a:r>
            <a:r>
              <a:rPr lang="en-GB" baseline="0" dirty="0" err="1"/>
              <a:t>kích</a:t>
            </a:r>
            <a:r>
              <a:rPr lang="en-GB" baseline="0" dirty="0"/>
              <a:t> </a:t>
            </a:r>
            <a:r>
              <a:rPr lang="en-GB" baseline="0" dirty="0" err="1"/>
              <a:t>vào</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bảng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6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69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5.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2025/9/6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2025/9/6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0089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65887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049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9392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9/6/2025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1418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4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421050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2340337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419460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930479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68315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845497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2041849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50828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803956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697754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06/09/2025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96595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2025/9/6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ags" Target="../tags/tag58.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E3E229F1-D66B-4075-75D6-0084E8EFE338}"/>
              </a:ext>
            </a:extLst>
          </p:cNvPr>
          <p:cNvGrpSpPr/>
          <p:nvPr userDrawn="1"/>
        </p:nvGrpSpPr>
        <p:grpSpPr>
          <a:xfrm>
            <a:off x="0" y="-28721"/>
            <a:ext cx="12192000" cy="6886721"/>
            <a:chOff x="0" y="-28721"/>
            <a:chExt cx="12192000" cy="6886721"/>
          </a:xfrm>
        </p:grpSpPr>
        <p:pic>
          <p:nvPicPr>
            <p:cNvPr id="7" name="图片 1">
              <a:extLst>
                <a:ext uri="{FF2B5EF4-FFF2-40B4-BE49-F238E27FC236}">
                  <a16:creationId xmlns:a16="http://schemas.microsoft.com/office/drawing/2014/main" id="{360B2DBB-DCCC-107B-DE76-C7DA67C3089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8" name="图片 2">
              <a:extLst>
                <a:ext uri="{FF2B5EF4-FFF2-40B4-BE49-F238E27FC236}">
                  <a16:creationId xmlns:a16="http://schemas.microsoft.com/office/drawing/2014/main" id="{E22173BB-6D0E-D5AD-7881-6EB70D71A45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1" name="圆角矩形 9">
            <a:extLst>
              <a:ext uri="{FF2B5EF4-FFF2-40B4-BE49-F238E27FC236}">
                <a16:creationId xmlns:a16="http://schemas.microsoft.com/office/drawing/2014/main" id="{7C112CE1-5053-A972-34BF-8C236352BE11}"/>
              </a:ext>
            </a:extLst>
          </p:cNvPr>
          <p:cNvSpPr/>
          <p:nvPr/>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AD14EA5-D7BE-6406-6FE1-5BDD8FA7890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4B869AA-9091-7E86-1418-DA66156DAA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2126C05-46F9-B8CE-50B2-8F6B0DA44F5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332109273"/>
      </p:ext>
    </p:extLst>
  </p:cSld>
  <p:clrMap bg1="lt1" tx1="dk1" bg2="lt2" tx2="dk2" accent1="accent1" accent2="accent2" accent3="accent3" accent4="accent4" accent5="accent5" accent6="accent6" hlink="hlink" folHlink="folHlink"/>
  <p:sldLayoutIdLst>
    <p:sldLayoutId id="2147483715" r:id="rId1"/>
    <p:sldLayoutId id="2147483717" r:id="rId2"/>
    <p:sldLayoutId id="214748371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757164F7-4CCA-2A25-20DA-2D15F910006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3277771"/>
      </p:ext>
    </p:extLst>
  </p:cSld>
  <p:clrMap bg1="lt1" tx1="dk1" bg2="lt2" tx2="dk2" accent1="accent1" accent2="accent2" accent3="accent3" accent4="accent4" accent5="accent5" accent6="accent6" hlink="hlink" folHlink="folHlink"/>
  <p:sldLayoutIdLst>
    <p:sldLayoutId id="2147483737" r:id="rId1"/>
    <p:sldLayoutId id="2147483765" r:id="rId2"/>
    <p:sldLayoutId id="2147483738"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0" y="3780"/>
            <a:ext cx="12193057" cy="6870787"/>
          </a:xfrm>
          <a:prstGeom prst="rect">
            <a:avLst/>
          </a:prstGeom>
        </p:spPr>
      </p:pic>
    </p:spTree>
    <p:extLst>
      <p:ext uri="{BB962C8B-B14F-4D97-AF65-F5344CB8AC3E}">
        <p14:creationId xmlns:p14="http://schemas.microsoft.com/office/powerpoint/2010/main" val="18170285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slideLayout" Target="../slideLayouts/slideLayout12.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55.xml"/><Relationship Id="rId5" Type="http://schemas.openxmlformats.org/officeDocument/2006/relationships/image" Target="../media/image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3" Type="http://schemas.openxmlformats.org/officeDocument/2006/relationships/image" Target="../media/image44.png"/><Relationship Id="rId18" Type="http://schemas.microsoft.com/office/2007/relationships/hdphoto" Target="../media/hdphoto9.wdp"/><Relationship Id="rId26" Type="http://schemas.microsoft.com/office/2007/relationships/hdphoto" Target="../media/hdphoto12.wdp"/><Relationship Id="rId3" Type="http://schemas.openxmlformats.org/officeDocument/2006/relationships/slide" Target="slide18.xml"/><Relationship Id="rId21" Type="http://schemas.openxmlformats.org/officeDocument/2006/relationships/image" Target="../media/image48.png"/><Relationship Id="rId34" Type="http://schemas.openxmlformats.org/officeDocument/2006/relationships/image" Target="../media/image59.png"/><Relationship Id="rId7" Type="http://schemas.openxmlformats.org/officeDocument/2006/relationships/image" Target="../media/image42.png"/><Relationship Id="rId12" Type="http://schemas.openxmlformats.org/officeDocument/2006/relationships/slide" Target="slide20.xml"/><Relationship Id="rId17" Type="http://schemas.openxmlformats.org/officeDocument/2006/relationships/image" Target="../media/image46.png"/><Relationship Id="rId25" Type="http://schemas.openxmlformats.org/officeDocument/2006/relationships/image" Target="../media/image51.png"/><Relationship Id="rId33" Type="http://schemas.openxmlformats.org/officeDocument/2006/relationships/image" Target="../media/image58.png"/><Relationship Id="rId2" Type="http://schemas.openxmlformats.org/officeDocument/2006/relationships/notesSlide" Target="../notesSlides/notesSlide7.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54.png"/><Relationship Id="rId1" Type="http://schemas.openxmlformats.org/officeDocument/2006/relationships/slideLayout" Target="../slideLayouts/slideLayout56.xml"/><Relationship Id="rId6" Type="http://schemas.openxmlformats.org/officeDocument/2006/relationships/slide" Target="slide19.xml"/><Relationship Id="rId11" Type="http://schemas.microsoft.com/office/2007/relationships/hdphoto" Target="../media/hdphoto6.wdp"/><Relationship Id="rId24" Type="http://schemas.openxmlformats.org/officeDocument/2006/relationships/image" Target="../media/image50.png"/><Relationship Id="rId32" Type="http://schemas.openxmlformats.org/officeDocument/2006/relationships/image" Target="../media/image57.png"/><Relationship Id="rId5" Type="http://schemas.microsoft.com/office/2007/relationships/hdphoto" Target="../media/hdphoto4.wdp"/><Relationship Id="rId15" Type="http://schemas.openxmlformats.org/officeDocument/2006/relationships/image" Target="../media/image45.png"/><Relationship Id="rId23" Type="http://schemas.openxmlformats.org/officeDocument/2006/relationships/image" Target="../media/image49.png"/><Relationship Id="rId28" Type="http://schemas.openxmlformats.org/officeDocument/2006/relationships/image" Target="../media/image53.png"/><Relationship Id="rId36" Type="http://schemas.openxmlformats.org/officeDocument/2006/relationships/image" Target="../media/image60.png"/><Relationship Id="rId10" Type="http://schemas.openxmlformats.org/officeDocument/2006/relationships/image" Target="../media/image43.png"/><Relationship Id="rId19" Type="http://schemas.openxmlformats.org/officeDocument/2006/relationships/image" Target="../media/image47.png"/><Relationship Id="rId31"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slide" Target="slide17.xml"/><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slide" Target="slide21.xml"/><Relationship Id="rId8"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slide" Target="slide16.xml"/><Relationship Id="rId5" Type="http://schemas.microsoft.com/office/2007/relationships/hdphoto" Target="../media/hdphoto13.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63.png"/><Relationship Id="rId5" Type="http://schemas.openxmlformats.org/officeDocument/2006/relationships/slide" Target="slide1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microsoft.com/office/2007/relationships/hdphoto" Target="../media/hdphoto16.wdp"/><Relationship Id="rId5" Type="http://schemas.openxmlformats.org/officeDocument/2006/relationships/image" Target="../media/image64.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4.mp4"/><Relationship Id="rId7" Type="http://schemas.openxmlformats.org/officeDocument/2006/relationships/image" Target="../media/image1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slideLayout" Target="../slideLayouts/slideLayout50.xml"/><Relationship Id="rId10" Type="http://schemas.openxmlformats.org/officeDocument/2006/relationships/image" Target="../media/image9.png"/><Relationship Id="rId4" Type="http://schemas.openxmlformats.org/officeDocument/2006/relationships/video" Target="../media/media4.mp4"/><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png"/><Relationship Id="rId7" Type="http://schemas.openxmlformats.org/officeDocument/2006/relationships/image" Target="../media/image66.png"/><Relationship Id="rId12" Type="http://schemas.microsoft.com/office/2007/relationships/hdphoto" Target="../media/hdphoto20.wdp"/><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microsoft.com/office/2007/relationships/hdphoto" Target="../media/hdphoto17.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9.wdp"/><Relationship Id="rId4" Type="http://schemas.openxmlformats.org/officeDocument/2006/relationships/slide" Target="slide16.xml"/><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1.jpg"/><Relationship Id="rId1" Type="http://schemas.openxmlformats.org/officeDocument/2006/relationships/slideLayout" Target="../slideLayouts/slideLayout5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51.xml"/><Relationship Id="rId7" Type="http://schemas.microsoft.com/office/2007/relationships/hdphoto" Target="../media/hdphoto2.wdp"/><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49.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AA51F2B7-13BD-EBB1-F418-D841BE3D73A2}"/>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0" y="0"/>
            <a:ext cx="12192000" cy="6858000"/>
          </a:xfrm>
          <a:prstGeom prst="rect">
            <a:avLst/>
          </a:prstGeom>
        </p:spPr>
      </p:pic>
      <p:pic>
        <p:nvPicPr>
          <p:cNvPr id="3" name="tải xuống (2)">
            <a:hlinkClick r:id="" action="ppaction://media"/>
            <a:extLst>
              <a:ext uri="{FF2B5EF4-FFF2-40B4-BE49-F238E27FC236}">
                <a16:creationId xmlns:a16="http://schemas.microsoft.com/office/drawing/2014/main" id="{E77F80CD-660D-80DB-09A5-D18A48E904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59460" y="-603250"/>
            <a:ext cx="406400" cy="406400"/>
          </a:xfrm>
          <a:prstGeom prst="rect">
            <a:avLst/>
          </a:prstGeom>
        </p:spPr>
      </p:pic>
    </p:spTree>
    <p:extLst>
      <p:ext uri="{BB962C8B-B14F-4D97-AF65-F5344CB8AC3E}">
        <p14:creationId xmlns:p14="http://schemas.microsoft.com/office/powerpoint/2010/main" val="365458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2"/>
                                        </p:tgtEl>
                                      </p:cBhvr>
                                    </p:cmd>
                                  </p:childTnLst>
                                </p:cTn>
                              </p:par>
                              <p:par>
                                <p:cTn id="7" presetID="1" presetClass="mediacall" presetSubtype="0" fill="hold" nodeType="withEffect">
                                  <p:stCondLst>
                                    <p:cond delay="0"/>
                                  </p:stCondLst>
                                  <p:childTnLst>
                                    <p:cmd type="call" cmd="playFrom(0.0)">
                                      <p:cBhvr>
                                        <p:cTn id="8" dur="4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video>
              <p:cMediaNode vol="10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4A0BB-54C4-C6BF-3EBE-18254125E71E}"/>
              </a:ext>
            </a:extLst>
          </p:cNvPr>
          <p:cNvPicPr>
            <a:picLocks noChangeAspect="1"/>
          </p:cNvPicPr>
          <p:nvPr/>
        </p:nvPicPr>
        <p:blipFill>
          <a:blip r:embed="rId2"/>
          <a:stretch>
            <a:fillRect/>
          </a:stretch>
        </p:blipFill>
        <p:spPr>
          <a:xfrm>
            <a:off x="2540691" y="518512"/>
            <a:ext cx="6474513" cy="1030313"/>
          </a:xfrm>
          <a:prstGeom prst="rect">
            <a:avLst/>
          </a:prstGeom>
        </p:spPr>
      </p:pic>
      <p:pic>
        <p:nvPicPr>
          <p:cNvPr id="3" name="Picture 2">
            <a:extLst>
              <a:ext uri="{FF2B5EF4-FFF2-40B4-BE49-F238E27FC236}">
                <a16:creationId xmlns:a16="http://schemas.microsoft.com/office/drawing/2014/main" id="{25EFD846-FAA6-0057-56B7-D66EB2349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58" y="376426"/>
            <a:ext cx="1151896" cy="1151896"/>
          </a:xfrm>
          <a:prstGeom prst="rect">
            <a:avLst/>
          </a:prstGeom>
        </p:spPr>
      </p:pic>
      <p:grpSp>
        <p:nvGrpSpPr>
          <p:cNvPr id="5" name="Group 4">
            <a:extLst>
              <a:ext uri="{FF2B5EF4-FFF2-40B4-BE49-F238E27FC236}">
                <a16:creationId xmlns:a16="http://schemas.microsoft.com/office/drawing/2014/main" id="{3659BB5E-BF3C-28F9-8EC6-35D049BFB03D}"/>
              </a:ext>
            </a:extLst>
          </p:cNvPr>
          <p:cNvGrpSpPr/>
          <p:nvPr/>
        </p:nvGrpSpPr>
        <p:grpSpPr>
          <a:xfrm>
            <a:off x="1348327" y="2272208"/>
            <a:ext cx="8575287" cy="1200329"/>
            <a:chOff x="334536" y="1755373"/>
            <a:chExt cx="8575287" cy="1200329"/>
          </a:xfrm>
        </p:grpSpPr>
        <p:sp>
          <p:nvSpPr>
            <p:cNvPr id="6" name="TextBox 5">
              <a:extLst>
                <a:ext uri="{FF2B5EF4-FFF2-40B4-BE49-F238E27FC236}">
                  <a16:creationId xmlns:a16="http://schemas.microsoft.com/office/drawing/2014/main" id="{8B174B74-5F97-7DF5-7D22-CE062FEF977E}"/>
                </a:ext>
              </a:extLst>
            </p:cNvPr>
            <p:cNvSpPr txBox="1"/>
            <p:nvPr/>
          </p:nvSpPr>
          <p:spPr>
            <a:xfrm>
              <a:off x="334536" y="1755373"/>
              <a:ext cx="8575287" cy="1200329"/>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Sơn về quê từ đầu hè,</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giờ gặp lại,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hai bạn có bao nhiêu chuyện. </a:t>
              </a:r>
              <a:r>
                <a:rPr lang="en-US" sz="3600" b="1"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UTM Avo" panose="02040603050506020204" pitchFamily="18" charset="0"/>
              </a:endParaRPr>
            </a:p>
          </p:txBody>
        </p:sp>
        <p:cxnSp>
          <p:nvCxnSpPr>
            <p:cNvPr id="7" name="Straight Connector 6">
              <a:extLst>
                <a:ext uri="{FF2B5EF4-FFF2-40B4-BE49-F238E27FC236}">
                  <a16:creationId xmlns:a16="http://schemas.microsoft.com/office/drawing/2014/main" id="{C09EC2D5-EE41-8FA2-3AF0-8ECEE35E228E}"/>
                </a:ext>
              </a:extLst>
            </p:cNvPr>
            <p:cNvCxnSpPr/>
            <p:nvPr/>
          </p:nvCxnSpPr>
          <p:spPr>
            <a:xfrm flipH="1">
              <a:off x="5241073" y="1816528"/>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777935-A188-26D1-45E1-B22C52801E99}"/>
                </a:ext>
              </a:extLst>
            </p:cNvPr>
            <p:cNvCxnSpPr/>
            <p:nvPr/>
          </p:nvCxnSpPr>
          <p:spPr>
            <a:xfrm flipH="1">
              <a:off x="7902497" y="175537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75032A-EE58-BCC3-72F0-A8F3745AC045}"/>
                </a:ext>
              </a:extLst>
            </p:cNvPr>
            <p:cNvCxnSpPr/>
            <p:nvPr/>
          </p:nvCxnSpPr>
          <p:spPr>
            <a:xfrm flipH="1">
              <a:off x="5735444" y="241932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DE3E94-6224-06B4-C6D1-832D7A8335CF}"/>
                </a:ext>
              </a:extLst>
            </p:cNvPr>
            <p:cNvCxnSpPr/>
            <p:nvPr/>
          </p:nvCxnSpPr>
          <p:spPr>
            <a:xfrm flipH="1">
              <a:off x="5830229" y="240954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09B7C86-5F5B-BE18-B093-ED0167534F44}"/>
              </a:ext>
            </a:extLst>
          </p:cNvPr>
          <p:cNvGrpSpPr/>
          <p:nvPr/>
        </p:nvGrpSpPr>
        <p:grpSpPr>
          <a:xfrm>
            <a:off x="1348327" y="3745541"/>
            <a:ext cx="8575287" cy="1200329"/>
            <a:chOff x="334536" y="3228706"/>
            <a:chExt cx="8575287" cy="1200329"/>
          </a:xfrm>
        </p:grpSpPr>
        <p:sp>
          <p:nvSpPr>
            <p:cNvPr id="12" name="TextBox 11">
              <a:extLst>
                <a:ext uri="{FF2B5EF4-FFF2-40B4-BE49-F238E27FC236}">
                  <a16:creationId xmlns:a16="http://schemas.microsoft.com/office/drawing/2014/main" id="{2C91DCF2-409A-1BF6-D03E-F39D609171F4}"/>
                </a:ext>
              </a:extLst>
            </p:cNvPr>
            <p:cNvSpPr txBox="1"/>
            <p:nvPr/>
          </p:nvSpPr>
          <p:spPr>
            <a:xfrm>
              <a:off x="334536" y="3228706"/>
              <a:ext cx="8575287"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Sơn kể ở quê,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cậu được theo ông bà đi trồng rau,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cá.</a:t>
              </a:r>
              <a:endParaRPr lang="en-US" sz="3600">
                <a:solidFill>
                  <a:srgbClr val="002060"/>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56A8251B-5BAB-7638-3D05-F3F59A0BAA50}"/>
                </a:ext>
              </a:extLst>
            </p:cNvPr>
            <p:cNvCxnSpPr/>
            <p:nvPr/>
          </p:nvCxnSpPr>
          <p:spPr>
            <a:xfrm flipH="1">
              <a:off x="3453161" y="3339321"/>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5C2DC7-B440-F646-312C-4CAA2280BA31}"/>
                </a:ext>
              </a:extLst>
            </p:cNvPr>
            <p:cNvCxnSpPr/>
            <p:nvPr/>
          </p:nvCxnSpPr>
          <p:spPr>
            <a:xfrm flipH="1">
              <a:off x="2561063" y="389265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15F196-FF77-E641-D702-468DFE3AE778}"/>
                </a:ext>
              </a:extLst>
            </p:cNvPr>
            <p:cNvCxnSpPr/>
            <p:nvPr/>
          </p:nvCxnSpPr>
          <p:spPr>
            <a:xfrm flipH="1">
              <a:off x="4130264" y="3892655"/>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6B8016-12BE-C648-5E5D-A1E9F09DCD4B}"/>
                </a:ext>
              </a:extLst>
            </p:cNvPr>
            <p:cNvCxnSpPr/>
            <p:nvPr/>
          </p:nvCxnSpPr>
          <p:spPr>
            <a:xfrm flipH="1">
              <a:off x="4239739" y="3888290"/>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85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sp>
        <p:nvSpPr>
          <p:cNvPr id="32" name="TextBox 3">
            <a:extLst>
              <a:ext uri="{FF2B5EF4-FFF2-40B4-BE49-F238E27FC236}">
                <a16:creationId xmlns:a16="http://schemas.microsoft.com/office/drawing/2014/main" id="{607645E3-2486-02B5-02C8-AD56DF0416D2}"/>
              </a:ext>
            </a:extLst>
          </p:cNvPr>
          <p:cNvSpPr txBox="1"/>
          <p:nvPr/>
        </p:nvSpPr>
        <p:spPr>
          <a:xfrm>
            <a:off x="470799" y="94752"/>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rPr>
              <a:t>LUYỆN ĐỌC TRONG NHÓM</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1.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Tìm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tiết</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hiện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niềm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vui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gặp</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nhau</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2.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đã</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trong</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264534"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3.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khác</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với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4. Theo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em</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vì</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học</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sẽ</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theo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các</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bạn</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lớp</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55" b="86872" l="48650" r="100000"/>
                    </a14:imgEffect>
                  </a14:imgLayer>
                </a14:imgProps>
              </a:ext>
              <a:ext uri="{28A0092B-C50C-407E-A947-70E740481C1C}">
                <a14:useLocalDpi xmlns:a14="http://schemas.microsoft.com/office/drawing/2010/main" val="0"/>
              </a:ext>
            </a:extLst>
          </a:blip>
          <a:srcRect l="49074" t="13750" b="10000"/>
          <a:stretch/>
        </p:blipFill>
        <p:spPr>
          <a:xfrm>
            <a:off x="4476225" y="3533900"/>
            <a:ext cx="3636528" cy="3629026"/>
          </a:xfrm>
          <a:prstGeom prst="rect">
            <a:avLst/>
          </a:prstGeom>
        </p:spPr>
      </p:pic>
      <p:sp>
        <p:nvSpPr>
          <p:cNvPr id="11" name="Rectangle 10"/>
          <p:cNvSpPr/>
          <p:nvPr/>
        </p:nvSpPr>
        <p:spPr>
          <a:xfrm>
            <a:off x="1330961" y="2019849"/>
            <a:ext cx="9692692" cy="21965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đến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rồi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hãy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cùng</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nhau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tham</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vườn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vượt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qua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các</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thử</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để</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thật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nhiều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tươi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ngon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nhé</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B7AC0AA5-6CE2-0B9F-039C-CF95DB6FCD3C}"/>
              </a:ext>
            </a:extLst>
          </p:cNvPr>
          <p:cNvPicPr>
            <a:picLocks noChangeAspect="1"/>
          </p:cNvPicPr>
          <p:nvPr/>
        </p:nvPicPr>
        <p:blipFill>
          <a:blip r:embed="rId4"/>
          <a:stretch>
            <a:fillRect/>
          </a:stretch>
        </p:blipFill>
        <p:spPr>
          <a:xfrm>
            <a:off x="586763" y="497717"/>
            <a:ext cx="11181033" cy="2834886"/>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95DDC49D-4FD8-DC58-F9D4-A6DE4C9F5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17637442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XOÀI">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062" b="100000" l="9919" r="93585">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Removal>
                    </a14:imgEffect>
                  </a14:imgLayer>
                </a14:imgProps>
              </a:ext>
              <a:ext uri="{28A0092B-C50C-407E-A947-70E740481C1C}">
                <a14:useLocalDpi xmlns:a14="http://schemas.microsoft.com/office/drawing/2010/main" val="0"/>
              </a:ext>
            </a:extLst>
          </a:blip>
          <a:stretch>
            <a:fillRect/>
          </a:stretch>
        </p:blipFill>
        <p:spPr>
          <a:xfrm>
            <a:off x="7934479" y="328611"/>
            <a:ext cx="4677933" cy="4156915"/>
          </a:xfrm>
          <a:prstGeom prst="rect">
            <a:avLst/>
          </a:prstGeom>
        </p:spPr>
      </p:pic>
      <p:pic>
        <p:nvPicPr>
          <p:cNvPr id="7" name="CAM">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880" b="98363" l="2138" r="98575"/>
                    </a14:imgEffect>
                  </a14:imgLayer>
                </a14:imgProps>
              </a:ext>
              <a:ext uri="{28A0092B-C50C-407E-A947-70E740481C1C}">
                <a14:useLocalDpi xmlns:a14="http://schemas.microsoft.com/office/drawing/2010/main" val="0"/>
              </a:ext>
            </a:extLst>
          </a:blip>
          <a:stretch>
            <a:fillRect/>
          </a:stretch>
        </p:blipFill>
        <p:spPr>
          <a:xfrm>
            <a:off x="-302449" y="618049"/>
            <a:ext cx="3948607" cy="3867477"/>
          </a:xfrm>
          <a:prstGeom prst="rect">
            <a:avLst/>
          </a:prstGeom>
        </p:spPr>
      </p:pic>
      <p:pic>
        <p:nvPicPr>
          <p:cNvPr id="8" name="TÁO">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64" b="99394" l="0" r="99543">
                        <a14:backgroundMark x1="39650" y1="57091" x2="41705" y2="58970"/>
                      </a14:backgroundRemoval>
                    </a14:imgEffect>
                  </a14:imgLayer>
                </a14:imgProps>
              </a:ext>
              <a:ext uri="{28A0092B-C50C-407E-A947-70E740481C1C}">
                <a14:useLocalDpi xmlns:a14="http://schemas.microsoft.com/office/drawing/2010/main" val="0"/>
              </a:ext>
            </a:extLst>
          </a:blip>
          <a:stretch>
            <a:fillRect/>
          </a:stretch>
        </p:blipFill>
        <p:spPr>
          <a:xfrm>
            <a:off x="5452899" y="473948"/>
            <a:ext cx="3186091" cy="4000500"/>
          </a:xfrm>
          <a:prstGeom prst="rect">
            <a:avLst/>
          </a:prstGeom>
        </p:spPr>
      </p:pic>
      <p:pic>
        <p:nvPicPr>
          <p:cNvPr id="10" name="LÊ">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98545" l="847" r="100000"/>
                    </a14:imgEffect>
                  </a14:imgLayer>
                </a14:imgProps>
              </a:ext>
              <a:ext uri="{28A0092B-C50C-407E-A947-70E740481C1C}">
                <a14:useLocalDpi xmlns:a14="http://schemas.microsoft.com/office/drawing/2010/main" val="0"/>
              </a:ext>
            </a:extLst>
          </a:blip>
          <a:stretch>
            <a:fillRect/>
          </a:stretch>
        </p:blipFill>
        <p:spPr>
          <a:xfrm>
            <a:off x="3104722" y="2709005"/>
            <a:ext cx="3537197" cy="4116221"/>
          </a:xfrm>
          <a:prstGeom prst="rect">
            <a:avLst/>
          </a:prstGeom>
        </p:spPr>
      </p:pic>
      <p:pic>
        <p:nvPicPr>
          <p:cNvPr id="22" name="X CÂY"/>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062" b="100000" l="9919" r="93585">
                        <a14:foregroundMark x1="52776" y1="20740" x2="52776" y2="20740"/>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Mark x1="50458" y1="13523" x2="55148" y2="12553"/>
                        <a14:backgroundMark x1="57466" y1="12856" x2="57466" y2="22438"/>
                        <a14:backgroundMark x1="46954" y1="11219" x2="48733" y2="24075"/>
                        <a14:backgroundMark x1="49272" y1="24075" x2="58922" y2="25045"/>
                        <a14:backgroundMark x1="48140" y1="11583" x2="58059" y2="11886"/>
                        <a14:backgroundMark x1="58059" y1="11219" x2="58059" y2="22074"/>
                        <a14:backgroundMark x1="47817" y1="11583" x2="48140" y2="25349"/>
                        <a14:backgroundMark x1="47817" y1="25349" x2="58329" y2="25349"/>
                        <a14:backgroundMark x1="47817" y1="11583" x2="58059" y2="11219"/>
                        <a14:backgroundMark x1="58652" y1="11219" x2="58652" y2="20740"/>
                      </a14:backgroundRemoval>
                    </a14:imgEffect>
                  </a14:imgLayer>
                </a14:imgProps>
              </a:ext>
              <a:ext uri="{28A0092B-C50C-407E-A947-70E740481C1C}">
                <a14:useLocalDpi xmlns:a14="http://schemas.microsoft.com/office/drawing/2010/main" val="0"/>
              </a:ext>
            </a:extLst>
          </a:blip>
          <a:srcRect l="48603" t="13214" r="42540" b="76176"/>
          <a:stretch/>
        </p:blipFill>
        <p:spPr>
          <a:xfrm>
            <a:off x="10400247" y="1173335"/>
            <a:ext cx="414368" cy="441039"/>
          </a:xfrm>
          <a:prstGeom prst="rect">
            <a:avLst/>
          </a:prstGeom>
        </p:spPr>
      </p:pic>
      <p:pic>
        <p:nvPicPr>
          <p:cNvPr id="23" name="TÁO NHỎ"/>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64" b="99394" l="0" r="99543">
                        <a14:foregroundMark x1="63090" y1="32061" x2="65449" y2="36424"/>
                        <a14:backgroundMark x1="39650" y1="57091" x2="41705" y2="58970"/>
                        <a14:backgroundMark x1="56849" y1="35758" x2="62938" y2="28364"/>
                        <a14:backgroundMark x1="56393" y1="28545" x2="61796" y2="42424"/>
                        <a14:backgroundMark x1="55936" y1="28121" x2="56012" y2="41879"/>
                        <a14:backgroundMark x1="55784" y1="42545" x2="73516" y2="42121"/>
                        <a14:backgroundMark x1="64992" y1="39273" x2="73288" y2="33394"/>
                        <a14:backgroundMark x1="59132" y1="29091" x2="71233" y2="28727"/>
                        <a14:backgroundMark x1="72983" y1="29273" x2="72983" y2="29273"/>
                        <a14:backgroundMark x1="56621" y1="28606" x2="73516" y2="28061"/>
                        <a14:backgroundMark x1="71005" y1="28788" x2="71842" y2="36606"/>
                        <a14:backgroundMark x1="73288" y1="29879" x2="72983" y2="41697"/>
                      </a14:backgroundRemoval>
                    </a14:imgEffect>
                  </a14:imgLayer>
                </a14:imgProps>
              </a:ext>
              <a:ext uri="{28A0092B-C50C-407E-A947-70E740481C1C}">
                <a14:useLocalDpi xmlns:a14="http://schemas.microsoft.com/office/drawing/2010/main" val="0"/>
              </a:ext>
            </a:extLst>
          </a:blip>
          <a:srcRect l="57352" t="29387" r="27461" b="60232"/>
          <a:stretch/>
        </p:blipFill>
        <p:spPr>
          <a:xfrm>
            <a:off x="6689992" y="1668780"/>
            <a:ext cx="483870" cy="415290"/>
          </a:xfrm>
          <a:prstGeom prst="rect">
            <a:avLst/>
          </a:prstGeom>
        </p:spPr>
      </p:pic>
      <p:pic>
        <p:nvPicPr>
          <p:cNvPr id="24" name="CAM NHỎ"/>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429" b="30957" l="46632" r="55321"/>
                    </a14:imgEffect>
                  </a14:imgLayer>
                </a14:imgProps>
              </a:ext>
              <a:ext uri="{28A0092B-C50C-407E-A947-70E740481C1C}">
                <a14:useLocalDpi xmlns:a14="http://schemas.microsoft.com/office/drawing/2010/main" val="0"/>
              </a:ext>
            </a:extLst>
          </a:blip>
          <a:srcRect l="45546" t="23613" r="43593" b="68227"/>
          <a:stretch/>
        </p:blipFill>
        <p:spPr>
          <a:xfrm>
            <a:off x="1704406" y="1876425"/>
            <a:ext cx="428879" cy="315589"/>
          </a:xfrm>
          <a:prstGeom prst="rect">
            <a:avLst/>
          </a:prstGeom>
        </p:spPr>
      </p:pic>
      <p:pic>
        <p:nvPicPr>
          <p:cNvPr id="25" name="LÊ NHỎ"/>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98545" l="847" r="100000">
                        <a14:foregroundMark x1="45730" y1="19891" x2="49259" y2="17708"/>
                        <a14:foregroundMark x1="46083" y1="15888" x2="48342" y2="16677"/>
                        <a14:foregroundMark x1="48271" y1="15767" x2="48483" y2="15464"/>
                        <a14:backgroundMark x1="42061" y1="14251" x2="41920" y2="23166"/>
                        <a14:backgroundMark x1="41990" y1="23347" x2="54128" y2="23287"/>
                        <a14:backgroundMark x1="53987" y1="23166" x2="54199" y2="13948"/>
                        <a14:backgroundMark x1="53987" y1="13948" x2="41920" y2="14312"/>
                      </a14:backgroundRemoval>
                    </a14:imgEffect>
                  </a14:imgLayer>
                </a14:imgProps>
              </a:ext>
              <a:ext uri="{28A0092B-C50C-407E-A947-70E740481C1C}">
                <a14:useLocalDpi xmlns:a14="http://schemas.microsoft.com/office/drawing/2010/main" val="0"/>
              </a:ext>
            </a:extLst>
          </a:blip>
          <a:srcRect l="41906" t="13994" r="45887" b="76750"/>
          <a:stretch/>
        </p:blipFill>
        <p:spPr>
          <a:xfrm>
            <a:off x="3502340" y="3960363"/>
            <a:ext cx="806743" cy="711832"/>
          </a:xfrm>
          <a:prstGeom prst="rect">
            <a:avLst/>
          </a:prstGeom>
        </p:spPr>
      </p:pic>
      <p:pic>
        <p:nvPicPr>
          <p:cNvPr id="2" name="XOÀI NHỎ"/>
          <p:cNvPicPr>
            <a:picLocks noChangeAspect="1"/>
          </p:cNvPicPr>
          <p:nvPr/>
        </p:nvPicPr>
        <p:blipFill>
          <a:blip r:embed="rId23"/>
          <a:stretch>
            <a:fillRect/>
          </a:stretch>
        </p:blipFill>
        <p:spPr>
          <a:xfrm>
            <a:off x="10273445" y="3690789"/>
            <a:ext cx="414564" cy="445047"/>
          </a:xfrm>
          <a:prstGeom prst="rect">
            <a:avLst/>
          </a:prstGeom>
        </p:spPr>
      </p:pic>
      <p:grpSp>
        <p:nvGrpSpPr>
          <p:cNvPr id="21" name="CÔ BÉ"/>
          <p:cNvGrpSpPr/>
          <p:nvPr/>
        </p:nvGrpSpPr>
        <p:grpSpPr>
          <a:xfrm>
            <a:off x="7487278" y="4004716"/>
            <a:ext cx="2415966" cy="2949227"/>
            <a:chOff x="7283700" y="3337183"/>
            <a:chExt cx="2933997" cy="3667495"/>
          </a:xfrm>
        </p:grpSpPr>
        <p:pic>
          <p:nvPicPr>
            <p:cNvPr id="19" name="Picture 18"/>
            <p:cNvPicPr>
              <a:picLocks noChangeAspect="1"/>
            </p:cNvPicPr>
            <p:nvPr/>
          </p:nvPicPr>
          <p:blipFill>
            <a:blip r:embed="rId24"/>
            <a:stretch>
              <a:fillRect/>
            </a:stretch>
          </p:blipFill>
          <p:spPr>
            <a:xfrm>
              <a:off x="7283700" y="3337183"/>
              <a:ext cx="2933997" cy="3667495"/>
            </a:xfrm>
            <a:prstGeom prst="rect">
              <a:avLst/>
            </a:prstGeom>
          </p:spPr>
        </p:pic>
        <p:pic>
          <p:nvPicPr>
            <p:cNvPr id="20"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8581213" y="4956089"/>
              <a:ext cx="1588543" cy="992667"/>
            </a:xfrm>
            <a:prstGeom prst="rect">
              <a:avLst/>
            </a:prstGeom>
          </p:spPr>
        </p:pic>
      </p:grpSp>
      <p:pic>
        <p:nvPicPr>
          <p:cNvPr id="9" name="LÊ QUẢ"/>
          <p:cNvPicPr>
            <a:picLocks noChangeAspect="1"/>
          </p:cNvPicPr>
          <p:nvPr/>
        </p:nvPicPr>
        <p:blipFill>
          <a:blip r:embed="rId27"/>
          <a:stretch>
            <a:fillRect/>
          </a:stretch>
        </p:blipFill>
        <p:spPr>
          <a:xfrm>
            <a:off x="3504340" y="5705692"/>
            <a:ext cx="804742" cy="707197"/>
          </a:xfrm>
          <a:prstGeom prst="rect">
            <a:avLst/>
          </a:prstGeom>
        </p:spPr>
      </p:pic>
      <p:grpSp>
        <p:nvGrpSpPr>
          <p:cNvPr id="17" name="BÉ XOÀI LÊ"/>
          <p:cNvGrpSpPr/>
          <p:nvPr/>
        </p:nvGrpSpPr>
        <p:grpSpPr>
          <a:xfrm>
            <a:off x="1962164" y="4287930"/>
            <a:ext cx="2414225" cy="2944623"/>
            <a:chOff x="295510" y="5528600"/>
            <a:chExt cx="2414225" cy="2944623"/>
          </a:xfrm>
        </p:grpSpPr>
        <p:pic>
          <p:nvPicPr>
            <p:cNvPr id="15" name="BÉ XOÀI LÊ"/>
            <p:cNvPicPr>
              <a:picLocks noChangeAspect="1"/>
            </p:cNvPicPr>
            <p:nvPr/>
          </p:nvPicPr>
          <p:blipFill>
            <a:blip r:embed="rId28"/>
            <a:stretch>
              <a:fillRect/>
            </a:stretch>
          </p:blipFill>
          <p:spPr>
            <a:xfrm>
              <a:off x="295510" y="5528600"/>
              <a:ext cx="2414225" cy="2944623"/>
            </a:xfrm>
            <a:prstGeom prst="rect">
              <a:avLst/>
            </a:prstGeom>
          </p:spPr>
        </p:pic>
        <p:pic>
          <p:nvPicPr>
            <p:cNvPr id="16" name="Picture 15"/>
            <p:cNvPicPr>
              <a:picLocks noChangeAspect="1"/>
            </p:cNvPicPr>
            <p:nvPr/>
          </p:nvPicPr>
          <p:blipFill rotWithShape="1">
            <a:blip r:embed="rId29"/>
            <a:srcRect r="22878" b="45038"/>
            <a:stretch/>
          </p:blipFill>
          <p:spPr>
            <a:xfrm>
              <a:off x="1857964" y="6970057"/>
              <a:ext cx="561119" cy="351413"/>
            </a:xfrm>
            <a:prstGeom prst="rect">
              <a:avLst/>
            </a:prstGeom>
          </p:spPr>
        </p:pic>
      </p:grpSp>
      <p:grpSp>
        <p:nvGrpSpPr>
          <p:cNvPr id="3" name="BÉ XOÀI"/>
          <p:cNvGrpSpPr/>
          <p:nvPr/>
        </p:nvGrpSpPr>
        <p:grpSpPr>
          <a:xfrm>
            <a:off x="8449771" y="2165509"/>
            <a:ext cx="2518997" cy="2949227"/>
            <a:chOff x="2797141" y="1825690"/>
            <a:chExt cx="2518997" cy="2949227"/>
          </a:xfrm>
        </p:grpSpPr>
        <p:grpSp>
          <p:nvGrpSpPr>
            <p:cNvPr id="26" name="CÔ BÉ"/>
            <p:cNvGrpSpPr/>
            <p:nvPr/>
          </p:nvGrpSpPr>
          <p:grpSpPr>
            <a:xfrm>
              <a:off x="2797141" y="1825690"/>
              <a:ext cx="2518997" cy="2949227"/>
              <a:chOff x="4983756" y="3177144"/>
              <a:chExt cx="3059120" cy="3667495"/>
            </a:xfrm>
          </p:grpSpPr>
          <p:pic>
            <p:nvPicPr>
              <p:cNvPr id="28"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6454334" y="4779000"/>
                <a:ext cx="1588542" cy="992667"/>
              </a:xfrm>
              <a:prstGeom prst="rect">
                <a:avLst/>
              </a:prstGeom>
            </p:spPr>
          </p:pic>
          <p:pic>
            <p:nvPicPr>
              <p:cNvPr id="27" name="Picture 26"/>
              <p:cNvPicPr>
                <a:picLocks noChangeAspect="1"/>
              </p:cNvPicPr>
              <p:nvPr/>
            </p:nvPicPr>
            <p:blipFill>
              <a:blip r:embed="rId24"/>
              <a:stretch>
                <a:fillRect/>
              </a:stretch>
            </p:blipFill>
            <p:spPr>
              <a:xfrm>
                <a:off x="4983756" y="3177144"/>
                <a:ext cx="2933997" cy="3667495"/>
              </a:xfrm>
              <a:prstGeom prst="rect">
                <a:avLst/>
              </a:prstGeom>
            </p:spPr>
          </p:pic>
        </p:grpSp>
        <p:pic>
          <p:nvPicPr>
            <p:cNvPr id="29" name="XOÀI NHỎ"/>
            <p:cNvPicPr>
              <a:picLocks noChangeAspect="1"/>
            </p:cNvPicPr>
            <p:nvPr/>
          </p:nvPicPr>
          <p:blipFill rotWithShape="1">
            <a:blip r:embed="rId23"/>
            <a:srcRect r="12702" b="35683"/>
            <a:stretch/>
          </p:blipFill>
          <p:spPr>
            <a:xfrm>
              <a:off x="4637645" y="3325786"/>
              <a:ext cx="361907" cy="286238"/>
            </a:xfrm>
            <a:prstGeom prst="rect">
              <a:avLst/>
            </a:prstGeom>
          </p:spPr>
        </p:pic>
      </p:grpSp>
      <p:pic>
        <p:nvPicPr>
          <p:cNvPr id="18" name="TAO CAY"/>
          <p:cNvPicPr>
            <a:picLocks noChangeAspect="1"/>
          </p:cNvPicPr>
          <p:nvPr/>
        </p:nvPicPr>
        <p:blipFill rotWithShape="1">
          <a:blip r:embed="rId30"/>
          <a:srcRect r="19571" b="30212"/>
          <a:stretch/>
        </p:blipFill>
        <p:spPr>
          <a:xfrm>
            <a:off x="6672819" y="3308988"/>
            <a:ext cx="392268" cy="289316"/>
          </a:xfrm>
          <a:prstGeom prst="rect">
            <a:avLst/>
          </a:prstGeom>
        </p:spPr>
      </p:pic>
      <p:grpSp>
        <p:nvGrpSpPr>
          <p:cNvPr id="32" name="BÉ X L T"/>
          <p:cNvGrpSpPr/>
          <p:nvPr/>
        </p:nvGrpSpPr>
        <p:grpSpPr>
          <a:xfrm>
            <a:off x="5296653" y="1806590"/>
            <a:ext cx="2414225" cy="2944623"/>
            <a:chOff x="4373685" y="1125815"/>
            <a:chExt cx="2414225" cy="2944623"/>
          </a:xfrm>
        </p:grpSpPr>
        <p:pic>
          <p:nvPicPr>
            <p:cNvPr id="30" name="BÉ X L"/>
            <p:cNvPicPr>
              <a:picLocks noChangeAspect="1"/>
            </p:cNvPicPr>
            <p:nvPr/>
          </p:nvPicPr>
          <p:blipFill>
            <a:blip r:embed="rId31"/>
            <a:stretch>
              <a:fillRect/>
            </a:stretch>
          </p:blipFill>
          <p:spPr>
            <a:xfrm>
              <a:off x="4373685" y="1125815"/>
              <a:ext cx="2414225" cy="2944623"/>
            </a:xfrm>
            <a:prstGeom prst="rect">
              <a:avLst/>
            </a:prstGeom>
          </p:spPr>
        </p:pic>
        <p:pic>
          <p:nvPicPr>
            <p:cNvPr id="31" name="Picture 30"/>
            <p:cNvPicPr>
              <a:picLocks noChangeAspect="1"/>
            </p:cNvPicPr>
            <p:nvPr/>
          </p:nvPicPr>
          <p:blipFill>
            <a:blip r:embed="rId32"/>
            <a:stretch>
              <a:fillRect/>
            </a:stretch>
          </p:blipFill>
          <p:spPr>
            <a:xfrm>
              <a:off x="5739019" y="2620221"/>
              <a:ext cx="390178" cy="286537"/>
            </a:xfrm>
            <a:prstGeom prst="rect">
              <a:avLst/>
            </a:prstGeom>
          </p:spPr>
        </p:pic>
      </p:grpSp>
      <p:pic>
        <p:nvPicPr>
          <p:cNvPr id="33" name="CAM LẺ"/>
          <p:cNvPicPr>
            <a:picLocks noChangeAspect="1"/>
          </p:cNvPicPr>
          <p:nvPr/>
        </p:nvPicPr>
        <p:blipFill rotWithShape="1">
          <a:blip r:embed="rId33"/>
          <a:srcRect r="5430" b="44275"/>
          <a:stretch/>
        </p:blipFill>
        <p:spPr>
          <a:xfrm>
            <a:off x="4605731" y="1108596"/>
            <a:ext cx="426756" cy="186803"/>
          </a:xfrm>
          <a:prstGeom prst="rect">
            <a:avLst/>
          </a:prstGeom>
        </p:spPr>
      </p:pic>
      <p:grpSp>
        <p:nvGrpSpPr>
          <p:cNvPr id="36" name="BÉ XONG"/>
          <p:cNvGrpSpPr/>
          <p:nvPr/>
        </p:nvGrpSpPr>
        <p:grpSpPr>
          <a:xfrm>
            <a:off x="208948" y="1971952"/>
            <a:ext cx="2414225" cy="2944623"/>
            <a:chOff x="2417329" y="-1771288"/>
            <a:chExt cx="2414225" cy="2944623"/>
          </a:xfrm>
        </p:grpSpPr>
        <p:pic>
          <p:nvPicPr>
            <p:cNvPr id="34" name="Picture 33"/>
            <p:cNvPicPr>
              <a:picLocks noChangeAspect="1"/>
            </p:cNvPicPr>
            <p:nvPr/>
          </p:nvPicPr>
          <p:blipFill>
            <a:blip r:embed="rId34"/>
            <a:stretch>
              <a:fillRect/>
            </a:stretch>
          </p:blipFill>
          <p:spPr>
            <a:xfrm>
              <a:off x="2417329" y="-1771288"/>
              <a:ext cx="2414225" cy="2944623"/>
            </a:xfrm>
            <a:prstGeom prst="rect">
              <a:avLst/>
            </a:prstGeom>
          </p:spPr>
        </p:pic>
        <p:pic>
          <p:nvPicPr>
            <p:cNvPr id="35" name="CAM LẺ"/>
            <p:cNvPicPr>
              <a:picLocks noChangeAspect="1"/>
            </p:cNvPicPr>
            <p:nvPr/>
          </p:nvPicPr>
          <p:blipFill rotWithShape="1">
            <a:blip r:embed="rId33"/>
            <a:srcRect r="5430" b="44275"/>
            <a:stretch/>
          </p:blipFill>
          <p:spPr>
            <a:xfrm>
              <a:off x="3882326" y="-163435"/>
              <a:ext cx="426756" cy="186803"/>
            </a:xfrm>
            <a:prstGeom prst="rect">
              <a:avLst/>
            </a:prstGeom>
          </p:spPr>
        </p:pic>
      </p:grpSp>
      <p:sp>
        <p:nvSpPr>
          <p:cNvPr id="37" name="Rectangle 36"/>
          <p:cNvSpPr/>
          <p:nvPr/>
        </p:nvSpPr>
        <p:spPr>
          <a:xfrm>
            <a:off x="1963081" y="1858577"/>
            <a:ext cx="8351653" cy="24586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mừng</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hoạch</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thơm</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4" name="Picture 3">
            <a:hlinkClick r:id="rId35" action="ppaction://hlinksldjump"/>
            <a:extLst>
              <a:ext uri="{FF2B5EF4-FFF2-40B4-BE49-F238E27FC236}">
                <a16:creationId xmlns:a16="http://schemas.microsoft.com/office/drawing/2014/main" id="{8D50B3A4-A28C-B0BA-3671-A1F46B1FC282}"/>
              </a:ext>
            </a:extLst>
          </p:cNvPr>
          <p:cNvPicPr>
            <a:picLocks noChangeAspect="1"/>
          </p:cNvPicPr>
          <p:nvPr/>
        </p:nvPicPr>
        <p:blipFill>
          <a:blip r:embed="rId36"/>
          <a:stretch>
            <a:fillRect/>
          </a:stretch>
        </p:blipFill>
        <p:spPr>
          <a:xfrm>
            <a:off x="9903244" y="4548177"/>
            <a:ext cx="2517866" cy="2536156"/>
          </a:xfrm>
          <a:prstGeom prst="rect">
            <a:avLst/>
          </a:prstGeom>
        </p:spPr>
      </p:pic>
      <p:sp>
        <p:nvSpPr>
          <p:cNvPr id="5" name="Rectangle 4">
            <a:extLst>
              <a:ext uri="{FF2B5EF4-FFF2-40B4-BE49-F238E27FC236}">
                <a16:creationId xmlns:a16="http://schemas.microsoft.com/office/drawing/2014/main" id="{3B812B5C-9D7F-A712-FE63-7B6C279AA271}"/>
              </a:ext>
            </a:extLst>
          </p:cNvPr>
          <p:cNvSpPr/>
          <p:nvPr/>
        </p:nvSpPr>
        <p:spPr>
          <a:xfrm>
            <a:off x="1791969" y="0"/>
            <a:ext cx="8346251" cy="1171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kích</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silde</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slide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9726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7.40741E-7 L -0.00182 0.38079 " pathEditMode="relative" rAng="0" ptsTypes="AA">
                                      <p:cBhvr>
                                        <p:cTn id="14" dur="2000" fill="hold"/>
                                        <p:tgtEl>
                                          <p:spTgt spid="22"/>
                                        </p:tgtEl>
                                        <p:attrNameLst>
                                          <p:attrName>ppt_x</p:attrName>
                                          <p:attrName>ppt_y</p:attrName>
                                        </p:attrNameLst>
                                      </p:cBhvr>
                                      <p:rCtr x="-91" y="19028"/>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04167E-6 -2.59259E-6 L 0.0832 -0.26806 " pathEditMode="relative" rAng="0" ptsTypes="AA">
                                      <p:cBhvr>
                                        <p:cTn id="32" dur="2000" fill="hold"/>
                                        <p:tgtEl>
                                          <p:spTgt spid="21"/>
                                        </p:tgtEl>
                                        <p:attrNameLst>
                                          <p:attrName>ppt_x</p:attrName>
                                          <p:attrName>ppt_y</p:attrName>
                                        </p:attrNameLst>
                                      </p:cBhvr>
                                      <p:rCtr x="4362" y="-13981"/>
                                    </p:animMotion>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16667E-6 2.96296E-6 L -0.53125 0.3243 " pathEditMode="relative" rAng="0" ptsTypes="AA">
                                      <p:cBhvr>
                                        <p:cTn id="37" dur="2000" fill="hold"/>
                                        <p:tgtEl>
                                          <p:spTgt spid="3"/>
                                        </p:tgtEl>
                                        <p:attrNameLst>
                                          <p:attrName>ppt_x</p:attrName>
                                          <p:attrName>ppt_y</p:attrName>
                                        </p:attrNameLst>
                                      </p:cBhvr>
                                      <p:rCtr x="-26563" y="16204"/>
                                    </p:animMotion>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25"/>
                                        </p:tgtEl>
                                        <p:attrNameLst>
                                          <p:attrName>ppt_x</p:attrName>
                                          <p:attrName>ppt_y</p:attrName>
                                        </p:attrNameLst>
                                      </p:cBhvr>
                                    </p:animMotion>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4.16667E-6 -4.81481E-6 L 0.27278 -0.3574 " pathEditMode="relative" rAng="0" ptsTypes="AA">
                                      <p:cBhvr>
                                        <p:cTn id="58" dur="2000" fill="hold"/>
                                        <p:tgtEl>
                                          <p:spTgt spid="17"/>
                                        </p:tgtEl>
                                        <p:attrNameLst>
                                          <p:attrName>ppt_x</p:attrName>
                                          <p:attrName>ppt_y</p:attrName>
                                        </p:attrNameLst>
                                      </p:cBhvr>
                                      <p:rCtr x="13633" y="-1787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 0 L 0 0.25 E" pathEditMode="relative" ptsTypes="">
                                      <p:cBhvr>
                                        <p:cTn id="63" dur="2000" fill="hold"/>
                                        <p:tgtEl>
                                          <p:spTgt spid="23"/>
                                        </p:tgtEl>
                                        <p:attrNameLst>
                                          <p:attrName>ppt_x</p:attrName>
                                          <p:attrName>ppt_y</p:attrName>
                                        </p:attrNameLst>
                                      </p:cBhvr>
                                    </p:animMotion>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49" presetClass="path" presetSubtype="0" accel="50000" decel="50000" fill="hold" nodeType="clickEffect">
                                  <p:stCondLst>
                                    <p:cond delay="0"/>
                                  </p:stCondLst>
                                  <p:childTnLst>
                                    <p:animMotion origin="layout" path="M -3.33333E-6 7.40741E-7 L -0.41888 0.02083 " pathEditMode="relative" rAng="0" ptsTypes="AA">
                                      <p:cBhvr>
                                        <p:cTn id="79" dur="2000" fill="hold"/>
                                        <p:tgtEl>
                                          <p:spTgt spid="32"/>
                                        </p:tgtEl>
                                        <p:attrNameLst>
                                          <p:attrName>ppt_x</p:attrName>
                                          <p:attrName>ppt_y</p:attrName>
                                        </p:attrNameLst>
                                      </p:cBhvr>
                                      <p:rCtr x="-20951" y="1042"/>
                                    </p:animMotion>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 0 L 0 0.25 E" pathEditMode="relative" ptsTypes="">
                                      <p:cBhvr>
                                        <p:cTn id="84" dur="2000" fill="hold"/>
                                        <p:tgtEl>
                                          <p:spTgt spid="24"/>
                                        </p:tgtEl>
                                        <p:attrNameLst>
                                          <p:attrName>ppt_x</p:attrName>
                                          <p:attrName>ppt_y</p:attrName>
                                        </p:attrNameLst>
                                      </p:cBhvr>
                                    </p:animMotion>
                                  </p:childTnLst>
                                </p:cTn>
                              </p:par>
                            </p:childTnLst>
                          </p:cTn>
                        </p:par>
                        <p:par>
                          <p:cTn id="85" fill="hold">
                            <p:stCondLst>
                              <p:cond delay="2000"/>
                            </p:stCondLst>
                            <p:childTnLst>
                              <p:par>
                                <p:cTn id="86" presetID="1" presetClass="exit" presetSubtype="0" fill="hold" nodeType="afterEffect">
                                  <p:stCondLst>
                                    <p:cond delay="0"/>
                                  </p:stCondLst>
                                  <p:childTnLst>
                                    <p:set>
                                      <p:cBhvr>
                                        <p:cTn id="87" dur="1" fill="hold">
                                          <p:stCondLst>
                                            <p:cond delay="0"/>
                                          </p:stCondLst>
                                        </p:cTn>
                                        <p:tgtEl>
                                          <p:spTgt spid="24"/>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B0F72-1CFE-6333-E913-D5349BB82358}"/>
              </a:ext>
            </a:extLst>
          </p:cNvPr>
          <p:cNvPicPr>
            <a:picLocks noChangeAspect="1"/>
          </p:cNvPicPr>
          <p:nvPr/>
        </p:nvPicPr>
        <p:blipFill>
          <a:blip r:embed="rId3"/>
          <a:stretch>
            <a:fillRect/>
          </a:stretch>
        </p:blipFill>
        <p:spPr>
          <a:xfrm>
            <a:off x="-529" y="-6394"/>
            <a:ext cx="12193057" cy="6870787"/>
          </a:xfrm>
          <a:prstGeom prst="rect">
            <a:avLst/>
          </a:prstGeom>
        </p:spPr>
      </p:pic>
      <p:sp>
        <p:nvSpPr>
          <p:cNvPr id="3" name="CÂU HỎI">
            <a:extLst>
              <a:ext uri="{FF2B5EF4-FFF2-40B4-BE49-F238E27FC236}">
                <a16:creationId xmlns:a16="http://schemas.microsoft.com/office/drawing/2014/main" id="{2A88BB2C-4E3C-14D5-8D19-B5525117E40B}"/>
              </a:ext>
            </a:extLst>
          </p:cNvPr>
          <p:cNvSpPr/>
          <p:nvPr/>
        </p:nvSpPr>
        <p:spPr>
          <a:xfrm>
            <a:off x="1085850" y="569004"/>
            <a:ext cx="10492740" cy="1677457"/>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5" name="TextBox 4">
            <a:extLst>
              <a:ext uri="{FF2B5EF4-FFF2-40B4-BE49-F238E27FC236}">
                <a16:creationId xmlns:a16="http://schemas.microsoft.com/office/drawing/2014/main" id="{109BBFCD-4B71-851E-CF80-455F51F5B2DB}"/>
              </a:ext>
            </a:extLst>
          </p:cNvPr>
          <p:cNvSpPr txBox="1"/>
          <p:nvPr/>
        </p:nvSpPr>
        <p:spPr>
          <a:xfrm>
            <a:off x="3417570" y="601063"/>
            <a:ext cx="7600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so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Sơn?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D85B3A7-9C0A-018F-F03C-627B1226B5C4}"/>
              </a:ext>
            </a:extLst>
          </p:cNvPr>
          <p:cNvSpPr txBox="1"/>
          <p:nvPr/>
        </p:nvSpPr>
        <p:spPr>
          <a:xfrm>
            <a:off x="2960370" y="2642190"/>
            <a:ext cx="778383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được Bố dạy đi xe đạp. Chi được đạp xe khắp nơi.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2" descr="1,213 Learning To Ride A Bike Illustrations &amp; Clip Art - iStock">
            <a:extLst>
              <a:ext uri="{FF2B5EF4-FFF2-40B4-BE49-F238E27FC236}">
                <a16:creationId xmlns:a16="http://schemas.microsoft.com/office/drawing/2014/main" id="{B00AEB3C-8A27-5AB3-FFB9-86FAED1518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0824761">
            <a:off x="583213" y="3760674"/>
            <a:ext cx="2667288" cy="26672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Left 7">
            <a:hlinkClick r:id="rId6" action="ppaction://hlinksldjump"/>
            <a:extLst>
              <a:ext uri="{FF2B5EF4-FFF2-40B4-BE49-F238E27FC236}">
                <a16:creationId xmlns:a16="http://schemas.microsoft.com/office/drawing/2014/main" id="{44CC45B2-EECF-9DC2-9F41-906944F6E7D0}"/>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QUẢ TÁO">
            <a:hlinkClick r:id="rId6" action="ppaction://hlinksldjump"/>
            <a:extLst>
              <a:ext uri="{FF2B5EF4-FFF2-40B4-BE49-F238E27FC236}">
                <a16:creationId xmlns:a16="http://schemas.microsoft.com/office/drawing/2014/main" id="{085392A2-131D-A8DD-F985-B75318AC3B2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044" b="51881" l="3883" r="45874">
                        <a14:foregroundMark x1="14138" y1="20934" x2="15413" y2="26820"/>
                        <a14:foregroundMark x1="31735" y1="23544" x2="31735" y2="28641"/>
                        <a14:backgroundMark x1="18750" y1="48483" x2="18750" y2="48483"/>
                        <a14:backgroundMark x1="27427" y1="24697" x2="27427" y2="24697"/>
                        <a14:backgroundMark x1="22876" y1="19660" x2="22876" y2="19660"/>
                        <a14:backgroundMark x1="41626" y1="25607" x2="41626" y2="25607"/>
                      </a14:backgroundRemoval>
                    </a14:imgEffect>
                  </a14:imgLayer>
                </a14:imgProps>
              </a:ext>
              <a:ext uri="{28A0092B-C50C-407E-A947-70E740481C1C}">
                <a14:useLocalDpi xmlns:a14="http://schemas.microsoft.com/office/drawing/2010/main" val="0"/>
              </a:ext>
            </a:extLst>
          </a:blip>
          <a:srcRect l="618" t="6255" r="51645" b="44691"/>
          <a:stretch/>
        </p:blipFill>
        <p:spPr>
          <a:xfrm>
            <a:off x="1446316" y="238722"/>
            <a:ext cx="2032000" cy="2088055"/>
          </a:xfrm>
          <a:prstGeom prst="rect">
            <a:avLst/>
          </a:prstGeom>
        </p:spPr>
      </p:pic>
    </p:spTree>
    <p:extLst>
      <p:ext uri="{BB962C8B-B14F-4D97-AF65-F5344CB8AC3E}">
        <p14:creationId xmlns:p14="http://schemas.microsoft.com/office/powerpoint/2010/main" val="201479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C8488-C648-68B5-7AA6-032A0252BA0D}"/>
              </a:ext>
            </a:extLst>
          </p:cNvPr>
          <p:cNvPicPr>
            <a:picLocks noChangeAspect="1"/>
          </p:cNvPicPr>
          <p:nvPr/>
        </p:nvPicPr>
        <p:blipFill>
          <a:blip r:embed="rId4"/>
          <a:stretch>
            <a:fillRect/>
          </a:stretch>
        </p:blipFill>
        <p:spPr>
          <a:xfrm>
            <a:off x="-529" y="-6394"/>
            <a:ext cx="12193057" cy="6870787"/>
          </a:xfrm>
          <a:prstGeom prst="rect">
            <a:avLst/>
          </a:prstGeom>
        </p:spPr>
      </p:pic>
      <p:sp>
        <p:nvSpPr>
          <p:cNvPr id="11" name="CÂU HỎI">
            <a:extLst>
              <a:ext uri="{FF2B5EF4-FFF2-40B4-BE49-F238E27FC236}">
                <a16:creationId xmlns:a16="http://schemas.microsoft.com/office/drawing/2014/main" id="{50BC93C5-9CDA-8A07-3E54-999C51B5A741}"/>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12" name="TextBox 11">
            <a:extLst>
              <a:ext uri="{FF2B5EF4-FFF2-40B4-BE49-F238E27FC236}">
                <a16:creationId xmlns:a16="http://schemas.microsoft.com/office/drawing/2014/main" id="{DEB6DD9A-5CF6-C57C-9F16-94FF98A4E07A}"/>
              </a:ext>
            </a:extLst>
          </p:cNvPr>
          <p:cNvSpPr txBox="1"/>
          <p:nvPr/>
        </p:nvSpPr>
        <p:spPr>
          <a:xfrm>
            <a:off x="3659232" y="848780"/>
            <a:ext cx="7100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những chi tiết thể hiện niềm vui khi gặp lại nhau của Chi và Sơn</a:t>
            </a:r>
          </a:p>
        </p:txBody>
      </p:sp>
      <p:sp>
        <p:nvSpPr>
          <p:cNvPr id="13" name="Arrow: Left 12">
            <a:hlinkClick r:id="rId5" action="ppaction://hlinksldjump"/>
            <a:extLst>
              <a:ext uri="{FF2B5EF4-FFF2-40B4-BE49-F238E27FC236}">
                <a16:creationId xmlns:a16="http://schemas.microsoft.com/office/drawing/2014/main" id="{2F95C57A-D0BC-835D-74CB-59D54E7FEC0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18A855-676A-BC75-C868-D11FDAC6DDDB}"/>
              </a:ext>
            </a:extLst>
          </p:cNvPr>
          <p:cNvSpPr txBox="1"/>
          <p:nvPr/>
        </p:nvSpPr>
        <p:spPr>
          <a:xfrm>
            <a:off x="3060968" y="2482171"/>
            <a:ext cx="286136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vẫy Chi rối rít </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6CAFE3-5931-CA9B-914E-B7692CDBA46C}"/>
              </a:ext>
            </a:extLst>
          </p:cNvPr>
          <p:cNvSpPr txBox="1"/>
          <p:nvPr/>
        </p:nvSpPr>
        <p:spPr>
          <a:xfrm>
            <a:off x="6571954" y="2514068"/>
            <a:ext cx="3146204"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mừng rỡ chạy ra</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73260DA4-BEBC-3567-5F89-B1574A83BC48}"/>
              </a:ext>
            </a:extLst>
          </p:cNvPr>
          <p:cNvSpPr txBox="1"/>
          <p:nvPr/>
        </p:nvSpPr>
        <p:spPr>
          <a:xfrm>
            <a:off x="2158410" y="4055689"/>
            <a:ext cx="3739923"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cho Chi một chiếc diều rất xinh</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8EC39B37-5DE7-D0C7-D784-918F317E3BAA}"/>
              </a:ext>
            </a:extLst>
          </p:cNvPr>
          <p:cNvSpPr txBox="1"/>
          <p:nvPr/>
        </p:nvSpPr>
        <p:spPr>
          <a:xfrm>
            <a:off x="6199813" y="4034425"/>
            <a:ext cx="435831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có bao nhiêu chuyện kể với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hlinkClick r:id="rId5" action="ppaction://hlinksldjump"/>
            <a:extLst>
              <a:ext uri="{FF2B5EF4-FFF2-40B4-BE49-F238E27FC236}">
                <a16:creationId xmlns:a16="http://schemas.microsoft.com/office/drawing/2014/main" id="{5D7F8265-0FE2-84B0-4A4A-6529E6366BD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89" b="50298" l="47511" r="94168">
                        <a14:backgroundMark x1="82221" y1="46723" x2="82221" y2="46723"/>
                        <a14:backgroundMark x1="81129" y1="26396" x2="81129" y2="26396"/>
                        <a14:backgroundMark x1="89745" y1="19235" x2="89745" y2="19235"/>
                      </a14:backgroundRemoval>
                    </a14:imgEffect>
                  </a14:imgLayer>
                </a14:imgProps>
              </a:ext>
              <a:ext uri="{28A0092B-C50C-407E-A947-70E740481C1C}">
                <a14:useLocalDpi xmlns:a14="http://schemas.microsoft.com/office/drawing/2010/main" val="0"/>
              </a:ext>
            </a:extLst>
          </a:blip>
          <a:srcRect l="41679" b="44113"/>
          <a:stretch/>
        </p:blipFill>
        <p:spPr>
          <a:xfrm>
            <a:off x="682836" y="-400325"/>
            <a:ext cx="3017513" cy="2891529"/>
          </a:xfrm>
          <a:prstGeom prst="rect">
            <a:avLst/>
          </a:prstGeom>
        </p:spPr>
      </p:pic>
    </p:spTree>
    <p:extLst>
      <p:ext uri="{BB962C8B-B14F-4D97-AF65-F5344CB8AC3E}">
        <p14:creationId xmlns:p14="http://schemas.microsoft.com/office/powerpoint/2010/main" val="116718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78B9AB-E3BC-9976-E08A-DEE6E698543A}"/>
              </a:ext>
            </a:extLst>
          </p:cNvPr>
          <p:cNvPicPr>
            <a:picLocks noChangeAspect="1"/>
          </p:cNvPicPr>
          <p:nvPr/>
        </p:nvPicPr>
        <p:blipFill>
          <a:blip r:embed="rId3"/>
          <a:stretch>
            <a:fillRect/>
          </a:stretch>
        </p:blipFill>
        <p:spPr>
          <a:xfrm>
            <a:off x="-529" y="-6394"/>
            <a:ext cx="12193057" cy="6870787"/>
          </a:xfrm>
          <a:prstGeom prst="rect">
            <a:avLst/>
          </a:prstGeom>
        </p:spPr>
      </p:pic>
      <p:sp>
        <p:nvSpPr>
          <p:cNvPr id="7" name="TextBox 6">
            <a:extLst>
              <a:ext uri="{FF2B5EF4-FFF2-40B4-BE49-F238E27FC236}">
                <a16:creationId xmlns:a16="http://schemas.microsoft.com/office/drawing/2014/main" id="{2E1DB945-D0F0-B1E6-B467-5D6911773461}"/>
              </a:ext>
            </a:extLst>
          </p:cNvPr>
          <p:cNvSpPr txBox="1"/>
          <p:nvPr/>
        </p:nvSpPr>
        <p:spPr>
          <a:xfrm>
            <a:off x="2556086" y="697580"/>
            <a:ext cx="8348134" cy="953453"/>
          </a:xfrm>
          <a:prstGeom prst="roundRect">
            <a:avLst/>
          </a:prstGeom>
          <a:solidFill>
            <a:schemeClr val="bg1"/>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Theo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B7C190A6-4038-581B-41B3-2C9C7BE2792B}"/>
              </a:ext>
            </a:extLst>
          </p:cNvPr>
          <p:cNvSpPr txBox="1"/>
          <p:nvPr/>
        </p:nvSpPr>
        <p:spPr>
          <a:xfrm>
            <a:off x="3102185" y="2322831"/>
            <a:ext cx="8007775" cy="646986"/>
          </a:xfrm>
          <a:prstGeom prst="roundRect">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a:extLst>
              <a:ext uri="{FF2B5EF4-FFF2-40B4-BE49-F238E27FC236}">
                <a16:creationId xmlns:a16="http://schemas.microsoft.com/office/drawing/2014/main" id="{B545CA52-9D7F-0479-0AA2-DC6DAB0FE9E7}"/>
              </a:ext>
            </a:extLst>
          </p:cNvPr>
          <p:cNvSpPr txBox="1"/>
          <p:nvPr/>
        </p:nvSpPr>
        <p:spPr>
          <a:xfrm>
            <a:off x="3112346" y="3357432"/>
            <a:ext cx="7963324" cy="1191816"/>
          </a:xfrm>
          <a:prstGeom prst="roundRect">
            <a:avLst/>
          </a:prstGeom>
          <a:solidFill>
            <a:srgbClr val="FFFF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
        <p:nvSpPr>
          <p:cNvPr id="10" name="TextBox 9">
            <a:extLst>
              <a:ext uri="{FF2B5EF4-FFF2-40B4-BE49-F238E27FC236}">
                <a16:creationId xmlns:a16="http://schemas.microsoft.com/office/drawing/2014/main" id="{B1EAF275-F69B-4760-2393-122EEE4DA1D4}"/>
              </a:ext>
            </a:extLst>
          </p:cNvPr>
          <p:cNvSpPr txBox="1"/>
          <p:nvPr/>
        </p:nvSpPr>
        <p:spPr>
          <a:xfrm>
            <a:off x="3135699" y="4975452"/>
            <a:ext cx="8225721" cy="1191816"/>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kỉ</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niệm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2" name="Arrow: Left 11">
            <a:hlinkClick r:id="rId4" action="ppaction://hlinksldjump"/>
            <a:extLst>
              <a:ext uri="{FF2B5EF4-FFF2-40B4-BE49-F238E27FC236}">
                <a16:creationId xmlns:a16="http://schemas.microsoft.com/office/drawing/2014/main" id="{05E5F2F8-ACED-A89E-80F2-C54D2D17C58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hlinkClick r:id="rId4" action="ppaction://hlinksldjump"/>
            <a:extLst>
              <a:ext uri="{FF2B5EF4-FFF2-40B4-BE49-F238E27FC236}">
                <a16:creationId xmlns:a16="http://schemas.microsoft.com/office/drawing/2014/main" id="{57688E92-6C2D-86B8-5D7D-7B66F04310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367" b="94660" l="4430" r="44235">
                        <a14:backgroundMark x1="15655" y1="85558" x2="15655" y2="85558"/>
                      </a14:backgroundRemoval>
                    </a14:imgEffect>
                  </a14:imgLayer>
                </a14:imgProps>
              </a:ext>
              <a:ext uri="{28A0092B-C50C-407E-A947-70E740481C1C}">
                <a14:useLocalDpi xmlns:a14="http://schemas.microsoft.com/office/drawing/2010/main" val="0"/>
              </a:ext>
            </a:extLst>
          </a:blip>
          <a:srcRect t="47092" r="55485"/>
          <a:stretch/>
        </p:blipFill>
        <p:spPr>
          <a:xfrm>
            <a:off x="424376" y="-125730"/>
            <a:ext cx="2321942" cy="2759695"/>
          </a:xfrm>
          <a:prstGeom prst="rect">
            <a:avLst/>
          </a:prstGeom>
        </p:spPr>
      </p:pic>
    </p:spTree>
    <p:extLst>
      <p:ext uri="{BB962C8B-B14F-4D97-AF65-F5344CB8AC3E}">
        <p14:creationId xmlns:p14="http://schemas.microsoft.com/office/powerpoint/2010/main" val="1348079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pic>
        <p:nvPicPr>
          <p:cNvPr id="26"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125201" y="-293389"/>
            <a:ext cx="2725087" cy="2119513"/>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1954" y="-99680"/>
            <a:ext cx="2297469" cy="1961054"/>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sp>
        <p:nvSpPr>
          <p:cNvPr id="2" name="Rectangle: Rounded Corners 1">
            <a:extLst>
              <a:ext uri="{FF2B5EF4-FFF2-40B4-BE49-F238E27FC236}">
                <a16:creationId xmlns:a16="http://schemas.microsoft.com/office/drawing/2014/main" id="{A0368AFB-3CCB-D2ED-9C98-D5D4DF6095C9}"/>
              </a:ext>
            </a:extLst>
          </p:cNvPr>
          <p:cNvSpPr/>
          <p:nvPr/>
        </p:nvSpPr>
        <p:spPr>
          <a:xfrm>
            <a:off x="4304403" y="817868"/>
            <a:ext cx="7529634" cy="3520216"/>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Gợi ý:</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Kì nghỉ của em diễn ra những gì?</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Có những gì ấn tượng trong kì nghỉ đó?</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Em cảm thấy như thế nào sau kì nghỉ?</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Được gặp lại bạn, em cảm thấy như thế nào?</a:t>
            </a:r>
          </a:p>
        </p:txBody>
      </p:sp>
      <p:pic>
        <p:nvPicPr>
          <p:cNvPr id="4" name="tải xuống (3)">
            <a:hlinkClick r:id="" action="ppaction://media"/>
            <a:extLst>
              <a:ext uri="{FF2B5EF4-FFF2-40B4-BE49-F238E27FC236}">
                <a16:creationId xmlns:a16="http://schemas.microsoft.com/office/drawing/2014/main" id="{1ABED11A-5354-C8F6-A6F2-31F9F67D55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0870" y="0"/>
            <a:ext cx="406400" cy="406400"/>
          </a:xfrm>
          <a:prstGeom prst="rect">
            <a:avLst/>
          </a:prstGeom>
        </p:spPr>
      </p:pic>
      <p:pic>
        <p:nvPicPr>
          <p:cNvPr id="5" name="98">
            <a:hlinkClick r:id="" action="ppaction://media"/>
            <a:extLst>
              <a:ext uri="{FF2B5EF4-FFF2-40B4-BE49-F238E27FC236}">
                <a16:creationId xmlns:a16="http://schemas.microsoft.com/office/drawing/2014/main" id="{85F0CE01-AA06-68E5-C215-2D8ECE82D2D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4263243"/>
            <a:ext cx="4204301" cy="2594758"/>
          </a:xfrm>
          <a:prstGeom prst="rect">
            <a:avLst/>
          </a:prstGeom>
        </p:spPr>
      </p:pic>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450" fill="hold"/>
                                        <p:tgtEl>
                                          <p:spTgt spid="4"/>
                                        </p:tgtEl>
                                      </p:cBhvr>
                                    </p:cmd>
                                  </p:childTnLst>
                                </p:cTn>
                              </p:par>
                              <p:par>
                                <p:cTn id="12" presetID="1" presetClass="mediacall" presetSubtype="0" fill="hold" nodeType="withEffect">
                                  <p:stCondLst>
                                    <p:cond delay="0"/>
                                  </p:stCondLst>
                                  <p:childTnLst>
                                    <p:cmd type="call" cmd="playFrom(0.0)">
                                      <p:cBhvr>
                                        <p:cTn id="13"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D9504-6D6B-5CE1-F1EC-03181853883B}"/>
              </a:ext>
            </a:extLst>
          </p:cNvPr>
          <p:cNvPicPr>
            <a:picLocks noChangeAspect="1"/>
          </p:cNvPicPr>
          <p:nvPr/>
        </p:nvPicPr>
        <p:blipFill>
          <a:blip r:embed="rId3"/>
          <a:stretch>
            <a:fillRect/>
          </a:stretch>
        </p:blipFill>
        <p:spPr>
          <a:xfrm>
            <a:off x="-529" y="-6394"/>
            <a:ext cx="12193057" cy="6870787"/>
          </a:xfrm>
          <a:prstGeom prst="rect">
            <a:avLst/>
          </a:prstGeom>
        </p:spPr>
      </p:pic>
      <p:sp>
        <p:nvSpPr>
          <p:cNvPr id="5" name="CÂU HỎI">
            <a:extLst>
              <a:ext uri="{FF2B5EF4-FFF2-40B4-BE49-F238E27FC236}">
                <a16:creationId xmlns:a16="http://schemas.microsoft.com/office/drawing/2014/main" id="{2BF3F22D-55C4-9315-13D2-33E7E4E5265B}"/>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9" name="TextBox 8">
            <a:extLst>
              <a:ext uri="{FF2B5EF4-FFF2-40B4-BE49-F238E27FC236}">
                <a16:creationId xmlns:a16="http://schemas.microsoft.com/office/drawing/2014/main" id="{F4BEB0B4-3D03-8E21-5E7C-D834EF6FB093}"/>
              </a:ext>
            </a:extLst>
          </p:cNvPr>
          <p:cNvSpPr txBox="1"/>
          <p:nvPr/>
        </p:nvSpPr>
        <p:spPr>
          <a:xfrm>
            <a:off x="3659232" y="848780"/>
            <a:ext cx="710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Sơn đã có những trải nghiệm gì trong mùa hè?</a:t>
            </a:r>
          </a:p>
        </p:txBody>
      </p:sp>
      <p:sp>
        <p:nvSpPr>
          <p:cNvPr id="12" name="Arrow: Left 11">
            <a:hlinkClick r:id="rId4" action="ppaction://hlinksldjump"/>
            <a:extLst>
              <a:ext uri="{FF2B5EF4-FFF2-40B4-BE49-F238E27FC236}">
                <a16:creationId xmlns:a16="http://schemas.microsoft.com/office/drawing/2014/main" id="{67EFEF20-89E6-404D-3F26-9BBAB05C8929}"/>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2A4E0E2-D902-0541-B22B-3FEC32C48210}"/>
              </a:ext>
            </a:extLst>
          </p:cNvPr>
          <p:cNvSpPr txBox="1"/>
          <p:nvPr/>
        </p:nvSpPr>
        <p:spPr>
          <a:xfrm>
            <a:off x="1554480" y="2642190"/>
            <a:ext cx="918972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theo ông bà đi trồng rau, câu cá; cùng các bạn đi thả diều.</a:t>
            </a:r>
          </a:p>
        </p:txBody>
      </p:sp>
      <p:pic>
        <p:nvPicPr>
          <p:cNvPr id="15" name="Picture 4" descr="7 Lợi Ích Câu Cá Mang Lại Cho Trẻ | Dụng cụ câu cá outdoor">
            <a:extLst>
              <a:ext uri="{FF2B5EF4-FFF2-40B4-BE49-F238E27FC236}">
                <a16:creationId xmlns:a16="http://schemas.microsoft.com/office/drawing/2014/main" id="{690518D3-F734-0F60-C13C-7CD08A28F0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5319869" y="4814460"/>
            <a:ext cx="1806311" cy="176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6" descr="He loves flying a .........">
            <a:extLst>
              <a:ext uri="{FF2B5EF4-FFF2-40B4-BE49-F238E27FC236}">
                <a16:creationId xmlns:a16="http://schemas.microsoft.com/office/drawing/2014/main" id="{9A10D024-4D76-7750-EEA4-13F4DD2FE16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7661275" y="4797137"/>
            <a:ext cx="1730018" cy="173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Premium Vector | A boy planted young trees and watering flowers from  watering can. save the earth. | Kids graphics, Cartoon clip art, Cartoon  wallpaper">
            <a:extLst>
              <a:ext uri="{FF2B5EF4-FFF2-40B4-BE49-F238E27FC236}">
                <a16:creationId xmlns:a16="http://schemas.microsoft.com/office/drawing/2014/main" id="{2B9F6261-45A8-C700-ABDF-1160887605A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2809371" y="4766351"/>
            <a:ext cx="1721737" cy="1721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hlinkClick r:id="rId4" action="ppaction://hlinksldjump"/>
            <a:extLst>
              <a:ext uri="{FF2B5EF4-FFF2-40B4-BE49-F238E27FC236}">
                <a16:creationId xmlns:a16="http://schemas.microsoft.com/office/drawing/2014/main" id="{9668B253-C763-37F4-E341-C677C91FD73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779" b="68226" l="3621" r="29493"/>
                    </a14:imgEffect>
                  </a14:imgLayer>
                </a14:imgProps>
              </a:ext>
              <a:ext uri="{28A0092B-C50C-407E-A947-70E740481C1C}">
                <a14:useLocalDpi xmlns:a14="http://schemas.microsoft.com/office/drawing/2010/main" val="0"/>
              </a:ext>
            </a:extLst>
          </a:blip>
          <a:srcRect l="3036" t="30354" r="72001" b="37021"/>
          <a:stretch/>
        </p:blipFill>
        <p:spPr>
          <a:xfrm>
            <a:off x="1039841" y="0"/>
            <a:ext cx="2568103" cy="2237362"/>
          </a:xfrm>
          <a:prstGeom prst="rect">
            <a:avLst/>
          </a:prstGeom>
        </p:spPr>
      </p:pic>
    </p:spTree>
    <p:extLst>
      <p:ext uri="{BB962C8B-B14F-4D97-AF65-F5344CB8AC3E}">
        <p14:creationId xmlns:p14="http://schemas.microsoft.com/office/powerpoint/2010/main" val="430699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B45E9ECC-72A0-A5C5-62DC-E890C9AE49D8}"/>
              </a:ext>
            </a:extLst>
          </p:cNvPr>
          <p:cNvGrpSpPr/>
          <p:nvPr/>
        </p:nvGrpSpPr>
        <p:grpSpPr>
          <a:xfrm>
            <a:off x="321693" y="637953"/>
            <a:ext cx="11092105" cy="6315739"/>
            <a:chOff x="510824" y="988026"/>
            <a:chExt cx="8319079" cy="3530440"/>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3"/>
            <a:srcRect l="48254" r="9243" b="67933"/>
            <a:stretch/>
          </p:blipFill>
          <p:spPr>
            <a:xfrm>
              <a:off x="510824" y="988026"/>
              <a:ext cx="8319079" cy="3530440"/>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339605" y="2133366"/>
              <a:ext cx="6814754" cy="1944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b="1" kern="0" dirty="0">
                  <a:solidFill>
                    <a:srgbClr val="0070C0"/>
                  </a:solidFill>
                  <a:latin typeface="Cambria" panose="02040503050406030204" pitchFamily="18" charset="0"/>
                  <a:ea typeface="Cambria" panose="02040503050406030204" pitchFamily="18" charset="0"/>
                  <a:cs typeface="Arial-Rounded" panose="020B0500000000000000" pitchFamily="34" charset="0"/>
                </a:rPr>
                <a:t>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nhỏ chia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 name="Picture 1">
            <a:extLst>
              <a:ext uri="{FF2B5EF4-FFF2-40B4-BE49-F238E27FC236}">
                <a16:creationId xmlns:a16="http://schemas.microsoft.com/office/drawing/2014/main" id="{F06875DD-1C55-E83C-0663-D0365B73BFCF}"/>
              </a:ext>
            </a:extLst>
          </p:cNvPr>
          <p:cNvPicPr>
            <a:picLocks noChangeAspect="1"/>
          </p:cNvPicPr>
          <p:nvPr/>
        </p:nvPicPr>
        <p:blipFill>
          <a:blip r:embed="rId4"/>
          <a:stretch>
            <a:fillRect/>
          </a:stretch>
        </p:blipFill>
        <p:spPr>
          <a:xfrm>
            <a:off x="1141664" y="131016"/>
            <a:ext cx="9547163" cy="1109568"/>
          </a:xfrm>
          <a:prstGeom prst="rect">
            <a:avLst/>
          </a:prstGeom>
        </p:spPr>
      </p:pic>
    </p:spTree>
    <p:extLst>
      <p:ext uri="{BB962C8B-B14F-4D97-AF65-F5344CB8AC3E}">
        <p14:creationId xmlns:p14="http://schemas.microsoft.com/office/powerpoint/2010/main" val="23201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1667660"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4154870" y="8609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500" b="1" i="0" u="none" strike="noStrike" kern="1200" cap="none" spc="0" normalizeH="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500" b="1" i="0" u="none" strike="noStrike" kern="1200" cap="none" spc="0" normalizeH="0" baseline="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3657600"/>
            <a:ext cx="2416381" cy="3322445"/>
          </a:xfrm>
          <a:prstGeom prst="rect">
            <a:avLst/>
          </a:prstGeom>
        </p:spPr>
      </p:pic>
      <p:sp>
        <p:nvSpPr>
          <p:cNvPr id="8" name="Rectangle 7"/>
          <p:cNvSpPr/>
          <p:nvPr/>
        </p:nvSpPr>
        <p:spPr>
          <a:xfrm>
            <a:off x="1913860" y="918292"/>
            <a:ext cx="9734211" cy="4401205"/>
          </a:xfrm>
          <a:prstGeom prst="rect">
            <a:avLst/>
          </a:prstGeom>
        </p:spPr>
        <p:txBody>
          <a:bodyPr wrap="square">
            <a:spAutoFit/>
          </a:bodyPr>
          <a:lstStyle/>
          <a:p>
            <a:pPr lvl="0" algn="just">
              <a:defRPr/>
            </a:pPr>
            <a:r>
              <a:rPr lang="en-US"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 Còn cậu thì sao? Hãy nói cho tớ nghe về kì nghỉ của cậu đi!</a:t>
            </a:r>
          </a:p>
        </p:txBody>
      </p:sp>
      <p:pic>
        <p:nvPicPr>
          <p:cNvPr id="3" name="Picture 2" descr="A white underwear on a black background&#10;&#10;AI-generated content may be incorrect.">
            <a:extLst>
              <a:ext uri="{FF2B5EF4-FFF2-40B4-BE49-F238E27FC236}">
                <a16:creationId xmlns:a16="http://schemas.microsoft.com/office/drawing/2014/main" id="{F88F8A4A-B03B-3FC4-4970-E02896F35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120" y="4875161"/>
            <a:ext cx="411480" cy="157597"/>
          </a:xfrm>
          <a:prstGeom prst="rect">
            <a:avLst/>
          </a:prstGeom>
        </p:spPr>
      </p:pic>
      <p:pic>
        <p:nvPicPr>
          <p:cNvPr id="6" name="tải xuống (4)">
            <a:hlinkClick r:id="" action="ppaction://media"/>
            <a:extLst>
              <a:ext uri="{FF2B5EF4-FFF2-40B4-BE49-F238E27FC236}">
                <a16:creationId xmlns:a16="http://schemas.microsoft.com/office/drawing/2014/main" id="{1B494F1F-CCED-F567-C129-E56C3102D1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5190" y="219710"/>
            <a:ext cx="406400" cy="406400"/>
          </a:xfrm>
          <a:prstGeom prst="rect">
            <a:avLst/>
          </a:prstGeom>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5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889551" y="1582625"/>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sp>
        <p:nvSpPr>
          <p:cNvPr id="2" name="Freeform 3">
            <a:extLst>
              <a:ext uri="{FF2B5EF4-FFF2-40B4-BE49-F238E27FC236}">
                <a16:creationId xmlns:a16="http://schemas.microsoft.com/office/drawing/2014/main" id="{7266C346-4918-5C25-674B-90A37A36EB2E}"/>
              </a:ext>
            </a:extLst>
          </p:cNvPr>
          <p:cNvSpPr/>
          <p:nvPr/>
        </p:nvSpPr>
        <p:spPr>
          <a:xfrm>
            <a:off x="110168" y="2424278"/>
            <a:ext cx="3837561" cy="4626518"/>
          </a:xfrm>
          <a:custGeom>
            <a:avLst/>
            <a:gdLst/>
            <a:ahLst/>
            <a:cxnLst/>
            <a:rect l="l" t="t" r="r" b="b"/>
            <a:pathLst>
              <a:path w="6624828" h="8229600">
                <a:moveTo>
                  <a:pt x="0" y="0"/>
                </a:moveTo>
                <a:lnTo>
                  <a:pt x="6624828" y="0"/>
                </a:lnTo>
                <a:lnTo>
                  <a:pt x="6624828" y="8229600"/>
                </a:lnTo>
                <a:lnTo>
                  <a:pt x="0" y="8229600"/>
                </a:lnTo>
                <a:lnTo>
                  <a:pt x="0" y="0"/>
                </a:lnTo>
                <a:close/>
              </a:path>
            </a:pathLst>
          </a:custGeom>
          <a:blipFill>
            <a:blip r:embed="rId9"/>
            <a:stretch>
              <a:fillRect/>
            </a:stretch>
          </a:blipFill>
        </p:spPr>
        <p:txBody>
          <a:bodyPr/>
          <a:lstStyle/>
          <a:p>
            <a:endParaRPr lang="en-US"/>
          </a:p>
        </p:txBody>
      </p:sp>
      <p:pic>
        <p:nvPicPr>
          <p:cNvPr id="5" name="Picture 4">
            <a:extLst>
              <a:ext uri="{FF2B5EF4-FFF2-40B4-BE49-F238E27FC236}">
                <a16:creationId xmlns:a16="http://schemas.microsoft.com/office/drawing/2014/main" id="{5BC56699-B7F0-2E6E-EBC2-7AF93E5556C7}"/>
              </a:ext>
            </a:extLst>
          </p:cNvPr>
          <p:cNvPicPr>
            <a:picLocks noChangeAspect="1"/>
          </p:cNvPicPr>
          <p:nvPr/>
        </p:nvPicPr>
        <p:blipFill>
          <a:blip r:embed="rId10"/>
          <a:stretch>
            <a:fillRect/>
          </a:stretch>
        </p:blipFill>
        <p:spPr>
          <a:xfrm>
            <a:off x="3611876" y="2331591"/>
            <a:ext cx="6626926" cy="1322947"/>
          </a:xfrm>
          <a:prstGeom prst="rect">
            <a:avLst/>
          </a:prstGeom>
        </p:spPr>
      </p:pic>
      <p:pic>
        <p:nvPicPr>
          <p:cNvPr id="8" name="Picture 7" descr="A yellow circles with red lines&#10;&#10;AI-generated content may be incorrect.">
            <a:extLst>
              <a:ext uri="{FF2B5EF4-FFF2-40B4-BE49-F238E27FC236}">
                <a16:creationId xmlns:a16="http://schemas.microsoft.com/office/drawing/2014/main" id="{F7BE5D35-CAFE-ECD1-6340-5A612AAF0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465" y="1051848"/>
            <a:ext cx="2487892" cy="148933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870CCD8B-DA49-8244-EFD3-F66D2FF8C2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3" name="Picture 2">
            <a:extLst>
              <a:ext uri="{FF2B5EF4-FFF2-40B4-BE49-F238E27FC236}">
                <a16:creationId xmlns:a16="http://schemas.microsoft.com/office/drawing/2014/main" id="{FA2FFB65-DEB5-D235-78E9-B912E63344D2}"/>
              </a:ext>
            </a:extLst>
          </p:cNvPr>
          <p:cNvPicPr>
            <a:picLocks noChangeAspect="1"/>
          </p:cNvPicPr>
          <p:nvPr/>
        </p:nvPicPr>
        <p:blipFill>
          <a:blip r:embed="rId7"/>
          <a:stretch>
            <a:fillRect/>
          </a:stretch>
        </p:blipFill>
        <p:spPr>
          <a:xfrm>
            <a:off x="1401416" y="458622"/>
            <a:ext cx="10431160" cy="3176291"/>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gặp lại - Tiếng Việt 3, tập 1 - Kết nối tri thức với cuộc sống">
            <a:hlinkClick r:id="" action="ppaction://media"/>
            <a:extLst>
              <a:ext uri="{FF2B5EF4-FFF2-40B4-BE49-F238E27FC236}">
                <a16:creationId xmlns:a16="http://schemas.microsoft.com/office/drawing/2014/main" id="{19AEA77D-7A8C-3CF9-0943-E0C1BFA66C84}"/>
              </a:ext>
            </a:extLst>
          </p:cNvPr>
          <p:cNvPicPr>
            <a:picLocks noChangeAspect="1"/>
          </p:cNvPicPr>
          <p:nvPr>
            <a:videoFile r:link="rId1"/>
            <p:extLst>
              <p:ext uri="{DAA4B4D4-6D71-4841-9C94-3DE7FCFB9230}">
                <p14:media xmlns:p14="http://schemas.microsoft.com/office/powerpoint/2010/main" r:embed="rId2">
                  <p14:trim st="7771" end="597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155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6" y="221806"/>
            <a:ext cx="10455165"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946329" y="-115652"/>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814" y="3279913"/>
            <a:ext cx="4992771" cy="4269751"/>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2" name="TextBox 1">
            <a:extLst>
              <a:ext uri="{FF2B5EF4-FFF2-40B4-BE49-F238E27FC236}">
                <a16:creationId xmlns:a16="http://schemas.microsoft.com/office/drawing/2014/main" id="{4BE54CAE-BC58-B93A-BED7-4EC9A8CBA490}"/>
              </a:ext>
            </a:extLst>
          </p:cNvPr>
          <p:cNvSpPr txBox="1"/>
          <p:nvPr/>
        </p:nvSpPr>
        <p:spPr>
          <a:xfrm>
            <a:off x="2106133" y="957970"/>
            <a:ext cx="8180867" cy="646331"/>
          </a:xfrm>
          <a:prstGeom prst="rect">
            <a:avLst/>
          </a:prstGeom>
          <a:noFill/>
        </p:spPr>
        <p:txBody>
          <a:bodyPr wrap="square" rtlCol="0">
            <a:spAutoFit/>
          </a:bodyPr>
          <a:lstStyle/>
          <a:p>
            <a:pPr algn="ct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Theo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em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bài</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đọc</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chia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làm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mấy</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đoạn</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a:t>
            </a:r>
            <a:endParaRPr lang="id-ID"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endParaRPr>
          </a:p>
        </p:txBody>
      </p:sp>
      <p:sp>
        <p:nvSpPr>
          <p:cNvPr id="3" name="TextBox 2">
            <a:extLst>
              <a:ext uri="{FF2B5EF4-FFF2-40B4-BE49-F238E27FC236}">
                <a16:creationId xmlns:a16="http://schemas.microsoft.com/office/drawing/2014/main" id="{065D82C5-8F31-F81B-92F2-00854AAE531A}"/>
              </a:ext>
            </a:extLst>
          </p:cNvPr>
          <p:cNvSpPr txBox="1"/>
          <p:nvPr/>
        </p:nvSpPr>
        <p:spPr>
          <a:xfrm>
            <a:off x="1782984" y="1810659"/>
            <a:ext cx="6536068" cy="584775"/>
          </a:xfrm>
          <a:prstGeom prst="rect">
            <a:avLst/>
          </a:prstGeom>
          <a:solidFill>
            <a:schemeClr val="accent4">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Từ</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cho</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cậu</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này</a:t>
            </a:r>
            <a:r>
              <a:rPr lang="en-US" sz="3200" b="1" dirty="0">
                <a:solidFill>
                  <a:srgbClr val="002060"/>
                </a:solidFill>
                <a:effectLst/>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D8CA60B-5660-C7E5-A7F4-ECBBF6403F46}"/>
              </a:ext>
            </a:extLst>
          </p:cNvPr>
          <p:cNvSpPr txBox="1"/>
          <p:nvPr/>
        </p:nvSpPr>
        <p:spPr>
          <a:xfrm>
            <a:off x="1802863" y="2634432"/>
            <a:ext cx="7390834" cy="584775"/>
          </a:xfrm>
          <a:prstGeom prst="rect">
            <a:avLst/>
          </a:prstGeom>
          <a:solidFill>
            <a:srgbClr val="91ECF3"/>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trời</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xanh</a:t>
            </a:r>
            <a:r>
              <a:rPr lang="en-US" sz="3200" b="1" i="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11D8E27-EEB9-1FE6-5997-2E764125BDE6}"/>
              </a:ext>
            </a:extLst>
          </p:cNvPr>
          <p:cNvSpPr txBox="1"/>
          <p:nvPr/>
        </p:nvSpPr>
        <p:spPr>
          <a:xfrm>
            <a:off x="1776183" y="3359638"/>
            <a:ext cx="6602504" cy="584775"/>
          </a:xfrm>
          <a:prstGeom prst="rect">
            <a:avLst/>
          </a:prstGeom>
          <a:solidFill>
            <a:srgbClr val="EBFAA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Đoạn</a:t>
            </a:r>
            <a:r>
              <a:rPr lang="en-US" sz="3200" b="1" dirty="0">
                <a:solidFill>
                  <a:srgbClr val="2C9151"/>
                </a:solidFill>
                <a:effectLst/>
                <a:latin typeface="Cambria" panose="02040503050406030204" pitchFamily="18" charset="0"/>
                <a:ea typeface="Cambria" panose="02040503050406030204" pitchFamily="18" charset="0"/>
              </a:rPr>
              <a:t> 3: </a:t>
            </a:r>
            <a:r>
              <a:rPr lang="en-US" sz="3200" b="1" dirty="0" err="1">
                <a:solidFill>
                  <a:srgbClr val="2C9151"/>
                </a:solidFill>
                <a:effectLst/>
                <a:latin typeface="Cambria" panose="02040503050406030204" pitchFamily="18" charset="0"/>
                <a:ea typeface="Cambria" panose="02040503050406030204" pitchFamily="18" charset="0"/>
              </a:rPr>
              <a:t>Tiếp</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theo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cho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đến</a:t>
            </a:r>
            <a:r>
              <a:rPr lang="en-US" sz="3200" b="1" dirty="0">
                <a:solidFill>
                  <a:srgbClr val="2C9151"/>
                </a:solidFill>
                <a:effectLst/>
                <a:latin typeface="Cambria" panose="02040503050406030204" pitchFamily="18" charset="0"/>
                <a:ea typeface="Cambria" panose="02040503050406030204" pitchFamily="18" charset="0"/>
              </a:rPr>
              <a:t> </a:t>
            </a:r>
            <a:r>
              <a:rPr lang="en-US" sz="3200" b="1" i="1" dirty="0">
                <a:solidFill>
                  <a:srgbClr val="2C9151"/>
                </a:solidFill>
                <a:effectLst/>
                <a:latin typeface="Cambria" panose="02040503050406030204" pitchFamily="18" charset="0"/>
                <a:ea typeface="Cambria" panose="02040503050406030204" pitchFamily="18" charset="0"/>
              </a:rPr>
              <a:t>ừ </a:t>
            </a:r>
            <a:r>
              <a:rPr lang="en-US" sz="3200" b="1" i="1" dirty="0" err="1">
                <a:solidFill>
                  <a:srgbClr val="2C9151"/>
                </a:solidFill>
                <a:effectLst/>
                <a:latin typeface="Cambria" panose="02040503050406030204" pitchFamily="18" charset="0"/>
                <a:ea typeface="Cambria" panose="02040503050406030204" pitchFamily="18" charset="0"/>
              </a:rPr>
              <a:t>nhỉ</a:t>
            </a:r>
            <a:r>
              <a:rPr lang="en-US" sz="3200" b="1" dirty="0">
                <a:solidFill>
                  <a:srgbClr val="2C9151"/>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94769515-D296-2A83-1374-9817F8CB724E}"/>
              </a:ext>
            </a:extLst>
          </p:cNvPr>
          <p:cNvSpPr txBox="1"/>
          <p:nvPr/>
        </p:nvSpPr>
        <p:spPr>
          <a:xfrm>
            <a:off x="1815940" y="4139611"/>
            <a:ext cx="3561130" cy="584775"/>
          </a:xfrm>
          <a:prstGeom prst="rect">
            <a:avLst/>
          </a:prstGeom>
          <a:solidFill>
            <a:srgbClr val="DFE2FD"/>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Đoạn</a:t>
            </a:r>
            <a:r>
              <a:rPr lang="en-US" sz="3200" b="1" dirty="0">
                <a:solidFill>
                  <a:srgbClr val="0070C0"/>
                </a:solidFill>
                <a:effectLst/>
                <a:latin typeface="Cambria" panose="02040503050406030204" pitchFamily="18" charset="0"/>
                <a:ea typeface="Cambria" panose="02040503050406030204" pitchFamily="18" charset="0"/>
              </a:rPr>
              <a:t> 4: </a:t>
            </a:r>
            <a:r>
              <a:rPr lang="en-US" sz="3200" b="1" dirty="0" err="1">
                <a:solidFill>
                  <a:srgbClr val="0070C0"/>
                </a:solidFill>
                <a:effectLst/>
                <a:latin typeface="Cambria" panose="02040503050406030204" pitchFamily="18" charset="0"/>
                <a:ea typeface="Cambria" panose="02040503050406030204" pitchFamily="18" charset="0"/>
              </a:rPr>
              <a:t>Còn</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lại</a:t>
            </a:r>
            <a:r>
              <a:rPr lang="en-US" sz="3200" b="1" dirty="0">
                <a:solidFill>
                  <a:srgbClr val="0070C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
        <p:nvSpPr>
          <p:cNvPr id="2" name="Teardrop 1">
            <a:extLst>
              <a:ext uri="{FF2B5EF4-FFF2-40B4-BE49-F238E27FC236}">
                <a16:creationId xmlns:a16="http://schemas.microsoft.com/office/drawing/2014/main" id="{B098E8EA-A84B-9473-6127-F2D1E5346055}"/>
              </a:ext>
            </a:extLst>
          </p:cNvPr>
          <p:cNvSpPr/>
          <p:nvPr/>
        </p:nvSpPr>
        <p:spPr>
          <a:xfrm>
            <a:off x="147598" y="646323"/>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1</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ardrop 2">
            <a:extLst>
              <a:ext uri="{FF2B5EF4-FFF2-40B4-BE49-F238E27FC236}">
                <a16:creationId xmlns:a16="http://schemas.microsoft.com/office/drawing/2014/main" id="{8195221B-8D94-BBEF-D314-8C8ACF014D51}"/>
              </a:ext>
            </a:extLst>
          </p:cNvPr>
          <p:cNvSpPr/>
          <p:nvPr/>
        </p:nvSpPr>
        <p:spPr>
          <a:xfrm>
            <a:off x="117780" y="18588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Teardrop 3">
            <a:extLst>
              <a:ext uri="{FF2B5EF4-FFF2-40B4-BE49-F238E27FC236}">
                <a16:creationId xmlns:a16="http://schemas.microsoft.com/office/drawing/2014/main" id="{6A8D17B7-4231-2C6D-B815-B75088E69643}"/>
              </a:ext>
            </a:extLst>
          </p:cNvPr>
          <p:cNvSpPr/>
          <p:nvPr/>
        </p:nvSpPr>
        <p:spPr>
          <a:xfrm>
            <a:off x="87963" y="3101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3</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 name="Teardrop 4">
            <a:extLst>
              <a:ext uri="{FF2B5EF4-FFF2-40B4-BE49-F238E27FC236}">
                <a16:creationId xmlns:a16="http://schemas.microsoft.com/office/drawing/2014/main" id="{58F40F9D-B437-0012-8E8B-E1AB23A87F8B}"/>
              </a:ext>
            </a:extLst>
          </p:cNvPr>
          <p:cNvSpPr/>
          <p:nvPr/>
        </p:nvSpPr>
        <p:spPr>
          <a:xfrm>
            <a:off x="107841" y="516862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4</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72319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FDF6E5-694D-62C0-E6AB-285D36F5B05F}"/>
              </a:ext>
            </a:extLst>
          </p:cNvPr>
          <p:cNvGrpSpPr/>
          <p:nvPr/>
        </p:nvGrpSpPr>
        <p:grpSpPr>
          <a:xfrm>
            <a:off x="8174800" y="3048640"/>
            <a:ext cx="2844430" cy="1254387"/>
            <a:chOff x="2120933" y="2221349"/>
            <a:chExt cx="3866191" cy="1860883"/>
          </a:xfrm>
        </p:grpSpPr>
        <p:sp>
          <p:nvSpPr>
            <p:cNvPr id="5" name="Freeform: Shape 4">
              <a:extLst>
                <a:ext uri="{FF2B5EF4-FFF2-40B4-BE49-F238E27FC236}">
                  <a16:creationId xmlns:a16="http://schemas.microsoft.com/office/drawing/2014/main" id="{01FD6C8D-838B-0282-CF7F-B114CD358A7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B4D2112-E7F4-B44C-8657-2C79DE95C907}"/>
                </a:ext>
              </a:extLst>
            </p:cNvPr>
            <p:cNvSpPr txBox="1"/>
            <p:nvPr/>
          </p:nvSpPr>
          <p:spPr>
            <a:xfrm>
              <a:off x="2120933" y="280361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lấp lánh</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8DA8C3A8-E313-D15B-2FC3-F0F6F72402B8}"/>
              </a:ext>
            </a:extLst>
          </p:cNvPr>
          <p:cNvGrpSpPr/>
          <p:nvPr/>
        </p:nvGrpSpPr>
        <p:grpSpPr>
          <a:xfrm>
            <a:off x="4459965" y="1496080"/>
            <a:ext cx="2844430" cy="1254387"/>
            <a:chOff x="2157098" y="2221349"/>
            <a:chExt cx="3866191" cy="1860883"/>
          </a:xfrm>
        </p:grpSpPr>
        <p:sp>
          <p:nvSpPr>
            <p:cNvPr id="8" name="Freeform: Shape 7">
              <a:extLst>
                <a:ext uri="{FF2B5EF4-FFF2-40B4-BE49-F238E27FC236}">
                  <a16:creationId xmlns:a16="http://schemas.microsoft.com/office/drawing/2014/main" id="{75785F23-C7F7-C97A-58F6-A8E4B1A54E5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BA9148C-FAB3-38DD-F28A-C3DFBFA91BEC}"/>
                </a:ext>
              </a:extLst>
            </p:cNvPr>
            <p:cNvSpPr txBox="1"/>
            <p:nvPr/>
          </p:nvSpPr>
          <p:spPr>
            <a:xfrm>
              <a:off x="2157098" y="272656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tia nắng</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56971708-A395-ED16-6255-9F8FBF629FD2}"/>
              </a:ext>
            </a:extLst>
          </p:cNvPr>
          <p:cNvGrpSpPr/>
          <p:nvPr/>
        </p:nvGrpSpPr>
        <p:grpSpPr>
          <a:xfrm>
            <a:off x="1112308" y="3327096"/>
            <a:ext cx="2844430" cy="1254387"/>
            <a:chOff x="2105101" y="2221349"/>
            <a:chExt cx="3866191" cy="1860883"/>
          </a:xfrm>
        </p:grpSpPr>
        <p:sp>
          <p:nvSpPr>
            <p:cNvPr id="11" name="Freeform: Shape 10">
              <a:extLst>
                <a:ext uri="{FF2B5EF4-FFF2-40B4-BE49-F238E27FC236}">
                  <a16:creationId xmlns:a16="http://schemas.microsoft.com/office/drawing/2014/main" id="{709BD032-6B62-6BDE-A0F6-6E535B09B5D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182CB538-68AB-7262-B9F9-E977260E0A8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c</a:t>
              </a:r>
              <a:r>
                <a:rPr lang="en-US" sz="3200" b="1" i="0">
                  <a:solidFill>
                    <a:srgbClr val="002060"/>
                  </a:solidFill>
                  <a:effectLst/>
                  <a:latin typeface="Cambria" panose="02040503050406030204" pitchFamily="18" charset="0"/>
                  <a:ea typeface="Cambria" panose="02040503050406030204" pitchFamily="18" charset="0"/>
                </a:rPr>
                <a:t>ửa sổ</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AFEFB7D0-FC3D-D609-FD23-65748F020533}"/>
              </a:ext>
            </a:extLst>
          </p:cNvPr>
          <p:cNvGrpSpPr/>
          <p:nvPr/>
        </p:nvGrpSpPr>
        <p:grpSpPr>
          <a:xfrm>
            <a:off x="7862750" y="1465180"/>
            <a:ext cx="2844430" cy="1254387"/>
            <a:chOff x="2109830" y="2221349"/>
            <a:chExt cx="3866191" cy="1860883"/>
          </a:xfrm>
        </p:grpSpPr>
        <p:sp>
          <p:nvSpPr>
            <p:cNvPr id="14" name="Freeform: Shape 13">
              <a:extLst>
                <a:ext uri="{FF2B5EF4-FFF2-40B4-BE49-F238E27FC236}">
                  <a16:creationId xmlns:a16="http://schemas.microsoft.com/office/drawing/2014/main" id="{CFE7046D-9F4E-CB70-A6DD-BAC3502224A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C0BF6FA-348E-1442-E91B-63ED4167DB60}"/>
                </a:ext>
              </a:extLst>
            </p:cNvPr>
            <p:cNvSpPr txBox="1"/>
            <p:nvPr/>
          </p:nvSpPr>
          <p:spPr>
            <a:xfrm>
              <a:off x="2109830" y="282851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bãi cỏ</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B682CDD-5D33-C02F-D9A3-7BBED1055A58}"/>
              </a:ext>
            </a:extLst>
          </p:cNvPr>
          <p:cNvGrpSpPr/>
          <p:nvPr/>
        </p:nvGrpSpPr>
        <p:grpSpPr>
          <a:xfrm>
            <a:off x="4369368" y="3097870"/>
            <a:ext cx="2844430" cy="1254387"/>
            <a:chOff x="2118699" y="2221349"/>
            <a:chExt cx="3866191" cy="1860883"/>
          </a:xfrm>
        </p:grpSpPr>
        <p:sp>
          <p:nvSpPr>
            <p:cNvPr id="17" name="Freeform: Shape 16">
              <a:extLst>
                <a:ext uri="{FF2B5EF4-FFF2-40B4-BE49-F238E27FC236}">
                  <a16:creationId xmlns:a16="http://schemas.microsoft.com/office/drawing/2014/main" id="{CCE4211A-4822-7A3E-9D53-FDF115F6485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99D4FC24-866E-CCA2-BA47-7EC97ABFCAC1}"/>
                </a:ext>
              </a:extLst>
            </p:cNvPr>
            <p:cNvSpPr txBox="1"/>
            <p:nvPr/>
          </p:nvSpPr>
          <p:spPr>
            <a:xfrm>
              <a:off x="2118699" y="2671312"/>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m</a:t>
              </a:r>
              <a:r>
                <a:rPr lang="en-US" sz="3200" b="1" i="0">
                  <a:solidFill>
                    <a:srgbClr val="002060"/>
                  </a:solidFill>
                  <a:effectLst/>
                  <a:latin typeface="Cambria" panose="02040503050406030204" pitchFamily="18" charset="0"/>
                  <a:ea typeface="Cambria" panose="02040503050406030204" pitchFamily="18" charset="0"/>
                </a:rPr>
                <a:t>ừng rỡ</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A3AC151-876D-914E-28A1-34B41C97A0C4}"/>
              </a:ext>
            </a:extLst>
          </p:cNvPr>
          <p:cNvGrpSpPr/>
          <p:nvPr/>
        </p:nvGrpSpPr>
        <p:grpSpPr>
          <a:xfrm>
            <a:off x="1017058" y="1725545"/>
            <a:ext cx="2844430" cy="1254387"/>
            <a:chOff x="2035835" y="2221349"/>
            <a:chExt cx="3866191" cy="1860883"/>
          </a:xfrm>
        </p:grpSpPr>
        <p:sp>
          <p:nvSpPr>
            <p:cNvPr id="20" name="Freeform: Shape 19">
              <a:extLst>
                <a:ext uri="{FF2B5EF4-FFF2-40B4-BE49-F238E27FC236}">
                  <a16:creationId xmlns:a16="http://schemas.microsoft.com/office/drawing/2014/main" id="{C0DB7A7D-047F-1497-06FA-1DC64E01CC6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8DE4AD1-08DC-B88C-1703-7A04FDFF4F9A}"/>
                </a:ext>
              </a:extLst>
            </p:cNvPr>
            <p:cNvSpPr txBox="1"/>
            <p:nvPr/>
          </p:nvSpPr>
          <p:spPr>
            <a:xfrm>
              <a:off x="2035835" y="2781425"/>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rối rít</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108FCFE4-7E7F-8A27-4E52-7B81ED223C59}"/>
              </a:ext>
            </a:extLst>
          </p:cNvPr>
          <p:cNvGrpSpPr/>
          <p:nvPr/>
        </p:nvGrpSpPr>
        <p:grpSpPr>
          <a:xfrm>
            <a:off x="3119490" y="4954540"/>
            <a:ext cx="2844430" cy="1254387"/>
            <a:chOff x="2105101" y="2221349"/>
            <a:chExt cx="3866191" cy="1860883"/>
          </a:xfrm>
        </p:grpSpPr>
        <p:sp>
          <p:nvSpPr>
            <p:cNvPr id="23" name="Freeform: Shape 22">
              <a:extLst>
                <a:ext uri="{FF2B5EF4-FFF2-40B4-BE49-F238E27FC236}">
                  <a16:creationId xmlns:a16="http://schemas.microsoft.com/office/drawing/2014/main" id="{967D0EF9-EC64-495D-DA0A-266A1ACEEE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9E7E060-2613-A77C-0A69-0485673EF5C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bon bon</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D848E-60C5-1CA4-94D8-6810F9A5E20C}"/>
              </a:ext>
            </a:extLst>
          </p:cNvPr>
          <p:cNvGrpSpPr/>
          <p:nvPr/>
        </p:nvGrpSpPr>
        <p:grpSpPr>
          <a:xfrm>
            <a:off x="6839542" y="4893982"/>
            <a:ext cx="2844430" cy="1254387"/>
            <a:chOff x="2119003" y="2221349"/>
            <a:chExt cx="3866191" cy="1860883"/>
          </a:xfrm>
        </p:grpSpPr>
        <p:sp>
          <p:nvSpPr>
            <p:cNvPr id="26" name="Freeform: Shape 25">
              <a:extLst>
                <a:ext uri="{FF2B5EF4-FFF2-40B4-BE49-F238E27FC236}">
                  <a16:creationId xmlns:a16="http://schemas.microsoft.com/office/drawing/2014/main" id="{9447DB66-FC2D-81EF-2AA8-E1DE787E167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A639BDDC-308F-A676-CC30-740650C0A8F9}"/>
                </a:ext>
              </a:extLst>
            </p:cNvPr>
            <p:cNvSpPr txBox="1"/>
            <p:nvPr/>
          </p:nvSpPr>
          <p:spPr>
            <a:xfrm>
              <a:off x="2119003" y="2783023"/>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đen nhẻm</a:t>
              </a:r>
              <a:endParaRPr lang="vi-VN" sz="3200" b="1" i="0">
                <a:solidFill>
                  <a:srgbClr val="002060"/>
                </a:solidFill>
                <a:effectLst/>
                <a:latin typeface="Cambria" panose="02040503050406030204" pitchFamily="18" charset="0"/>
                <a:ea typeface="Cambria" panose="02040503050406030204" pitchFamily="18" charset="0"/>
              </a:endParaRPr>
            </a:p>
          </p:txBody>
        </p:sp>
      </p:grpSp>
      <p:pic>
        <p:nvPicPr>
          <p:cNvPr id="29" name="Picture 28">
            <a:extLst>
              <a:ext uri="{FF2B5EF4-FFF2-40B4-BE49-F238E27FC236}">
                <a16:creationId xmlns:a16="http://schemas.microsoft.com/office/drawing/2014/main" id="{96A702CF-B01C-203E-A48E-A8CA07E0D90C}"/>
              </a:ext>
            </a:extLst>
          </p:cNvPr>
          <p:cNvPicPr>
            <a:picLocks noChangeAspect="1"/>
          </p:cNvPicPr>
          <p:nvPr/>
        </p:nvPicPr>
        <p:blipFill>
          <a:blip r:embed="rId2"/>
          <a:stretch>
            <a:fillRect/>
          </a:stretch>
        </p:blipFill>
        <p:spPr>
          <a:xfrm>
            <a:off x="2515213" y="226822"/>
            <a:ext cx="7260965" cy="1255885"/>
          </a:xfrm>
          <a:prstGeom prst="rect">
            <a:avLst/>
          </a:prstGeom>
        </p:spPr>
      </p:pic>
    </p:spTree>
    <p:extLst>
      <p:ext uri="{BB962C8B-B14F-4D97-AF65-F5344CB8AC3E}">
        <p14:creationId xmlns:p14="http://schemas.microsoft.com/office/powerpoint/2010/main" val="438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3"/>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3"/>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TotalTime>
  <Words>988</Words>
  <Application>Microsoft Office PowerPoint</Application>
  <PresentationFormat>Widescreen</PresentationFormat>
  <Paragraphs>85</Paragraphs>
  <Slides>22</Slides>
  <Notes>12</Notes>
  <HiddenSlides>0</HiddenSlides>
  <MMClips>6</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22</vt:i4>
      </vt:variant>
    </vt:vector>
  </HeadingPairs>
  <TitlesOfParts>
    <vt:vector size="45" baseType="lpstr">
      <vt:lpstr>等线</vt:lpstr>
      <vt:lpstr>Aptos</vt:lpstr>
      <vt:lpstr>Arial</vt:lpstr>
      <vt:lpstr>Arial-Rounded</vt:lpstr>
      <vt:lpstr>Calibri</vt:lpstr>
      <vt:lpstr>Calibri Light</vt:lpstr>
      <vt:lpstr>Cambria</vt:lpstr>
      <vt:lpstr>HP001 5 hàng</vt:lpstr>
      <vt:lpstr>SVN-Poky's</vt:lpstr>
      <vt:lpstr>UTM Arruba KT</vt:lpstr>
      <vt:lpstr>UTM Avo</vt:lpstr>
      <vt:lpstr>UTM Flavour</vt:lpstr>
      <vt:lpstr>UTM French Vanilla</vt:lpstr>
      <vt:lpstr>Wingdings</vt:lpstr>
      <vt:lpstr>华康方圆体W7</vt:lpstr>
      <vt:lpstr>思源黑体 CN</vt:lpstr>
      <vt:lpstr>千图网拥有20W+精美PPT模板 更多PPT模板下载至：www.58pic.com/office/ppt​​</vt:lpstr>
      <vt:lpstr>自定义设计方案</vt:lpstr>
      <vt:lpstr>1_自定义设计方案</vt:lpstr>
      <vt:lpstr>1_千图网拥有20W+精美PPT模板 更多PPT模板下载至：www.58pic.com/office/ppt​​</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128</cp:revision>
  <dcterms:created xsi:type="dcterms:W3CDTF">2022-04-20T14:22:21Z</dcterms:created>
  <dcterms:modified xsi:type="dcterms:W3CDTF">2025-09-06T12:26:48Z</dcterms:modified>
</cp:coreProperties>
</file>