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8"/>
  </p:notesMasterIdLst>
  <p:sldIdLst>
    <p:sldId id="2637" r:id="rId3"/>
    <p:sldId id="2638" r:id="rId4"/>
    <p:sldId id="257" r:id="rId5"/>
    <p:sldId id="272" r:id="rId6"/>
    <p:sldId id="285" r:id="rId7"/>
    <p:sldId id="2636" r:id="rId8"/>
    <p:sldId id="261" r:id="rId9"/>
    <p:sldId id="286" r:id="rId10"/>
    <p:sldId id="287" r:id="rId11"/>
    <p:sldId id="288" r:id="rId12"/>
    <p:sldId id="308" r:id="rId13"/>
    <p:sldId id="263" r:id="rId14"/>
    <p:sldId id="302" r:id="rId15"/>
    <p:sldId id="259" r:id="rId16"/>
    <p:sldId id="263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141C4-792E-432D-AD84-8F06203D837D}" type="datetimeFigureOut">
              <a:rPr lang="en-US" smtClean="0"/>
              <a:t>29/08/2025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62C7A-5006-4F69-B5A4-D76723DB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8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8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E04B52-7111-3381-2957-1936FA1603B3}"/>
              </a:ext>
            </a:extLst>
          </p:cNvPr>
          <p:cNvSpPr/>
          <p:nvPr userDrawn="1"/>
        </p:nvSpPr>
        <p:spPr>
          <a:xfrm>
            <a:off x="214122" y="241534"/>
            <a:ext cx="11763756" cy="6374931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5224313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51351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242512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22396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643493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3015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A006D7E4-1399-7244-BA0C-9080CA2F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50296-8D5B-168A-C0E7-B1B04B45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EF117-BAB8-3089-285E-6F5BEA69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0CCD-9E2C-544F-86C8-EEC06706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887F-3E3D-B2EA-DB8A-E57EAF28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71588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34BD-C182-165E-E3F4-13121C18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7188-649F-9AB0-5310-0AECD0D4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A4064-81C1-9BB8-60FE-2441BB72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LÊ TÂM">
            <a:extLst>
              <a:ext uri="{FF2B5EF4-FFF2-40B4-BE49-F238E27FC236}">
                <a16:creationId xmlns:a16="http://schemas.microsoft.com/office/drawing/2014/main" id="{49364678-1AFD-A6EA-647E-BF73E8F3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6510-37C7-42F6-53FC-9E7F5366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3A044-A1D0-C6F2-E71C-97AACC84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30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D2A5-699D-BCA1-EDE7-D335945D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3A4E-1E2B-E9C6-094C-B70F3E56D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EF969-2E69-2E31-653F-0BC64C2BE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97E55-817C-8F03-65B8-A54361C72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DBB38-A200-7776-5241-1B549ACA3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3F80A-57B7-5FA7-272C-E4B7964E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3E862-AD75-6EB8-9A49-AC8886E6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675AA-8824-EC62-22EA-13F3514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61134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54E-1395-0D07-796C-43F3F6C9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DE8B-9993-5DD1-7BCE-596CD8C2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45BD2-BEC5-EB93-630F-9D342368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486B-6AF4-68E8-551F-46180091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79192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FF37B-1395-76A7-8E15-52C6237A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94B72-5CA1-637D-C5F5-B7DACE34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F8D97-A29E-5180-69B0-8CC902E9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7918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9033-3960-7915-D9E5-6831F509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16F82-A58F-E815-89C0-73D540676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85697-B835-0B78-7E84-95DD30729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A37B-2EC2-5289-AD71-B8BF8A87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EE96-F915-83F6-D810-8EA595CF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59589-59F3-0267-0320-4C28B1EF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521458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CD59-2115-2F69-8920-0DE6EAF8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EC43B-B7C2-4296-0342-EC59384FF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C62BE-0D25-E9FE-E45B-37BD21A92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669B8-00E0-CEA3-F472-4245B791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DEAE-70DF-A89C-9EEF-FC6699CE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1F3BD-9DD1-1A20-B947-F037CBBA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29522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F852-FC05-9436-486A-85865376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DD455-9BC5-6ED5-3ED8-E6067823C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9814-8E0C-C59D-E0BA-BCC28539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17D0-5D64-690A-7D1C-DB87DAC2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AC98-BAA4-B503-09B8-A6D330DA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86214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3D554-7B6C-7724-7A67-95063203A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0FB7A-BD75-C207-71A9-9F2C994A4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8EA8C-C4C1-0AD7-1794-DFB04331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2A55-AD05-2E8E-EF30-E0610085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53A7-8962-BC73-656A-65F87087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85933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1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9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1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3CCA2F8A-590E-025F-7063-C98D597EA9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CEF529-B313-427F-2870-85F3044D64B5}"/>
              </a:ext>
            </a:extLst>
          </p:cNvPr>
          <p:cNvSpPr/>
          <p:nvPr userDrawn="1"/>
        </p:nvSpPr>
        <p:spPr>
          <a:xfrm>
            <a:off x="214122" y="241534"/>
            <a:ext cx="11763756" cy="6374931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187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0" r:id="rId5"/>
    <p:sldLayoutId id="2147483665" r:id="rId6"/>
    <p:sldLayoutId id="2147483682" r:id="rId7"/>
    <p:sldLayoutId id="2147483666" r:id="rId8"/>
    <p:sldLayoutId id="2147483667" r:id="rId9"/>
    <p:sldLayoutId id="2147483685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0658AC50-35DA-088A-162C-A05FDA13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85982-960E-D3A6-5E91-7B6709F92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924EB-3742-3A8E-28F1-21D01AEAE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DCDB4-4683-4ACC-B7E1-FEAD6BA85555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03CF-E710-A11F-EB21-D5A4C1EE2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26F6-DE07-3194-87B6-7AE62AC4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6353C3-C6C6-BBA3-6261-96AF62C080F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09600" y="114159"/>
            <a:ext cx="304799" cy="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87" r:id="rId3"/>
    <p:sldLayoutId id="2147483686" r:id="rId4"/>
    <p:sldLayoutId id="2147483684" r:id="rId5"/>
    <p:sldLayoutId id="2147483681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LÊ TÂM" descr="A group of kids running under leaves&#10;&#10;Description automatically generated">
            <a:extLst>
              <a:ext uri="{FF2B5EF4-FFF2-40B4-BE49-F238E27FC236}">
                <a16:creationId xmlns:a16="http://schemas.microsoft.com/office/drawing/2014/main" id="{F91D4B81-53D8-44ED-9C6E-BA6E6E296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b="92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572D2-925A-7FE3-C558-EDAC6D1F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82" y="636016"/>
            <a:ext cx="8832514" cy="23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03306" y="955433"/>
            <a:ext cx="4083234" cy="1479559"/>
            <a:chOff x="4103306" y="955433"/>
            <a:chExt cx="4083234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103306" y="1665551"/>
              <a:ext cx="408323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mùa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hè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43">
            <a:extLst>
              <a:ext uri="{FF2B5EF4-FFF2-40B4-BE49-F238E27FC236}">
                <a16:creationId xmlns:a16="http://schemas.microsoft.com/office/drawing/2014/main" id="{FC0962BA-C352-43F6-9521-CFC8FA4EC114}"/>
              </a:ext>
            </a:extLst>
          </p:cNvPr>
          <p:cNvSpPr/>
          <p:nvPr/>
        </p:nvSpPr>
        <p:spPr>
          <a:xfrm>
            <a:off x="314325" y="1695450"/>
            <a:ext cx="11620500" cy="4867275"/>
          </a:xfrm>
          <a:custGeom>
            <a:avLst/>
            <a:gdLst>
              <a:gd name="connsiteX0" fmla="*/ 0 w 11620500"/>
              <a:gd name="connsiteY0" fmla="*/ 811229 h 4867275"/>
              <a:gd name="connsiteX1" fmla="*/ 811229 w 11620500"/>
              <a:gd name="connsiteY1" fmla="*/ 0 h 4867275"/>
              <a:gd name="connsiteX2" fmla="*/ 1099408 w 11620500"/>
              <a:gd name="connsiteY2" fmla="*/ 0 h 4867275"/>
              <a:gd name="connsiteX3" fmla="*/ 1687528 w 11620500"/>
              <a:gd name="connsiteY3" fmla="*/ 0 h 4867275"/>
              <a:gd name="connsiteX4" fmla="*/ 2275648 w 11620500"/>
              <a:gd name="connsiteY4" fmla="*/ 0 h 4867275"/>
              <a:gd name="connsiteX5" fmla="*/ 3063729 w 11620500"/>
              <a:gd name="connsiteY5" fmla="*/ 0 h 4867275"/>
              <a:gd name="connsiteX6" fmla="*/ 3751830 w 11620500"/>
              <a:gd name="connsiteY6" fmla="*/ 0 h 4867275"/>
              <a:gd name="connsiteX7" fmla="*/ 4040008 w 11620500"/>
              <a:gd name="connsiteY7" fmla="*/ 0 h 4867275"/>
              <a:gd name="connsiteX8" fmla="*/ 4828089 w 11620500"/>
              <a:gd name="connsiteY8" fmla="*/ 0 h 4867275"/>
              <a:gd name="connsiteX9" fmla="*/ 5616170 w 11620500"/>
              <a:gd name="connsiteY9" fmla="*/ 0 h 4867275"/>
              <a:gd name="connsiteX10" fmla="*/ 6004330 w 11620500"/>
              <a:gd name="connsiteY10" fmla="*/ 0 h 4867275"/>
              <a:gd name="connsiteX11" fmla="*/ 6792411 w 11620500"/>
              <a:gd name="connsiteY11" fmla="*/ 0 h 4867275"/>
              <a:gd name="connsiteX12" fmla="*/ 7380531 w 11620500"/>
              <a:gd name="connsiteY12" fmla="*/ 0 h 4867275"/>
              <a:gd name="connsiteX13" fmla="*/ 7668710 w 11620500"/>
              <a:gd name="connsiteY13" fmla="*/ 0 h 4867275"/>
              <a:gd name="connsiteX14" fmla="*/ 8456791 w 11620500"/>
              <a:gd name="connsiteY14" fmla="*/ 0 h 4867275"/>
              <a:gd name="connsiteX15" fmla="*/ 9244871 w 11620500"/>
              <a:gd name="connsiteY15" fmla="*/ 0 h 4867275"/>
              <a:gd name="connsiteX16" fmla="*/ 9932972 w 11620500"/>
              <a:gd name="connsiteY16" fmla="*/ 0 h 4867275"/>
              <a:gd name="connsiteX17" fmla="*/ 10809271 w 11620500"/>
              <a:gd name="connsiteY17" fmla="*/ 0 h 4867275"/>
              <a:gd name="connsiteX18" fmla="*/ 11620500 w 11620500"/>
              <a:gd name="connsiteY18" fmla="*/ 811229 h 4867275"/>
              <a:gd name="connsiteX19" fmla="*/ 11620500 w 11620500"/>
              <a:gd name="connsiteY19" fmla="*/ 1384480 h 4867275"/>
              <a:gd name="connsiteX20" fmla="*/ 11620500 w 11620500"/>
              <a:gd name="connsiteY20" fmla="*/ 1827938 h 4867275"/>
              <a:gd name="connsiteX21" fmla="*/ 11620500 w 11620500"/>
              <a:gd name="connsiteY21" fmla="*/ 2271397 h 4867275"/>
              <a:gd name="connsiteX22" fmla="*/ 11620500 w 11620500"/>
              <a:gd name="connsiteY22" fmla="*/ 2747303 h 4867275"/>
              <a:gd name="connsiteX23" fmla="*/ 11620500 w 11620500"/>
              <a:gd name="connsiteY23" fmla="*/ 3223210 h 4867275"/>
              <a:gd name="connsiteX24" fmla="*/ 11620500 w 11620500"/>
              <a:gd name="connsiteY24" fmla="*/ 4056046 h 4867275"/>
              <a:gd name="connsiteX25" fmla="*/ 10809271 w 11620500"/>
              <a:gd name="connsiteY25" fmla="*/ 4867275 h 4867275"/>
              <a:gd name="connsiteX26" fmla="*/ 10121170 w 11620500"/>
              <a:gd name="connsiteY26" fmla="*/ 4867275 h 4867275"/>
              <a:gd name="connsiteX27" fmla="*/ 9633031 w 11620500"/>
              <a:gd name="connsiteY27" fmla="*/ 4867275 h 4867275"/>
              <a:gd name="connsiteX28" fmla="*/ 9344852 w 11620500"/>
              <a:gd name="connsiteY28" fmla="*/ 4867275 h 4867275"/>
              <a:gd name="connsiteX29" fmla="*/ 8656751 w 11620500"/>
              <a:gd name="connsiteY29" fmla="*/ 4867275 h 4867275"/>
              <a:gd name="connsiteX30" fmla="*/ 7968651 w 11620500"/>
              <a:gd name="connsiteY30" fmla="*/ 4867275 h 4867275"/>
              <a:gd name="connsiteX31" fmla="*/ 7280550 w 11620500"/>
              <a:gd name="connsiteY31" fmla="*/ 4867275 h 4867275"/>
              <a:gd name="connsiteX32" fmla="*/ 6592450 w 11620500"/>
              <a:gd name="connsiteY32" fmla="*/ 4867275 h 4867275"/>
              <a:gd name="connsiteX33" fmla="*/ 5904349 w 11620500"/>
              <a:gd name="connsiteY33" fmla="*/ 4867275 h 4867275"/>
              <a:gd name="connsiteX34" fmla="*/ 5116268 w 11620500"/>
              <a:gd name="connsiteY34" fmla="*/ 4867275 h 4867275"/>
              <a:gd name="connsiteX35" fmla="*/ 4428168 w 11620500"/>
              <a:gd name="connsiteY35" fmla="*/ 4867275 h 4867275"/>
              <a:gd name="connsiteX36" fmla="*/ 3740067 w 11620500"/>
              <a:gd name="connsiteY36" fmla="*/ 4867275 h 4867275"/>
              <a:gd name="connsiteX37" fmla="*/ 3051967 w 11620500"/>
              <a:gd name="connsiteY37" fmla="*/ 4867275 h 4867275"/>
              <a:gd name="connsiteX38" fmla="*/ 2363866 w 11620500"/>
              <a:gd name="connsiteY38" fmla="*/ 4867275 h 4867275"/>
              <a:gd name="connsiteX39" fmla="*/ 1575785 w 11620500"/>
              <a:gd name="connsiteY39" fmla="*/ 4867275 h 4867275"/>
              <a:gd name="connsiteX40" fmla="*/ 811229 w 11620500"/>
              <a:gd name="connsiteY40" fmla="*/ 4867275 h 4867275"/>
              <a:gd name="connsiteX41" fmla="*/ 0 w 11620500"/>
              <a:gd name="connsiteY41" fmla="*/ 4056046 h 4867275"/>
              <a:gd name="connsiteX42" fmla="*/ 0 w 11620500"/>
              <a:gd name="connsiteY42" fmla="*/ 3482795 h 4867275"/>
              <a:gd name="connsiteX43" fmla="*/ 0 w 11620500"/>
              <a:gd name="connsiteY43" fmla="*/ 2909544 h 4867275"/>
              <a:gd name="connsiteX44" fmla="*/ 0 w 11620500"/>
              <a:gd name="connsiteY44" fmla="*/ 2368741 h 4867275"/>
              <a:gd name="connsiteX45" fmla="*/ 0 w 11620500"/>
              <a:gd name="connsiteY45" fmla="*/ 1827938 h 4867275"/>
              <a:gd name="connsiteX46" fmla="*/ 0 w 11620500"/>
              <a:gd name="connsiteY46" fmla="*/ 811229 h 486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620500" h="4867275" fill="none" extrusionOk="0">
                <a:moveTo>
                  <a:pt x="0" y="811229"/>
                </a:moveTo>
                <a:cubicBezTo>
                  <a:pt x="-18342" y="332453"/>
                  <a:pt x="381288" y="-71277"/>
                  <a:pt x="811229" y="0"/>
                </a:cubicBezTo>
                <a:cubicBezTo>
                  <a:pt x="869489" y="-22377"/>
                  <a:pt x="1001341" y="7301"/>
                  <a:pt x="1099408" y="0"/>
                </a:cubicBezTo>
                <a:cubicBezTo>
                  <a:pt x="1197475" y="-7301"/>
                  <a:pt x="1434276" y="62152"/>
                  <a:pt x="1687528" y="0"/>
                </a:cubicBezTo>
                <a:cubicBezTo>
                  <a:pt x="1940780" y="-62152"/>
                  <a:pt x="2084500" y="25883"/>
                  <a:pt x="2275648" y="0"/>
                </a:cubicBezTo>
                <a:cubicBezTo>
                  <a:pt x="2466796" y="-25883"/>
                  <a:pt x="2767609" y="62387"/>
                  <a:pt x="3063729" y="0"/>
                </a:cubicBezTo>
                <a:cubicBezTo>
                  <a:pt x="3359849" y="-62387"/>
                  <a:pt x="3589232" y="21449"/>
                  <a:pt x="3751830" y="0"/>
                </a:cubicBezTo>
                <a:cubicBezTo>
                  <a:pt x="3914428" y="-21449"/>
                  <a:pt x="3951860" y="10291"/>
                  <a:pt x="4040008" y="0"/>
                </a:cubicBezTo>
                <a:cubicBezTo>
                  <a:pt x="4128156" y="-10291"/>
                  <a:pt x="4538221" y="47426"/>
                  <a:pt x="4828089" y="0"/>
                </a:cubicBezTo>
                <a:cubicBezTo>
                  <a:pt x="5117957" y="-47426"/>
                  <a:pt x="5352056" y="12266"/>
                  <a:pt x="5616170" y="0"/>
                </a:cubicBezTo>
                <a:cubicBezTo>
                  <a:pt x="5880284" y="-12266"/>
                  <a:pt x="5880844" y="27660"/>
                  <a:pt x="6004330" y="0"/>
                </a:cubicBezTo>
                <a:cubicBezTo>
                  <a:pt x="6127816" y="-27660"/>
                  <a:pt x="6591817" y="1620"/>
                  <a:pt x="6792411" y="0"/>
                </a:cubicBezTo>
                <a:cubicBezTo>
                  <a:pt x="6993005" y="-1620"/>
                  <a:pt x="7136179" y="32162"/>
                  <a:pt x="7380531" y="0"/>
                </a:cubicBezTo>
                <a:cubicBezTo>
                  <a:pt x="7624883" y="-32162"/>
                  <a:pt x="7592680" y="4706"/>
                  <a:pt x="7668710" y="0"/>
                </a:cubicBezTo>
                <a:cubicBezTo>
                  <a:pt x="7744740" y="-4706"/>
                  <a:pt x="8202467" y="6249"/>
                  <a:pt x="8456791" y="0"/>
                </a:cubicBezTo>
                <a:cubicBezTo>
                  <a:pt x="8711115" y="-6249"/>
                  <a:pt x="9037490" y="7365"/>
                  <a:pt x="9244871" y="0"/>
                </a:cubicBezTo>
                <a:cubicBezTo>
                  <a:pt x="9452252" y="-7365"/>
                  <a:pt x="9599281" y="19235"/>
                  <a:pt x="9932972" y="0"/>
                </a:cubicBezTo>
                <a:cubicBezTo>
                  <a:pt x="10266663" y="-19235"/>
                  <a:pt x="10381421" y="102950"/>
                  <a:pt x="10809271" y="0"/>
                </a:cubicBezTo>
                <a:cubicBezTo>
                  <a:pt x="11384089" y="-5931"/>
                  <a:pt x="11667294" y="323562"/>
                  <a:pt x="11620500" y="811229"/>
                </a:cubicBezTo>
                <a:cubicBezTo>
                  <a:pt x="11645403" y="937681"/>
                  <a:pt x="11557161" y="1178378"/>
                  <a:pt x="11620500" y="1384480"/>
                </a:cubicBezTo>
                <a:cubicBezTo>
                  <a:pt x="11683839" y="1590582"/>
                  <a:pt x="11604272" y="1634380"/>
                  <a:pt x="11620500" y="1827938"/>
                </a:cubicBezTo>
                <a:cubicBezTo>
                  <a:pt x="11636728" y="2021496"/>
                  <a:pt x="11571671" y="2125975"/>
                  <a:pt x="11620500" y="2271397"/>
                </a:cubicBezTo>
                <a:cubicBezTo>
                  <a:pt x="11669329" y="2416819"/>
                  <a:pt x="11576664" y="2583523"/>
                  <a:pt x="11620500" y="2747303"/>
                </a:cubicBezTo>
                <a:cubicBezTo>
                  <a:pt x="11664336" y="2911083"/>
                  <a:pt x="11576941" y="3120547"/>
                  <a:pt x="11620500" y="3223210"/>
                </a:cubicBezTo>
                <a:cubicBezTo>
                  <a:pt x="11664059" y="3325873"/>
                  <a:pt x="11584972" y="3782619"/>
                  <a:pt x="11620500" y="4056046"/>
                </a:cubicBezTo>
                <a:cubicBezTo>
                  <a:pt x="11642526" y="4485218"/>
                  <a:pt x="11273829" y="4880157"/>
                  <a:pt x="10809271" y="4867275"/>
                </a:cubicBezTo>
                <a:cubicBezTo>
                  <a:pt x="10581898" y="4906781"/>
                  <a:pt x="10303393" y="4807480"/>
                  <a:pt x="10121170" y="4867275"/>
                </a:cubicBezTo>
                <a:cubicBezTo>
                  <a:pt x="9938947" y="4927070"/>
                  <a:pt x="9797664" y="4843485"/>
                  <a:pt x="9633031" y="4867275"/>
                </a:cubicBezTo>
                <a:cubicBezTo>
                  <a:pt x="9468398" y="4891065"/>
                  <a:pt x="9413115" y="4840416"/>
                  <a:pt x="9344852" y="4867275"/>
                </a:cubicBezTo>
                <a:cubicBezTo>
                  <a:pt x="9276589" y="4894134"/>
                  <a:pt x="8940291" y="4865661"/>
                  <a:pt x="8656751" y="4867275"/>
                </a:cubicBezTo>
                <a:cubicBezTo>
                  <a:pt x="8373211" y="4868889"/>
                  <a:pt x="8178427" y="4815847"/>
                  <a:pt x="7968651" y="4867275"/>
                </a:cubicBezTo>
                <a:cubicBezTo>
                  <a:pt x="7758875" y="4918703"/>
                  <a:pt x="7573077" y="4806029"/>
                  <a:pt x="7280550" y="4867275"/>
                </a:cubicBezTo>
                <a:cubicBezTo>
                  <a:pt x="6988023" y="4928521"/>
                  <a:pt x="6907578" y="4797723"/>
                  <a:pt x="6592450" y="4867275"/>
                </a:cubicBezTo>
                <a:cubicBezTo>
                  <a:pt x="6277322" y="4936827"/>
                  <a:pt x="6209235" y="4806407"/>
                  <a:pt x="5904349" y="4867275"/>
                </a:cubicBezTo>
                <a:cubicBezTo>
                  <a:pt x="5599463" y="4928143"/>
                  <a:pt x="5402300" y="4837797"/>
                  <a:pt x="5116268" y="4867275"/>
                </a:cubicBezTo>
                <a:cubicBezTo>
                  <a:pt x="4830236" y="4896753"/>
                  <a:pt x="4624696" y="4836770"/>
                  <a:pt x="4428168" y="4867275"/>
                </a:cubicBezTo>
                <a:cubicBezTo>
                  <a:pt x="4231640" y="4897780"/>
                  <a:pt x="4035862" y="4855628"/>
                  <a:pt x="3740067" y="4867275"/>
                </a:cubicBezTo>
                <a:cubicBezTo>
                  <a:pt x="3444272" y="4878922"/>
                  <a:pt x="3254117" y="4829911"/>
                  <a:pt x="3051967" y="4867275"/>
                </a:cubicBezTo>
                <a:cubicBezTo>
                  <a:pt x="2849817" y="4904639"/>
                  <a:pt x="2616387" y="4803269"/>
                  <a:pt x="2363866" y="4867275"/>
                </a:cubicBezTo>
                <a:cubicBezTo>
                  <a:pt x="2111345" y="4931281"/>
                  <a:pt x="1770850" y="4850585"/>
                  <a:pt x="1575785" y="4867275"/>
                </a:cubicBezTo>
                <a:cubicBezTo>
                  <a:pt x="1380720" y="4883965"/>
                  <a:pt x="1012371" y="4780434"/>
                  <a:pt x="811229" y="4867275"/>
                </a:cubicBezTo>
                <a:cubicBezTo>
                  <a:pt x="292824" y="4888141"/>
                  <a:pt x="76827" y="4494684"/>
                  <a:pt x="0" y="4056046"/>
                </a:cubicBezTo>
                <a:cubicBezTo>
                  <a:pt x="-58992" y="3847972"/>
                  <a:pt x="39319" y="3648018"/>
                  <a:pt x="0" y="3482795"/>
                </a:cubicBezTo>
                <a:cubicBezTo>
                  <a:pt x="-39319" y="3317572"/>
                  <a:pt x="7958" y="3087470"/>
                  <a:pt x="0" y="2909544"/>
                </a:cubicBezTo>
                <a:cubicBezTo>
                  <a:pt x="-7958" y="2731618"/>
                  <a:pt x="9584" y="2519843"/>
                  <a:pt x="0" y="2368741"/>
                </a:cubicBezTo>
                <a:cubicBezTo>
                  <a:pt x="-9584" y="2217639"/>
                  <a:pt x="13983" y="1950151"/>
                  <a:pt x="0" y="1827938"/>
                </a:cubicBezTo>
                <a:cubicBezTo>
                  <a:pt x="-13983" y="1705725"/>
                  <a:pt x="58928" y="1297580"/>
                  <a:pt x="0" y="811229"/>
                </a:cubicBezTo>
                <a:close/>
              </a:path>
              <a:path w="11620500" h="4867275" stroke="0" extrusionOk="0">
                <a:moveTo>
                  <a:pt x="0" y="811229"/>
                </a:moveTo>
                <a:cubicBezTo>
                  <a:pt x="-84522" y="338230"/>
                  <a:pt x="395554" y="24631"/>
                  <a:pt x="811229" y="0"/>
                </a:cubicBezTo>
                <a:cubicBezTo>
                  <a:pt x="1068619" y="-10715"/>
                  <a:pt x="1297561" y="36570"/>
                  <a:pt x="1499330" y="0"/>
                </a:cubicBezTo>
                <a:cubicBezTo>
                  <a:pt x="1701099" y="-36570"/>
                  <a:pt x="1910544" y="51002"/>
                  <a:pt x="2187430" y="0"/>
                </a:cubicBezTo>
                <a:cubicBezTo>
                  <a:pt x="2464316" y="-51002"/>
                  <a:pt x="2633349" y="24681"/>
                  <a:pt x="2875531" y="0"/>
                </a:cubicBezTo>
                <a:cubicBezTo>
                  <a:pt x="3117713" y="-24681"/>
                  <a:pt x="3444782" y="50571"/>
                  <a:pt x="3663612" y="0"/>
                </a:cubicBezTo>
                <a:cubicBezTo>
                  <a:pt x="3882442" y="-50571"/>
                  <a:pt x="3876100" y="43278"/>
                  <a:pt x="4051771" y="0"/>
                </a:cubicBezTo>
                <a:cubicBezTo>
                  <a:pt x="4227442" y="-43278"/>
                  <a:pt x="4394376" y="39594"/>
                  <a:pt x="4639891" y="0"/>
                </a:cubicBezTo>
                <a:cubicBezTo>
                  <a:pt x="4885406" y="-39594"/>
                  <a:pt x="4925469" y="21465"/>
                  <a:pt x="5128031" y="0"/>
                </a:cubicBezTo>
                <a:cubicBezTo>
                  <a:pt x="5330593" y="-21465"/>
                  <a:pt x="5413815" y="223"/>
                  <a:pt x="5516190" y="0"/>
                </a:cubicBezTo>
                <a:cubicBezTo>
                  <a:pt x="5618565" y="-223"/>
                  <a:pt x="5901856" y="66308"/>
                  <a:pt x="6204290" y="0"/>
                </a:cubicBezTo>
                <a:cubicBezTo>
                  <a:pt x="6506724" y="-66308"/>
                  <a:pt x="6368200" y="875"/>
                  <a:pt x="6492469" y="0"/>
                </a:cubicBezTo>
                <a:cubicBezTo>
                  <a:pt x="6616738" y="-875"/>
                  <a:pt x="6658157" y="13104"/>
                  <a:pt x="6780648" y="0"/>
                </a:cubicBezTo>
                <a:cubicBezTo>
                  <a:pt x="6903139" y="-13104"/>
                  <a:pt x="7131325" y="60183"/>
                  <a:pt x="7468749" y="0"/>
                </a:cubicBezTo>
                <a:cubicBezTo>
                  <a:pt x="7806173" y="-60183"/>
                  <a:pt x="7706514" y="5685"/>
                  <a:pt x="7856908" y="0"/>
                </a:cubicBezTo>
                <a:cubicBezTo>
                  <a:pt x="8007302" y="-5685"/>
                  <a:pt x="8105411" y="36081"/>
                  <a:pt x="8245067" y="0"/>
                </a:cubicBezTo>
                <a:cubicBezTo>
                  <a:pt x="8384723" y="-36081"/>
                  <a:pt x="8832870" y="22531"/>
                  <a:pt x="9033148" y="0"/>
                </a:cubicBezTo>
                <a:cubicBezTo>
                  <a:pt x="9233426" y="-22531"/>
                  <a:pt x="9628650" y="78694"/>
                  <a:pt x="9821229" y="0"/>
                </a:cubicBezTo>
                <a:cubicBezTo>
                  <a:pt x="10013808" y="-78694"/>
                  <a:pt x="10449248" y="40447"/>
                  <a:pt x="10809271" y="0"/>
                </a:cubicBezTo>
                <a:cubicBezTo>
                  <a:pt x="11275415" y="-127800"/>
                  <a:pt x="11646654" y="425130"/>
                  <a:pt x="11620500" y="811229"/>
                </a:cubicBezTo>
                <a:cubicBezTo>
                  <a:pt x="11676909" y="994686"/>
                  <a:pt x="11618560" y="1139625"/>
                  <a:pt x="11620500" y="1384480"/>
                </a:cubicBezTo>
                <a:cubicBezTo>
                  <a:pt x="11622440" y="1629335"/>
                  <a:pt x="11615248" y="1735277"/>
                  <a:pt x="11620500" y="1860386"/>
                </a:cubicBezTo>
                <a:cubicBezTo>
                  <a:pt x="11625752" y="1985495"/>
                  <a:pt x="11568424" y="2146131"/>
                  <a:pt x="11620500" y="2336293"/>
                </a:cubicBezTo>
                <a:cubicBezTo>
                  <a:pt x="11672576" y="2526455"/>
                  <a:pt x="11564115" y="2615617"/>
                  <a:pt x="11620500" y="2877096"/>
                </a:cubicBezTo>
                <a:cubicBezTo>
                  <a:pt x="11676885" y="3138575"/>
                  <a:pt x="11599899" y="3266737"/>
                  <a:pt x="11620500" y="3417899"/>
                </a:cubicBezTo>
                <a:cubicBezTo>
                  <a:pt x="11641101" y="3569061"/>
                  <a:pt x="11546730" y="3803680"/>
                  <a:pt x="11620500" y="4056046"/>
                </a:cubicBezTo>
                <a:cubicBezTo>
                  <a:pt x="11632679" y="4563860"/>
                  <a:pt x="11281665" y="4836598"/>
                  <a:pt x="10809271" y="4867275"/>
                </a:cubicBezTo>
                <a:cubicBezTo>
                  <a:pt x="10744348" y="4893452"/>
                  <a:pt x="10643559" y="4833354"/>
                  <a:pt x="10521092" y="4867275"/>
                </a:cubicBezTo>
                <a:cubicBezTo>
                  <a:pt x="10398625" y="4901196"/>
                  <a:pt x="10152163" y="4828113"/>
                  <a:pt x="9832992" y="4867275"/>
                </a:cubicBezTo>
                <a:cubicBezTo>
                  <a:pt x="9513821" y="4906437"/>
                  <a:pt x="9625423" y="4828209"/>
                  <a:pt x="9444832" y="4867275"/>
                </a:cubicBezTo>
                <a:cubicBezTo>
                  <a:pt x="9264241" y="4906341"/>
                  <a:pt x="9102301" y="4849209"/>
                  <a:pt x="8856712" y="4867275"/>
                </a:cubicBezTo>
                <a:cubicBezTo>
                  <a:pt x="8611123" y="4885341"/>
                  <a:pt x="8504523" y="4850246"/>
                  <a:pt x="8368573" y="4867275"/>
                </a:cubicBezTo>
                <a:cubicBezTo>
                  <a:pt x="8232623" y="4884304"/>
                  <a:pt x="8165054" y="4857856"/>
                  <a:pt x="7980413" y="4867275"/>
                </a:cubicBezTo>
                <a:cubicBezTo>
                  <a:pt x="7795772" y="4876694"/>
                  <a:pt x="7516862" y="4819860"/>
                  <a:pt x="7192332" y="4867275"/>
                </a:cubicBezTo>
                <a:cubicBezTo>
                  <a:pt x="6867802" y="4914690"/>
                  <a:pt x="6929524" y="4850504"/>
                  <a:pt x="6804173" y="4867275"/>
                </a:cubicBezTo>
                <a:cubicBezTo>
                  <a:pt x="6678822" y="4884046"/>
                  <a:pt x="6396914" y="4841835"/>
                  <a:pt x="6116072" y="4867275"/>
                </a:cubicBezTo>
                <a:cubicBezTo>
                  <a:pt x="5835230" y="4892715"/>
                  <a:pt x="5865097" y="4859756"/>
                  <a:pt x="5727913" y="4867275"/>
                </a:cubicBezTo>
                <a:cubicBezTo>
                  <a:pt x="5590729" y="4874794"/>
                  <a:pt x="5510690" y="4854282"/>
                  <a:pt x="5339754" y="4867275"/>
                </a:cubicBezTo>
                <a:cubicBezTo>
                  <a:pt x="5168818" y="4880268"/>
                  <a:pt x="4911210" y="4787366"/>
                  <a:pt x="4551673" y="4867275"/>
                </a:cubicBezTo>
                <a:cubicBezTo>
                  <a:pt x="4192136" y="4947184"/>
                  <a:pt x="4131564" y="4843709"/>
                  <a:pt x="3863572" y="4867275"/>
                </a:cubicBezTo>
                <a:cubicBezTo>
                  <a:pt x="3595580" y="4890841"/>
                  <a:pt x="3686311" y="4838763"/>
                  <a:pt x="3575394" y="4867275"/>
                </a:cubicBezTo>
                <a:cubicBezTo>
                  <a:pt x="3464477" y="4895787"/>
                  <a:pt x="3318365" y="4861857"/>
                  <a:pt x="3087254" y="4867275"/>
                </a:cubicBezTo>
                <a:cubicBezTo>
                  <a:pt x="2856143" y="4872693"/>
                  <a:pt x="2551877" y="4833976"/>
                  <a:pt x="2399153" y="4867275"/>
                </a:cubicBezTo>
                <a:cubicBezTo>
                  <a:pt x="2246429" y="4900574"/>
                  <a:pt x="1884315" y="4827498"/>
                  <a:pt x="1711053" y="4867275"/>
                </a:cubicBezTo>
                <a:cubicBezTo>
                  <a:pt x="1537791" y="4907052"/>
                  <a:pt x="1489146" y="4846984"/>
                  <a:pt x="1422874" y="4867275"/>
                </a:cubicBezTo>
                <a:cubicBezTo>
                  <a:pt x="1356602" y="4887566"/>
                  <a:pt x="1013092" y="4801744"/>
                  <a:pt x="811229" y="4867275"/>
                </a:cubicBezTo>
                <a:cubicBezTo>
                  <a:pt x="268152" y="4867179"/>
                  <a:pt x="-17863" y="4525793"/>
                  <a:pt x="0" y="4056046"/>
                </a:cubicBezTo>
                <a:cubicBezTo>
                  <a:pt x="-7492" y="3900623"/>
                  <a:pt x="39566" y="3678831"/>
                  <a:pt x="0" y="3547691"/>
                </a:cubicBezTo>
                <a:cubicBezTo>
                  <a:pt x="-39566" y="3416552"/>
                  <a:pt x="46059" y="3286067"/>
                  <a:pt x="0" y="3104233"/>
                </a:cubicBezTo>
                <a:cubicBezTo>
                  <a:pt x="-46059" y="2922399"/>
                  <a:pt x="31591" y="2842262"/>
                  <a:pt x="0" y="2595878"/>
                </a:cubicBezTo>
                <a:cubicBezTo>
                  <a:pt x="-31591" y="2349495"/>
                  <a:pt x="31449" y="2257357"/>
                  <a:pt x="0" y="2119972"/>
                </a:cubicBezTo>
                <a:cubicBezTo>
                  <a:pt x="-31449" y="1982587"/>
                  <a:pt x="54213" y="1863703"/>
                  <a:pt x="0" y="1611617"/>
                </a:cubicBezTo>
                <a:cubicBezTo>
                  <a:pt x="-54213" y="1359531"/>
                  <a:pt x="43844" y="1072825"/>
                  <a:pt x="0" y="811229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972224" y="519952"/>
            <a:ext cx="580718" cy="58472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11388" y="291352"/>
            <a:ext cx="10251950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9F9B5-390C-4071-AA57-3F004E0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1952624"/>
            <a:ext cx="11494939" cy="414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1304924" y="3505075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3724274" y="3731923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09DDB-A05A-4FE3-9552-300AA051B1CB}"/>
              </a:ext>
            </a:extLst>
          </p:cNvPr>
          <p:cNvSpPr txBox="1"/>
          <p:nvPr/>
        </p:nvSpPr>
        <p:spPr>
          <a:xfrm>
            <a:off x="9563100" y="300138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ẹo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4168E-6023-43DA-8D5E-ADCE08A28D20}"/>
              </a:ext>
            </a:extLst>
          </p:cNvPr>
          <p:cNvSpPr txBox="1"/>
          <p:nvPr/>
        </p:nvSpPr>
        <p:spPr>
          <a:xfrm>
            <a:off x="1466850" y="5803611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C5D3A-5C7C-43A5-BD95-C4D7D7ECC83B}"/>
              </a:ext>
            </a:extLst>
          </p:cNvPr>
          <p:cNvSpPr txBox="1"/>
          <p:nvPr/>
        </p:nvSpPr>
        <p:spPr>
          <a:xfrm>
            <a:off x="5543549" y="3672899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ìm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A5A10-F074-4D58-B4E9-27233EF7C8F5}"/>
              </a:ext>
            </a:extLst>
          </p:cNvPr>
          <p:cNvSpPr txBox="1"/>
          <p:nvPr/>
        </p:nvSpPr>
        <p:spPr>
          <a:xfrm>
            <a:off x="4991100" y="5452198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éo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D3CCD-A083-4FB8-8ECD-B93DEF62D849}"/>
              </a:ext>
            </a:extLst>
          </p:cNvPr>
          <p:cNvSpPr txBox="1"/>
          <p:nvPr/>
        </p:nvSpPr>
        <p:spPr>
          <a:xfrm>
            <a:off x="8653462" y="565741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84635-D566-4A11-AC25-1B171EF75E61}"/>
              </a:ext>
            </a:extLst>
          </p:cNvPr>
          <p:cNvSpPr txBox="1"/>
          <p:nvPr/>
        </p:nvSpPr>
        <p:spPr>
          <a:xfrm>
            <a:off x="10725150" y="5310550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ửa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EBEB2B-02D9-822C-3813-02CA25BD683D}"/>
              </a:ext>
            </a:extLst>
          </p:cNvPr>
          <p:cNvGrpSpPr/>
          <p:nvPr/>
        </p:nvGrpSpPr>
        <p:grpSpPr>
          <a:xfrm>
            <a:off x="1475027" y="587174"/>
            <a:ext cx="9545578" cy="5986950"/>
            <a:chOff x="2092069" y="769479"/>
            <a:chExt cx="8487540" cy="5323353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EE629BB-8578-08AA-495F-F695D031A86A}"/>
                </a:ext>
              </a:extLst>
            </p:cNvPr>
            <p:cNvSpPr/>
            <p:nvPr/>
          </p:nvSpPr>
          <p:spPr>
            <a:xfrm>
              <a:off x="8275797" y="769479"/>
              <a:ext cx="1985708" cy="2622840"/>
            </a:xfrm>
            <a:custGeom>
              <a:avLst/>
              <a:gdLst/>
              <a:ahLst/>
              <a:cxnLst/>
              <a:rect l="l" t="t" r="r" b="b"/>
              <a:pathLst>
                <a:path w="1985708" h="2622840">
                  <a:moveTo>
                    <a:pt x="0" y="0"/>
                  </a:moveTo>
                  <a:lnTo>
                    <a:pt x="1985708" y="0"/>
                  </a:lnTo>
                  <a:lnTo>
                    <a:pt x="1985708" y="2622840"/>
                  </a:lnTo>
                  <a:lnTo>
                    <a:pt x="0" y="262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86C4BB-9643-F9E7-E7D5-FD5325EFA5F5}"/>
                </a:ext>
              </a:extLst>
            </p:cNvPr>
            <p:cNvGrpSpPr/>
            <p:nvPr/>
          </p:nvGrpSpPr>
          <p:grpSpPr>
            <a:xfrm>
              <a:off x="2092069" y="2256053"/>
              <a:ext cx="8487540" cy="3836779"/>
              <a:chOff x="2092069" y="2256053"/>
              <a:chExt cx="8487540" cy="383677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9C3B34A-299D-A220-4586-7AF41CB0979A}"/>
                  </a:ext>
                </a:extLst>
              </p:cNvPr>
              <p:cNvGrpSpPr/>
              <p:nvPr/>
            </p:nvGrpSpPr>
            <p:grpSpPr>
              <a:xfrm>
                <a:off x="2092069" y="2256053"/>
                <a:ext cx="8487540" cy="3836779"/>
                <a:chOff x="2305778" y="2256053"/>
                <a:chExt cx="8273830" cy="3836779"/>
              </a:xfrm>
            </p:grpSpPr>
            <p:sp>
              <p:nvSpPr>
                <p:cNvPr id="6" name="Rectangle: Diagonal Corners Rounded 5">
                  <a:extLst>
                    <a:ext uri="{FF2B5EF4-FFF2-40B4-BE49-F238E27FC236}">
                      <a16:creationId xmlns:a16="http://schemas.microsoft.com/office/drawing/2014/main" id="{095DEABE-0A27-120A-A547-13456D72E9F6}"/>
                    </a:ext>
                  </a:extLst>
                </p:cNvPr>
                <p:cNvSpPr/>
                <p:nvPr/>
              </p:nvSpPr>
              <p:spPr>
                <a:xfrm>
                  <a:off x="2551176" y="2256053"/>
                  <a:ext cx="8028432" cy="3836779"/>
                </a:xfrm>
                <a:custGeom>
                  <a:avLst/>
                  <a:gdLst>
                    <a:gd name="connsiteX0" fmla="*/ 618063 w 7726680"/>
                    <a:gd name="connsiteY0" fmla="*/ 0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618063 w 7726680"/>
                    <a:gd name="connsiteY8" fmla="*/ 0 h 3708305"/>
                    <a:gd name="connsiteX0" fmla="*/ 974679 w 7726680"/>
                    <a:gd name="connsiteY0" fmla="*/ 100584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974679 w 77266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108617 w 8183880"/>
                    <a:gd name="connsiteY4" fmla="*/ 3708305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017177 w 8183880"/>
                    <a:gd name="connsiteY4" fmla="*/ 3487360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10728"/>
                    <a:gd name="connsiteY0" fmla="*/ 100584 h 3708305"/>
                    <a:gd name="connsiteX1" fmla="*/ 7726680 w 8110728"/>
                    <a:gd name="connsiteY1" fmla="*/ 0 h 3708305"/>
                    <a:gd name="connsiteX2" fmla="*/ 7726680 w 8110728"/>
                    <a:gd name="connsiteY2" fmla="*/ 0 h 3708305"/>
                    <a:gd name="connsiteX3" fmla="*/ 8110728 w 8110728"/>
                    <a:gd name="connsiteY3" fmla="*/ 2651108 h 3708305"/>
                    <a:gd name="connsiteX4" fmla="*/ 7017177 w 8110728"/>
                    <a:gd name="connsiteY4" fmla="*/ 3487360 h 3708305"/>
                    <a:gd name="connsiteX5" fmla="*/ 0 w 8110728"/>
                    <a:gd name="connsiteY5" fmla="*/ 3708305 h 3708305"/>
                    <a:gd name="connsiteX6" fmla="*/ 0 w 8110728"/>
                    <a:gd name="connsiteY6" fmla="*/ 3708305 h 3708305"/>
                    <a:gd name="connsiteX7" fmla="*/ 0 w 8110728"/>
                    <a:gd name="connsiteY7" fmla="*/ 618063 h 3708305"/>
                    <a:gd name="connsiteX8" fmla="*/ 974679 w 8110728"/>
                    <a:gd name="connsiteY8" fmla="*/ 100584 h 3708305"/>
                    <a:gd name="connsiteX0" fmla="*/ 974679 w 8028432"/>
                    <a:gd name="connsiteY0" fmla="*/ 100584 h 3708305"/>
                    <a:gd name="connsiteX1" fmla="*/ 7726680 w 8028432"/>
                    <a:gd name="connsiteY1" fmla="*/ 0 h 3708305"/>
                    <a:gd name="connsiteX2" fmla="*/ 7726680 w 8028432"/>
                    <a:gd name="connsiteY2" fmla="*/ 0 h 3708305"/>
                    <a:gd name="connsiteX3" fmla="*/ 8028432 w 8028432"/>
                    <a:gd name="connsiteY3" fmla="*/ 2942756 h 3708305"/>
                    <a:gd name="connsiteX4" fmla="*/ 7017177 w 8028432"/>
                    <a:gd name="connsiteY4" fmla="*/ 3487360 h 3708305"/>
                    <a:gd name="connsiteX5" fmla="*/ 0 w 8028432"/>
                    <a:gd name="connsiteY5" fmla="*/ 3708305 h 3708305"/>
                    <a:gd name="connsiteX6" fmla="*/ 0 w 8028432"/>
                    <a:gd name="connsiteY6" fmla="*/ 3708305 h 3708305"/>
                    <a:gd name="connsiteX7" fmla="*/ 0 w 8028432"/>
                    <a:gd name="connsiteY7" fmla="*/ 618063 h 3708305"/>
                    <a:gd name="connsiteX8" fmla="*/ 974679 w 8028432"/>
                    <a:gd name="connsiteY8" fmla="*/ 100584 h 3708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8432" h="3708305">
                      <a:moveTo>
                        <a:pt x="974679" y="100584"/>
                      </a:moveTo>
                      <a:lnTo>
                        <a:pt x="7726680" y="0"/>
                      </a:lnTo>
                      <a:lnTo>
                        <a:pt x="7726680" y="0"/>
                      </a:lnTo>
                      <a:lnTo>
                        <a:pt x="8028432" y="2942756"/>
                      </a:lnTo>
                      <a:cubicBezTo>
                        <a:pt x="8028432" y="3284103"/>
                        <a:pt x="7358524" y="3487360"/>
                        <a:pt x="7017177" y="3487360"/>
                      </a:cubicBezTo>
                      <a:lnTo>
                        <a:pt x="0" y="3708305"/>
                      </a:lnTo>
                      <a:lnTo>
                        <a:pt x="0" y="3708305"/>
                      </a:lnTo>
                      <a:lnTo>
                        <a:pt x="0" y="618063"/>
                      </a:lnTo>
                      <a:cubicBezTo>
                        <a:pt x="0" y="276716"/>
                        <a:pt x="633332" y="100584"/>
                        <a:pt x="974679" y="10058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Rectangle: Diagonal Corners Rounded 5">
                  <a:extLst>
                    <a:ext uri="{FF2B5EF4-FFF2-40B4-BE49-F238E27FC236}">
                      <a16:creationId xmlns:a16="http://schemas.microsoft.com/office/drawing/2014/main" id="{C2125618-7F73-621C-75B7-8F9572D106D5}"/>
                    </a:ext>
                  </a:extLst>
                </p:cNvPr>
                <p:cNvSpPr/>
                <p:nvPr/>
              </p:nvSpPr>
              <p:spPr>
                <a:xfrm rot="316516">
                  <a:off x="2305778" y="2475624"/>
                  <a:ext cx="8028432" cy="3480457"/>
                </a:xfrm>
                <a:custGeom>
                  <a:avLst/>
                  <a:gdLst>
                    <a:gd name="connsiteX0" fmla="*/ 618063 w 7726680"/>
                    <a:gd name="connsiteY0" fmla="*/ 0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618063 w 7726680"/>
                    <a:gd name="connsiteY8" fmla="*/ 0 h 3708305"/>
                    <a:gd name="connsiteX0" fmla="*/ 974679 w 7726680"/>
                    <a:gd name="connsiteY0" fmla="*/ 100584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974679 w 77266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108617 w 8183880"/>
                    <a:gd name="connsiteY4" fmla="*/ 3708305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017177 w 8183880"/>
                    <a:gd name="connsiteY4" fmla="*/ 3487360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10728"/>
                    <a:gd name="connsiteY0" fmla="*/ 100584 h 3708305"/>
                    <a:gd name="connsiteX1" fmla="*/ 7726680 w 8110728"/>
                    <a:gd name="connsiteY1" fmla="*/ 0 h 3708305"/>
                    <a:gd name="connsiteX2" fmla="*/ 7726680 w 8110728"/>
                    <a:gd name="connsiteY2" fmla="*/ 0 h 3708305"/>
                    <a:gd name="connsiteX3" fmla="*/ 8110728 w 8110728"/>
                    <a:gd name="connsiteY3" fmla="*/ 2651108 h 3708305"/>
                    <a:gd name="connsiteX4" fmla="*/ 7017177 w 8110728"/>
                    <a:gd name="connsiteY4" fmla="*/ 3487360 h 3708305"/>
                    <a:gd name="connsiteX5" fmla="*/ 0 w 8110728"/>
                    <a:gd name="connsiteY5" fmla="*/ 3708305 h 3708305"/>
                    <a:gd name="connsiteX6" fmla="*/ 0 w 8110728"/>
                    <a:gd name="connsiteY6" fmla="*/ 3708305 h 3708305"/>
                    <a:gd name="connsiteX7" fmla="*/ 0 w 8110728"/>
                    <a:gd name="connsiteY7" fmla="*/ 618063 h 3708305"/>
                    <a:gd name="connsiteX8" fmla="*/ 974679 w 8110728"/>
                    <a:gd name="connsiteY8" fmla="*/ 100584 h 3708305"/>
                    <a:gd name="connsiteX0" fmla="*/ 974679 w 8028432"/>
                    <a:gd name="connsiteY0" fmla="*/ 100584 h 3708305"/>
                    <a:gd name="connsiteX1" fmla="*/ 7726680 w 8028432"/>
                    <a:gd name="connsiteY1" fmla="*/ 0 h 3708305"/>
                    <a:gd name="connsiteX2" fmla="*/ 7726680 w 8028432"/>
                    <a:gd name="connsiteY2" fmla="*/ 0 h 3708305"/>
                    <a:gd name="connsiteX3" fmla="*/ 8028432 w 8028432"/>
                    <a:gd name="connsiteY3" fmla="*/ 2942756 h 3708305"/>
                    <a:gd name="connsiteX4" fmla="*/ 7017177 w 8028432"/>
                    <a:gd name="connsiteY4" fmla="*/ 3487360 h 3708305"/>
                    <a:gd name="connsiteX5" fmla="*/ 0 w 8028432"/>
                    <a:gd name="connsiteY5" fmla="*/ 3708305 h 3708305"/>
                    <a:gd name="connsiteX6" fmla="*/ 0 w 8028432"/>
                    <a:gd name="connsiteY6" fmla="*/ 3708305 h 3708305"/>
                    <a:gd name="connsiteX7" fmla="*/ 0 w 8028432"/>
                    <a:gd name="connsiteY7" fmla="*/ 618063 h 3708305"/>
                    <a:gd name="connsiteX8" fmla="*/ 974679 w 8028432"/>
                    <a:gd name="connsiteY8" fmla="*/ 100584 h 3708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8432" h="3708305">
                      <a:moveTo>
                        <a:pt x="974679" y="100584"/>
                      </a:moveTo>
                      <a:lnTo>
                        <a:pt x="7726680" y="0"/>
                      </a:lnTo>
                      <a:lnTo>
                        <a:pt x="7726680" y="0"/>
                      </a:lnTo>
                      <a:lnTo>
                        <a:pt x="8028432" y="2942756"/>
                      </a:lnTo>
                      <a:cubicBezTo>
                        <a:pt x="8028432" y="3284103"/>
                        <a:pt x="7358524" y="3487360"/>
                        <a:pt x="7017177" y="3487360"/>
                      </a:cubicBezTo>
                      <a:lnTo>
                        <a:pt x="0" y="3708305"/>
                      </a:lnTo>
                      <a:lnTo>
                        <a:pt x="0" y="3708305"/>
                      </a:lnTo>
                      <a:lnTo>
                        <a:pt x="0" y="618063"/>
                      </a:lnTo>
                      <a:cubicBezTo>
                        <a:pt x="0" y="276716"/>
                        <a:pt x="633332" y="100584"/>
                        <a:pt x="974679" y="10058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38100">
                  <a:solidFill>
                    <a:srgbClr val="E36239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5CF715-79CF-E7C4-E9E5-07C9587FF849}"/>
                  </a:ext>
                </a:extLst>
              </p:cNvPr>
              <p:cNvSpPr txBox="1"/>
              <p:nvPr/>
            </p:nvSpPr>
            <p:spPr>
              <a:xfrm>
                <a:off x="2255366" y="3403072"/>
                <a:ext cx="7657773" cy="1176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3. Tìm thêm từ ngữ chỉ sự vật, hoạt động có tiếng bắt đầu bằng c hoặc k.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70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3A829CA-011F-23D8-4BD9-E2308EFC3049}"/>
              </a:ext>
            </a:extLst>
          </p:cNvPr>
          <p:cNvSpPr txBox="1"/>
          <p:nvPr/>
        </p:nvSpPr>
        <p:spPr>
          <a:xfrm>
            <a:off x="1264015" y="1744689"/>
            <a:ext cx="2805294" cy="909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CanUp">
              <a:avLst/>
            </a:prstTxWarp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63500" dir="11040000" sx="99000" sy="99000" algn="tl">
                  <a:srgbClr val="FFFF00">
                    <a:alpha val="42000"/>
                  </a:srgbClr>
                </a:outerShdw>
              </a:effectLst>
              <a:uLnTx/>
              <a:uFillTx/>
              <a:latin typeface="UVN Binh Duong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4E590FF9-8ED0-DEFA-1454-F5B747765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73627"/>
              </p:ext>
            </p:extLst>
          </p:nvPr>
        </p:nvGraphicFramePr>
        <p:xfrm>
          <a:off x="511089" y="926412"/>
          <a:ext cx="10990353" cy="480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93">
                  <a:extLst>
                    <a:ext uri="{9D8B030D-6E8A-4147-A177-3AD203B41FA5}">
                      <a16:colId xmlns:a16="http://schemas.microsoft.com/office/drawing/2014/main" val="3465384346"/>
                    </a:ext>
                  </a:extLst>
                </a:gridCol>
                <a:gridCol w="4548851">
                  <a:extLst>
                    <a:ext uri="{9D8B030D-6E8A-4147-A177-3AD203B41FA5}">
                      <a16:colId xmlns:a16="http://schemas.microsoft.com/office/drawing/2014/main" val="442688974"/>
                    </a:ext>
                  </a:extLst>
                </a:gridCol>
                <a:gridCol w="4654209">
                  <a:extLst>
                    <a:ext uri="{9D8B030D-6E8A-4147-A177-3AD203B41FA5}">
                      <a16:colId xmlns:a16="http://schemas.microsoft.com/office/drawing/2014/main" val="872332693"/>
                    </a:ext>
                  </a:extLst>
                </a:gridCol>
              </a:tblGrid>
              <a:tr h="138239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94573"/>
                  </a:ext>
                </a:extLst>
              </a:tr>
              <a:tr h="168834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355133"/>
                  </a:ext>
                </a:extLst>
              </a:tr>
              <a:tr h="172963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8246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60AEB7D-6D9E-2D91-0CD5-2AD388218AD6}"/>
              </a:ext>
            </a:extLst>
          </p:cNvPr>
          <p:cNvSpPr txBox="1"/>
          <p:nvPr/>
        </p:nvSpPr>
        <p:spPr>
          <a:xfrm>
            <a:off x="2604470" y="1144134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F0C3BE-C7D0-8E71-2242-2EC526E337C3}"/>
              </a:ext>
            </a:extLst>
          </p:cNvPr>
          <p:cNvSpPr txBox="1"/>
          <p:nvPr/>
        </p:nvSpPr>
        <p:spPr>
          <a:xfrm>
            <a:off x="6818100" y="1158003"/>
            <a:ext cx="494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D18F5-6E89-3A89-FA62-59F6941DB174}"/>
              </a:ext>
            </a:extLst>
          </p:cNvPr>
          <p:cNvSpPr txBox="1"/>
          <p:nvPr/>
        </p:nvSpPr>
        <p:spPr>
          <a:xfrm>
            <a:off x="911425" y="2639993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466874-1E70-51AC-997E-0E82E2EB190A}"/>
              </a:ext>
            </a:extLst>
          </p:cNvPr>
          <p:cNvSpPr txBox="1"/>
          <p:nvPr/>
        </p:nvSpPr>
        <p:spPr>
          <a:xfrm>
            <a:off x="984773" y="4475633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9A9987-6DCC-6B68-B6C6-DC24C932CFC9}"/>
              </a:ext>
            </a:extLst>
          </p:cNvPr>
          <p:cNvSpPr txBox="1"/>
          <p:nvPr/>
        </p:nvSpPr>
        <p:spPr>
          <a:xfrm>
            <a:off x="2786047" y="2485323"/>
            <a:ext cx="3948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B3BB43-738B-768E-EC49-40A63EEDFF20}"/>
              </a:ext>
            </a:extLst>
          </p:cNvPr>
          <p:cNvSpPr txBox="1"/>
          <p:nvPr/>
        </p:nvSpPr>
        <p:spPr>
          <a:xfrm>
            <a:off x="7181255" y="2274466"/>
            <a:ext cx="422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B5F7E4-229D-6D0C-5599-E166D27FABF0}"/>
              </a:ext>
            </a:extLst>
          </p:cNvPr>
          <p:cNvSpPr txBox="1"/>
          <p:nvPr/>
        </p:nvSpPr>
        <p:spPr>
          <a:xfrm>
            <a:off x="2803945" y="3995678"/>
            <a:ext cx="4062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kèn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6CF5D7-19D9-D5B2-2154-DD3926382288}"/>
              </a:ext>
            </a:extLst>
          </p:cNvPr>
          <p:cNvSpPr txBox="1"/>
          <p:nvPr/>
        </p:nvSpPr>
        <p:spPr>
          <a:xfrm>
            <a:off x="7181255" y="4176933"/>
            <a:ext cx="4416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kiễng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42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kids running under leaves&#10;&#10;Description automatically generated">
            <a:extLst>
              <a:ext uri="{FF2B5EF4-FFF2-40B4-BE49-F238E27FC236}">
                <a16:creationId xmlns:a16="http://schemas.microsoft.com/office/drawing/2014/main" id="{9B33AFD3-B5B7-3CDA-755E-12EFE5CDA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b="92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38DFC6-7415-3847-C101-89E3BE0E34F1}"/>
              </a:ext>
            </a:extLst>
          </p:cNvPr>
          <p:cNvGrpSpPr/>
          <p:nvPr/>
        </p:nvGrpSpPr>
        <p:grpSpPr>
          <a:xfrm>
            <a:off x="1301242" y="685800"/>
            <a:ext cx="9406382" cy="5625783"/>
            <a:chOff x="1365250" y="3218110"/>
            <a:chExt cx="4229343" cy="2224793"/>
          </a:xfrm>
        </p:grpSpPr>
        <p:sp>
          <p:nvSpPr>
            <p:cNvPr id="10" name="LÊ TÂM">
              <a:extLst>
                <a:ext uri="{FF2B5EF4-FFF2-40B4-BE49-F238E27FC236}">
                  <a16:creationId xmlns:a16="http://schemas.microsoft.com/office/drawing/2014/main" id="{3495A64C-3B38-E2A5-EFA6-C4487F89A759}"/>
                </a:ext>
              </a:extLst>
            </p:cNvPr>
            <p:cNvSpPr/>
            <p:nvPr/>
          </p:nvSpPr>
          <p:spPr>
            <a:xfrm>
              <a:off x="1737360" y="3429000"/>
              <a:ext cx="3575304" cy="18745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157C77EF-883B-45C8-FBA5-77263D653DA1}"/>
                </a:ext>
              </a:extLst>
            </p:cNvPr>
            <p:cNvSpPr/>
            <p:nvPr/>
          </p:nvSpPr>
          <p:spPr>
            <a:xfrm>
              <a:off x="1365250" y="3218110"/>
              <a:ext cx="4229343" cy="2224793"/>
            </a:xfrm>
            <a:custGeom>
              <a:avLst/>
              <a:gdLst/>
              <a:ahLst/>
              <a:cxnLst/>
              <a:rect l="l" t="t" r="r" b="b"/>
              <a:pathLst>
                <a:path w="4229343" h="2224793">
                  <a:moveTo>
                    <a:pt x="0" y="0"/>
                  </a:moveTo>
                  <a:lnTo>
                    <a:pt x="4229343" y="0"/>
                  </a:lnTo>
                  <a:lnTo>
                    <a:pt x="4229343" y="2224793"/>
                  </a:lnTo>
                  <a:lnTo>
                    <a:pt x="0" y="222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CD5CCC-66EE-E9BD-AD30-E9CA844FB6B9}"/>
              </a:ext>
            </a:extLst>
          </p:cNvPr>
          <p:cNvSpPr txBox="1"/>
          <p:nvPr/>
        </p:nvSpPr>
        <p:spPr>
          <a:xfrm>
            <a:off x="2709797" y="2190744"/>
            <a:ext cx="68701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với người thân để cùng lên kế hoạch cho hè năm sau</a:t>
            </a:r>
          </a:p>
        </p:txBody>
      </p:sp>
    </p:spTree>
    <p:extLst>
      <p:ext uri="{BB962C8B-B14F-4D97-AF65-F5344CB8AC3E}">
        <p14:creationId xmlns:p14="http://schemas.microsoft.com/office/powerpoint/2010/main" val="3365437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2849526" y="172406"/>
            <a:ext cx="6772939" cy="5740714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E7D2-56A6-B3E6-DC33-0BBAE6F7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262262" y="2442414"/>
            <a:ext cx="4939642" cy="4436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E0704-BD62-7628-BC20-DB416300C9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7517855" y="2442414"/>
            <a:ext cx="4939642" cy="4436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26AEB46-4779-803A-182D-95B06BCF5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74" y="2626242"/>
            <a:ext cx="5557768" cy="19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7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Hát mẫu] NGÀY HÈ VUI (Âm nhạc lớp 2 - Kết nối tri thức với cuộc sống) - Nguyen Truong Polm">
            <a:hlinkClick r:id="" action="ppaction://media"/>
            <a:extLst>
              <a:ext uri="{FF2B5EF4-FFF2-40B4-BE49-F238E27FC236}">
                <a16:creationId xmlns:a16="http://schemas.microsoft.com/office/drawing/2014/main" id="{617B3602-4B17-CB3A-DF8B-9DB993134F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48250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2456121" y="223206"/>
            <a:ext cx="7464056" cy="5740714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LÊ TÂM">
            <a:extLst>
              <a:ext uri="{FF2B5EF4-FFF2-40B4-BE49-F238E27FC236}">
                <a16:creationId xmlns:a16="http://schemas.microsoft.com/office/drawing/2014/main" id="{0D87E689-C4CD-3495-555B-6A3CE4FF2C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357955" y="3193890"/>
            <a:ext cx="4079350" cy="3664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81E5B-8EDA-A922-DFEF-609DFBB6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8219689" y="3072808"/>
            <a:ext cx="4237807" cy="3806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747DE7-50B2-3723-7748-E7AA3F5C3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285" y="1871126"/>
            <a:ext cx="4511431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6EB6A-A4F1-83D9-508C-BA5A12D5C9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7901" y="3222439"/>
            <a:ext cx="6895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98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B5D0EB0C-4C38-13D6-80ED-5CAF2BD79FF7}"/>
              </a:ext>
            </a:extLst>
          </p:cNvPr>
          <p:cNvSpPr/>
          <p:nvPr/>
        </p:nvSpPr>
        <p:spPr>
          <a:xfrm>
            <a:off x="256033" y="2184401"/>
            <a:ext cx="5568896" cy="4673600"/>
          </a:xfrm>
          <a:custGeom>
            <a:avLst/>
            <a:gdLst/>
            <a:ahLst/>
            <a:cxnLst/>
            <a:rect l="l" t="t" r="r" b="b"/>
            <a:pathLst>
              <a:path w="1585342" h="1473047">
                <a:moveTo>
                  <a:pt x="0" y="0"/>
                </a:moveTo>
                <a:lnTo>
                  <a:pt x="1585342" y="0"/>
                </a:lnTo>
                <a:lnTo>
                  <a:pt x="1585342" y="1473047"/>
                </a:lnTo>
                <a:lnTo>
                  <a:pt x="0" y="1473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33C1BB-5FA7-5FAF-85DE-B6D8EFDE8982}"/>
              </a:ext>
            </a:extLst>
          </p:cNvPr>
          <p:cNvGrpSpPr/>
          <p:nvPr/>
        </p:nvGrpSpPr>
        <p:grpSpPr>
          <a:xfrm>
            <a:off x="4944518" y="137160"/>
            <a:ext cx="6879336" cy="4163196"/>
            <a:chOff x="4944518" y="137160"/>
            <a:chExt cx="6879336" cy="416319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ED34C3C-640B-5654-13A3-901C1E942F9E}"/>
                </a:ext>
              </a:extLst>
            </p:cNvPr>
            <p:cNvSpPr/>
            <p:nvPr/>
          </p:nvSpPr>
          <p:spPr>
            <a:xfrm>
              <a:off x="4944518" y="137160"/>
              <a:ext cx="6879336" cy="4163196"/>
            </a:xfrm>
            <a:custGeom>
              <a:avLst/>
              <a:gdLst/>
              <a:ahLst/>
              <a:cxnLst/>
              <a:rect l="l" t="t" r="r" b="b"/>
              <a:pathLst>
                <a:path w="3328032" h="2238102">
                  <a:moveTo>
                    <a:pt x="0" y="0"/>
                  </a:moveTo>
                  <a:lnTo>
                    <a:pt x="3328032" y="0"/>
                  </a:lnTo>
                  <a:lnTo>
                    <a:pt x="3328032" y="2238102"/>
                  </a:lnTo>
                  <a:lnTo>
                    <a:pt x="0" y="2238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E90D1-115D-B1D4-9414-03AC0CD5AD61}"/>
                </a:ext>
              </a:extLst>
            </p:cNvPr>
            <p:cNvSpPr txBox="1"/>
            <p:nvPr/>
          </p:nvSpPr>
          <p:spPr>
            <a:xfrm>
              <a:off x="6191008" y="1711795"/>
              <a:ext cx="44714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-93"/>
                  <a:ea typeface="+mn-ea"/>
                  <a:cs typeface="+mn-cs"/>
                </a:rPr>
                <a:t>NGHE VIẾT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03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438" y="1023065"/>
            <a:ext cx="5304047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yêu mùa hè,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hoa sim tím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Mọc trên đồi quê,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Rung rinh bướm lượn.</a:t>
            </a:r>
          </a:p>
          <a:p>
            <a:pPr lvl="0" indent="361950" algn="just">
              <a:spcAft>
                <a:spcPts val="500"/>
              </a:spcAft>
            </a:pPr>
            <a:endParaRPr lang="vi-VN" sz="3200" dirty="0">
              <a:solidFill>
                <a:srgbClr val="4472C4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Thong thả dắt trâu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chiều nắng xế,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hái sim ăn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Trời, sao ngọt thế!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558014" y="1023065"/>
            <a:ext cx="5304047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Gió mát lưng đồi,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Ve ngân ra rả,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 cao lưng trời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Diều ai vừa thả.</a:t>
            </a:r>
          </a:p>
          <a:p>
            <a:pPr lvl="0" indent="361950" algn="just">
              <a:spcAft>
                <a:spcPts val="500"/>
              </a:spcAft>
            </a:pPr>
            <a:endParaRPr lang="vi-VN" sz="3200" dirty="0">
              <a:solidFill>
                <a:srgbClr val="4472C4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yêu mùa hè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trái sim ngọt,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yêu đồi quê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cơn gió mát.</a:t>
            </a:r>
            <a:endParaRPr lang="en-US" sz="3200" dirty="0">
              <a:solidFill>
                <a:srgbClr val="4472C4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361950" algn="r">
              <a:spcAft>
                <a:spcPts val="500"/>
              </a:spcAft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Thanh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Toản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4FC90-E9D7-B85B-C7F1-05FBE6496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213" y="225439"/>
            <a:ext cx="438950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97144" y="404630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hè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jùa Ǘ∆,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΅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Ǉím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Mǌ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đē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Ǖ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Μ, 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ǟi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λΰ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ĥ lưŖ.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809621" y="367540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 dắt Ǉrâu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wắng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hái ǧ΅m ăn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TǟƟ, sao wgĠ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pt-B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ı! 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ját lưng đē,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wgân ǟa ǟả,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cao lưng ǇrƟ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ai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Ẃa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1A78-848B-4649-9BA6-B79BDA308233}"/>
              </a:ext>
            </a:extLst>
          </p:cNvPr>
          <p:cNvSpPr txBox="1"/>
          <p:nvPr/>
        </p:nvSpPr>
        <p:spPr>
          <a:xfrm>
            <a:off x="5705470" y="369554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jùa Ǘ∆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1CDF9-6A16-49F2-94BE-A0CCAF944927}"/>
              </a:ext>
            </a:extLst>
          </p:cNvPr>
          <p:cNvSpPr txBox="1"/>
          <p:nvPr/>
        </p:nvSpPr>
        <p:spPr>
          <a:xfrm>
            <a:off x="5705470" y="421875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Ǉrái ǧ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΅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wgĠ,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4A42E8-0221-492B-8AFB-360A702F3084}"/>
              </a:ext>
            </a:extLst>
          </p:cNvPr>
          <p:cNvSpPr txBox="1"/>
          <p:nvPr/>
        </p:nvSpPr>
        <p:spPr>
          <a:xfrm>
            <a:off x="5705470" y="47606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đē Ǖ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1E5805-51B3-498B-ADA9-DE45C28C25FE}"/>
              </a:ext>
            </a:extLst>
          </p:cNvPr>
          <p:cNvSpPr txBox="1"/>
          <p:nvPr/>
        </p:nvSpPr>
        <p:spPr>
          <a:xfrm>
            <a:off x="5772145" y="531839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ját 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15135" y="581121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4801155-9E36-B4FF-326A-15F8145D9B8E}"/>
              </a:ext>
            </a:extLst>
          </p:cNvPr>
          <p:cNvGrpSpPr/>
          <p:nvPr/>
        </p:nvGrpSpPr>
        <p:grpSpPr>
          <a:xfrm>
            <a:off x="5677786" y="531628"/>
            <a:ext cx="6256136" cy="6223227"/>
            <a:chOff x="5149981" y="540481"/>
            <a:chExt cx="7020386" cy="675485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286B928-98BF-95A7-6EE3-F51BE29D4A7B}"/>
                </a:ext>
              </a:extLst>
            </p:cNvPr>
            <p:cNvSpPr/>
            <p:nvPr/>
          </p:nvSpPr>
          <p:spPr>
            <a:xfrm>
              <a:off x="5149981" y="540481"/>
              <a:ext cx="4615008" cy="3459842"/>
            </a:xfrm>
            <a:custGeom>
              <a:avLst/>
              <a:gdLst/>
              <a:ahLst/>
              <a:cxnLst/>
              <a:rect l="l" t="t" r="r" b="b"/>
              <a:pathLst>
                <a:path w="1581998" h="1224071">
                  <a:moveTo>
                    <a:pt x="0" y="0"/>
                  </a:moveTo>
                  <a:lnTo>
                    <a:pt x="1581999" y="0"/>
                  </a:lnTo>
                  <a:lnTo>
                    <a:pt x="1581999" y="1224071"/>
                  </a:lnTo>
                  <a:lnTo>
                    <a:pt x="0" y="1224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1244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BA8F9E-7150-56FC-E364-907C6861A788}"/>
                </a:ext>
              </a:extLst>
            </p:cNvPr>
            <p:cNvSpPr/>
            <p:nvPr/>
          </p:nvSpPr>
          <p:spPr>
            <a:xfrm>
              <a:off x="8497908" y="3180536"/>
              <a:ext cx="3672459" cy="4114800"/>
            </a:xfrm>
            <a:custGeom>
              <a:avLst/>
              <a:gdLst/>
              <a:ahLst/>
              <a:cxnLst/>
              <a:rect l="l" t="t" r="r" b="b"/>
              <a:pathLst>
                <a:path w="3672459" h="4114800">
                  <a:moveTo>
                    <a:pt x="0" y="0"/>
                  </a:moveTo>
                  <a:lnTo>
                    <a:pt x="3672459" y="0"/>
                  </a:lnTo>
                  <a:lnTo>
                    <a:pt x="367245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F815CB-3365-57F0-1A01-5C62C24CB724}"/>
                </a:ext>
              </a:extLst>
            </p:cNvPr>
            <p:cNvSpPr txBox="1"/>
            <p:nvPr/>
          </p:nvSpPr>
          <p:spPr>
            <a:xfrm>
              <a:off x="5560105" y="1393239"/>
              <a:ext cx="3794760" cy="190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AC3C6-FAAF-9B24-CF85-D0F70ACEF846}"/>
              </a:ext>
            </a:extLst>
          </p:cNvPr>
          <p:cNvGrpSpPr/>
          <p:nvPr/>
        </p:nvGrpSpPr>
        <p:grpSpPr>
          <a:xfrm>
            <a:off x="1088902" y="104983"/>
            <a:ext cx="3672338" cy="1796376"/>
            <a:chOff x="1425106" y="1954699"/>
            <a:chExt cx="3672338" cy="1796376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604F394-F51D-765B-9D3F-1AE7E672907A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E70F3A-0BBB-76B5-1FA5-BFCAA1B6C3FC}"/>
                </a:ext>
              </a:extLst>
            </p:cNvPr>
            <p:cNvSpPr txBox="1"/>
            <p:nvPr/>
          </p:nvSpPr>
          <p:spPr>
            <a:xfrm>
              <a:off x="1762559" y="2509491"/>
              <a:ext cx="2981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rung </a:t>
              </a: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rinh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1C7A23-F00F-9E34-02BF-CFAEC8D34F3F}"/>
              </a:ext>
            </a:extLst>
          </p:cNvPr>
          <p:cNvGrpSpPr/>
          <p:nvPr/>
        </p:nvGrpSpPr>
        <p:grpSpPr>
          <a:xfrm>
            <a:off x="716762" y="2018843"/>
            <a:ext cx="3672338" cy="1796376"/>
            <a:chOff x="1425106" y="1954699"/>
            <a:chExt cx="3672338" cy="1796376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FFDFD77-36F5-3489-FFE3-61F2523BC32F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13D9D8-A948-A1AD-046F-9889AE1F4841}"/>
                </a:ext>
              </a:extLst>
            </p:cNvPr>
            <p:cNvSpPr txBox="1"/>
            <p:nvPr/>
          </p:nvSpPr>
          <p:spPr>
            <a:xfrm>
              <a:off x="1762559" y="2509491"/>
              <a:ext cx="25985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dắt</a:t>
              </a: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trâu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C08640-E043-D730-294A-DAA3986D83F4}"/>
              </a:ext>
            </a:extLst>
          </p:cNvPr>
          <p:cNvGrpSpPr/>
          <p:nvPr/>
        </p:nvGrpSpPr>
        <p:grpSpPr>
          <a:xfrm>
            <a:off x="2269115" y="3539299"/>
            <a:ext cx="3672338" cy="1796376"/>
            <a:chOff x="1425106" y="1954699"/>
            <a:chExt cx="3672338" cy="1796376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E77CC9D-9EB3-6AC6-6BD3-B2E060599A50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31CF47-0403-3F1E-D873-F5F0C0E1C3BA}"/>
                </a:ext>
              </a:extLst>
            </p:cNvPr>
            <p:cNvSpPr txBox="1"/>
            <p:nvPr/>
          </p:nvSpPr>
          <p:spPr>
            <a:xfrm>
              <a:off x="1795679" y="2509491"/>
              <a:ext cx="25322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nắng</a:t>
              </a: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xế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36D045-D579-2DF9-C2C6-B543180C711C}"/>
              </a:ext>
            </a:extLst>
          </p:cNvPr>
          <p:cNvGrpSpPr/>
          <p:nvPr/>
        </p:nvGrpSpPr>
        <p:grpSpPr>
          <a:xfrm>
            <a:off x="4161710" y="5061624"/>
            <a:ext cx="3672338" cy="1796376"/>
            <a:chOff x="1425106" y="1954699"/>
            <a:chExt cx="3672338" cy="1796376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6752180-C59F-3887-8DF1-4C78103BEFD4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2FA2D9-92CE-5B4D-958F-A27361733D57}"/>
                </a:ext>
              </a:extLst>
            </p:cNvPr>
            <p:cNvSpPr txBox="1"/>
            <p:nvPr/>
          </p:nvSpPr>
          <p:spPr>
            <a:xfrm>
              <a:off x="2042518" y="2498859"/>
              <a:ext cx="24426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sim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897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BD91-98E0-444D-894F-AD5C92E4D5EF}"/>
              </a:ext>
            </a:extLst>
          </p:cNvPr>
          <p:cNvSpPr txBox="1"/>
          <p:nvPr/>
        </p:nvSpPr>
        <p:spPr>
          <a:xfrm>
            <a:off x="4459262" y="2404941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yêu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mùa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hè</a:t>
            </a:r>
            <a:r>
              <a:rPr lang="en-US" sz="3200" b="1" dirty="0">
                <a:latin typeface="HP001 4 hàng" panose="020B06030503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65546" cy="4845968"/>
            <a:chOff x="1335115" y="848412"/>
            <a:chExt cx="7965546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3018931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451</Words>
  <Application>Microsoft Office PowerPoint</Application>
  <PresentationFormat>Widescreen</PresentationFormat>
  <Paragraphs>82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#9Slide03 AllRoundGothic</vt:lpstr>
      <vt:lpstr>Aptos</vt:lpstr>
      <vt:lpstr>Aptos Display</vt:lpstr>
      <vt:lpstr>Arial</vt:lpstr>
      <vt:lpstr>Calibri</vt:lpstr>
      <vt:lpstr>Cambria</vt:lpstr>
      <vt:lpstr>Gloria Hallelujah</vt:lpstr>
      <vt:lpstr>HP001 4 hàng</vt:lpstr>
      <vt:lpstr>Times New Roman</vt:lpstr>
      <vt:lpstr>UVN Binh Duong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Hp</cp:lastModifiedBy>
  <cp:revision>49</cp:revision>
  <dcterms:created xsi:type="dcterms:W3CDTF">2022-05-21T08:09:05Z</dcterms:created>
  <dcterms:modified xsi:type="dcterms:W3CDTF">2025-08-29T05:00:00Z</dcterms:modified>
</cp:coreProperties>
</file>