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70" r:id="rId3"/>
  </p:sldMasterIdLst>
  <p:notesMasterIdLst>
    <p:notesMasterId r:id="rId24"/>
  </p:notesMasterIdLst>
  <p:sldIdLst>
    <p:sldId id="4415" r:id="rId4"/>
    <p:sldId id="4425" r:id="rId5"/>
    <p:sldId id="273" r:id="rId6"/>
    <p:sldId id="274" r:id="rId7"/>
    <p:sldId id="275" r:id="rId8"/>
    <p:sldId id="276" r:id="rId9"/>
    <p:sldId id="260" r:id="rId10"/>
    <p:sldId id="277" r:id="rId11"/>
    <p:sldId id="4411" r:id="rId12"/>
    <p:sldId id="261" r:id="rId13"/>
    <p:sldId id="278" r:id="rId14"/>
    <p:sldId id="279" r:id="rId15"/>
    <p:sldId id="280" r:id="rId16"/>
    <p:sldId id="281" r:id="rId17"/>
    <p:sldId id="283" r:id="rId18"/>
    <p:sldId id="284" r:id="rId19"/>
    <p:sldId id="285" r:id="rId20"/>
    <p:sldId id="286" r:id="rId21"/>
    <p:sldId id="287" r:id="rId22"/>
    <p:sldId id="271" r:id="rId23"/>
  </p:sldIdLst>
  <p:sldSz cx="18288000" cy="10287000"/>
  <p:notesSz cx="6858000" cy="9144000"/>
  <p:defaultTextStyle>
    <a:defPPr>
      <a:defRPr lang="en-US"/>
    </a:defPPr>
    <a:lvl1pPr marL="0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6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1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7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2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DC8"/>
    <a:srgbClr val="EAD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6C72-E0B2-45F2-B29D-DE798D7E984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20A6-811D-4950-9882-3C1468B2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6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1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7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2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769" y="712454"/>
            <a:ext cx="924059" cy="789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10125402" y="2124408"/>
            <a:ext cx="10287003" cy="6038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10575090" y="2577168"/>
            <a:ext cx="10287003" cy="513267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13715999" cy="10287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zh-CN" altLang="en-US" sz="2700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3599412" y="3599411"/>
            <a:ext cx="10287003" cy="30881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1" y="8316470"/>
            <a:ext cx="4567133" cy="2049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7434636"/>
            <a:ext cx="2227635" cy="23430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83966" y="2027402"/>
            <a:ext cx="1650228" cy="1202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" y="203777"/>
            <a:ext cx="883019" cy="9471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789654" y="7135590"/>
            <a:ext cx="3941064" cy="23617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" y="8681086"/>
            <a:ext cx="1082315" cy="10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769" y="712454"/>
            <a:ext cx="924059" cy="789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10125402" y="2124408"/>
            <a:ext cx="10287003" cy="6038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10575090" y="2577168"/>
            <a:ext cx="10287003" cy="513267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13715999" cy="10287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zh-CN" altLang="en-US" sz="2700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3599412" y="3599411"/>
            <a:ext cx="10287003" cy="30881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1" y="8316470"/>
            <a:ext cx="4567133" cy="2049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7434636"/>
            <a:ext cx="2227635" cy="23430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83966" y="2027402"/>
            <a:ext cx="1650228" cy="1202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" y="203777"/>
            <a:ext cx="883019" cy="9471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789654" y="7135590"/>
            <a:ext cx="3941064" cy="23617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" y="8681086"/>
            <a:ext cx="1082315" cy="109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6982" y="9147323"/>
            <a:ext cx="3282981" cy="133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321890" y="2"/>
            <a:ext cx="2313633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7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769" y="712454"/>
            <a:ext cx="924059" cy="789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10125402" y="2124408"/>
            <a:ext cx="10287003" cy="6038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10575090" y="2577168"/>
            <a:ext cx="10287003" cy="513267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13715999" cy="10287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zh-CN" altLang="en-US" sz="2700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3599412" y="3599411"/>
            <a:ext cx="10287003" cy="30881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1" y="8316470"/>
            <a:ext cx="4567133" cy="2049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7434636"/>
            <a:ext cx="2227635" cy="23430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83966" y="2027402"/>
            <a:ext cx="1650228" cy="1202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" y="203777"/>
            <a:ext cx="883019" cy="9471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789654" y="7135590"/>
            <a:ext cx="3941064" cy="23617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" y="8681086"/>
            <a:ext cx="1082315" cy="109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6982" y="9147323"/>
            <a:ext cx="3282981" cy="133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321890" y="2"/>
            <a:ext cx="2313633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769" y="712454"/>
            <a:ext cx="924059" cy="789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10125402" y="2124408"/>
            <a:ext cx="10287003" cy="6038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10575090" y="2577168"/>
            <a:ext cx="10287003" cy="513267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13715999" cy="10287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zh-CN" altLang="en-US" sz="2700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3599412" y="3599411"/>
            <a:ext cx="10287003" cy="30881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1" y="8316470"/>
            <a:ext cx="4567133" cy="2049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7434636"/>
            <a:ext cx="2227635" cy="23430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83966" y="2027402"/>
            <a:ext cx="1650228" cy="1202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" y="203777"/>
            <a:ext cx="883019" cy="9471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789654" y="7135590"/>
            <a:ext cx="3941064" cy="23617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" y="8681086"/>
            <a:ext cx="1082315" cy="109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6982" y="9147323"/>
            <a:ext cx="3282981" cy="133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321890" y="2"/>
            <a:ext cx="2313633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769" y="712454"/>
            <a:ext cx="924059" cy="789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10125402" y="2124408"/>
            <a:ext cx="10287003" cy="6038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10575090" y="2577168"/>
            <a:ext cx="10287003" cy="513267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13715999" cy="10287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zh-CN" altLang="en-US" sz="2700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3599412" y="3599411"/>
            <a:ext cx="10287003" cy="30881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1" y="8316470"/>
            <a:ext cx="4567133" cy="2049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7434636"/>
            <a:ext cx="2227635" cy="23430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83966" y="2027402"/>
            <a:ext cx="1650228" cy="1202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" y="203777"/>
            <a:ext cx="883019" cy="9471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789654" y="7135590"/>
            <a:ext cx="3941064" cy="23617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" y="8681086"/>
            <a:ext cx="1082315" cy="109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6982" y="9147323"/>
            <a:ext cx="3282981" cy="133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321890" y="2"/>
            <a:ext cx="2313633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769" y="712454"/>
            <a:ext cx="924059" cy="789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10125402" y="2124408"/>
            <a:ext cx="10287003" cy="6038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10575090" y="2577168"/>
            <a:ext cx="10287003" cy="513267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13715999" cy="10287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zh-CN" altLang="en-US" sz="2700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3599412" y="3599411"/>
            <a:ext cx="10287003" cy="30881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1" y="8316470"/>
            <a:ext cx="4567133" cy="2049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7434636"/>
            <a:ext cx="2227635" cy="23430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83966" y="2027402"/>
            <a:ext cx="1650228" cy="1202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" y="203777"/>
            <a:ext cx="883019" cy="9471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789654" y="7135590"/>
            <a:ext cx="3941064" cy="23617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" y="8681086"/>
            <a:ext cx="1082315" cy="109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6982" y="9147323"/>
            <a:ext cx="3282981" cy="133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321890" y="2"/>
            <a:ext cx="2313633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769" y="712454"/>
            <a:ext cx="924059" cy="789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10125402" y="2124408"/>
            <a:ext cx="10287003" cy="60381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10575090" y="2577168"/>
            <a:ext cx="10287003" cy="513267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2" y="0"/>
            <a:ext cx="13715999" cy="10287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 defTabSz="1371464"/>
            <a:endParaRPr lang="zh-CN" altLang="en-US" sz="2700">
              <a:solidFill>
                <a:srgbClr val="FFFF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3599412" y="3599411"/>
            <a:ext cx="10287003" cy="30881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1" y="8316470"/>
            <a:ext cx="4567133" cy="2049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" y="7434636"/>
            <a:ext cx="2227635" cy="23430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83966" y="2027402"/>
            <a:ext cx="1650228" cy="1202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" y="203777"/>
            <a:ext cx="883019" cy="9471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789654" y="7135590"/>
            <a:ext cx="3941064" cy="23617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" y="8681086"/>
            <a:ext cx="1082315" cy="109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6982" y="9147323"/>
            <a:ext cx="3282981" cy="133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321890" y="2"/>
            <a:ext cx="2313633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9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7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43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6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6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3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98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0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5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4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0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59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0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8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8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0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48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26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91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5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4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0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37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2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6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75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3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67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2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2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21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8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2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15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3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914400" y="2400307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191" lvl="1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6784" lvl="2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2377" lvl="3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7973" lvl="4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3567" lvl="5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799160" lvl="6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4753" lvl="7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0351" lvl="8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3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1444626" y="6610357"/>
            <a:ext cx="15544800" cy="204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8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1444626" y="4360075"/>
            <a:ext cx="155448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b" anchorCtr="0">
            <a:normAutofit/>
          </a:bodyPr>
          <a:lstStyle>
            <a:lvl1pPr marL="685593" lvl="0" indent="-342797" algn="l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4100">
                <a:solidFill>
                  <a:srgbClr val="888888"/>
                </a:solidFill>
              </a:defRPr>
            </a:lvl1pPr>
            <a:lvl2pPr marL="1371191" lvl="1" indent="-342797" algn="l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2pPr>
            <a:lvl3pPr marL="2056784" lvl="2" indent="-342797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3200">
                <a:solidFill>
                  <a:srgbClr val="888888"/>
                </a:solidFill>
              </a:defRPr>
            </a:lvl3pPr>
            <a:lvl4pPr marL="2742377" lvl="3" indent="-342797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900">
                <a:solidFill>
                  <a:srgbClr val="888888"/>
                </a:solidFill>
              </a:defRPr>
            </a:lvl4pPr>
            <a:lvl5pPr marL="3427973" lvl="4" indent="-342797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900">
                <a:solidFill>
                  <a:srgbClr val="888888"/>
                </a:solidFill>
              </a:defRPr>
            </a:lvl5pPr>
            <a:lvl6pPr marL="4113567" lvl="5" indent="-342797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900">
                <a:solidFill>
                  <a:srgbClr val="888888"/>
                </a:solidFill>
              </a:defRPr>
            </a:lvl6pPr>
            <a:lvl7pPr marL="4799160" lvl="6" indent="-342797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900">
                <a:solidFill>
                  <a:srgbClr val="888888"/>
                </a:solidFill>
              </a:defRPr>
            </a:lvl7pPr>
            <a:lvl8pPr marL="5484753" lvl="7" indent="-342797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900">
                <a:solidFill>
                  <a:srgbClr val="888888"/>
                </a:solidFill>
              </a:defRPr>
            </a:lvl8pPr>
            <a:lvl9pPr marL="6170351" lvl="8" indent="-342797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914400" y="1800232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698450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0"/>
            </a:lvl1pPr>
            <a:lvl2pPr marL="1371191" lvl="1" indent="-647507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6784" lvl="2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100"/>
            </a:lvl3pPr>
            <a:lvl4pPr marL="2742377" lvl="3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7973" lvl="4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3567" lvl="5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799160" lvl="6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4753" lvl="7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0351" lvl="8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9296400" y="1800232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698450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0"/>
            </a:lvl1pPr>
            <a:lvl2pPr marL="1371191" lvl="1" indent="-647507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6784" lvl="2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100"/>
            </a:lvl3pPr>
            <a:lvl4pPr marL="2742377" lvl="3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7973" lvl="4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3567" lvl="5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799160" lvl="6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4753" lvl="7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0351" lvl="8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4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914405" y="2302675"/>
            <a:ext cx="8080376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b" anchorCtr="0">
            <a:normAutofit/>
          </a:bodyPr>
          <a:lstStyle>
            <a:lvl1pPr marL="685593" lvl="0" indent="-342797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191" lvl="1" indent="-34279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4100" b="1"/>
            </a:lvl2pPr>
            <a:lvl3pPr marL="2056784" lvl="2" indent="-342797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2377" lvl="3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4pPr>
            <a:lvl5pPr marL="3427973" lvl="4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5pPr>
            <a:lvl6pPr marL="4113567" lvl="5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6pPr>
            <a:lvl7pPr marL="4799160" lvl="6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7pPr>
            <a:lvl8pPr marL="5484753" lvl="7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8pPr>
            <a:lvl9pPr marL="6170351" lvl="8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914405" y="3262313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647507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191" lvl="1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4100"/>
            </a:lvl2pPr>
            <a:lvl3pPr marL="2056784" lvl="2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2377" lvl="3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0"/>
            </a:lvl4pPr>
            <a:lvl5pPr marL="3427973" lvl="4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0"/>
            </a:lvl5pPr>
            <a:lvl6pPr marL="4113567" lvl="5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0"/>
            </a:lvl6pPr>
            <a:lvl7pPr marL="4799160" lvl="6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0"/>
            </a:lvl7pPr>
            <a:lvl8pPr marL="5484753" lvl="7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0"/>
            </a:lvl8pPr>
            <a:lvl9pPr marL="6170351" lvl="8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0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9290059" y="2302675"/>
            <a:ext cx="8083550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b" anchorCtr="0">
            <a:normAutofit/>
          </a:bodyPr>
          <a:lstStyle>
            <a:lvl1pPr marL="685593" lvl="0" indent="-342797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191" lvl="1" indent="-34279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4100" b="1"/>
            </a:lvl2pPr>
            <a:lvl3pPr marL="2056784" lvl="2" indent="-342797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2377" lvl="3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4pPr>
            <a:lvl5pPr marL="3427973" lvl="4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5pPr>
            <a:lvl6pPr marL="4113567" lvl="5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6pPr>
            <a:lvl7pPr marL="4799160" lvl="6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7pPr>
            <a:lvl8pPr marL="5484753" lvl="7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8pPr>
            <a:lvl9pPr marL="6170351" lvl="8" indent="-34279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0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9290059" y="3262313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647507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191" lvl="1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4100"/>
            </a:lvl2pPr>
            <a:lvl3pPr marL="2056784" lvl="2" indent="-571329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2377" lvl="3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0"/>
            </a:lvl4pPr>
            <a:lvl5pPr marL="3427973" lvl="4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0"/>
            </a:lvl5pPr>
            <a:lvl6pPr marL="4113567" lvl="5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0"/>
            </a:lvl6pPr>
            <a:lvl7pPr marL="4799160" lvl="6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0"/>
            </a:lvl7pPr>
            <a:lvl8pPr marL="5484753" lvl="7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0"/>
            </a:lvl8pPr>
            <a:lvl9pPr marL="6170351" lvl="8" indent="-546096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0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5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3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914403" y="409579"/>
            <a:ext cx="6016626" cy="174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41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7150105" y="409583"/>
            <a:ext cx="10223501" cy="877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748916" algn="l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6500"/>
            </a:lvl1pPr>
            <a:lvl2pPr marL="1371191" lvl="1" indent="-698450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5600"/>
            </a:lvl2pPr>
            <a:lvl3pPr marL="2056784" lvl="2" indent="-647507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3pPr>
            <a:lvl4pPr marL="2742377" lvl="3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4100"/>
            </a:lvl4pPr>
            <a:lvl5pPr marL="3427973" lvl="4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4100"/>
            </a:lvl5pPr>
            <a:lvl6pPr marL="4113567" lvl="5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100"/>
            </a:lvl6pPr>
            <a:lvl7pPr marL="4799160" lvl="6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100"/>
            </a:lvl7pPr>
            <a:lvl8pPr marL="5484753" lvl="7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100"/>
            </a:lvl8pPr>
            <a:lvl9pPr marL="6170351" lvl="8" indent="-59656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4100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914403" y="2152656"/>
            <a:ext cx="6016626" cy="703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342797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900"/>
            </a:lvl1pPr>
            <a:lvl2pPr marL="1371191" lvl="1" indent="-34279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6784" lvl="2" indent="-342797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0"/>
            </a:lvl3pPr>
            <a:lvl4pPr marL="2742377" lvl="3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7973" lvl="4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3567" lvl="5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799160" lvl="6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4753" lvl="7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0351" lvl="8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01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584576" y="7200905"/>
            <a:ext cx="10972800" cy="8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41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R="0" lvl="0" algn="l" rtl="0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3584576" y="8051012"/>
            <a:ext cx="10972800" cy="120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342797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900"/>
            </a:lvl1pPr>
            <a:lvl2pPr marL="1371191" lvl="1" indent="-34279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6784" lvl="2" indent="-342797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0"/>
            </a:lvl3pPr>
            <a:lvl4pPr marL="2742377" lvl="3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7973" lvl="4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3567" lvl="5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799160" lvl="6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4753" lvl="7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0351" lvl="8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5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5749534" y="-2434826"/>
            <a:ext cx="6788945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191" lvl="1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6784" lvl="2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2377" lvl="3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7973" lvl="4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3567" lvl="5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799160" lvl="6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4753" lvl="7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0351" lvl="8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548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12025316" y="1543052"/>
            <a:ext cx="658177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3643316" y="-2419350"/>
            <a:ext cx="6581777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685593" lvl="0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191" lvl="1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6784" lvl="2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2377" lvl="3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7973" lvl="4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3567" lvl="5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799160" lvl="6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4753" lvl="7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0351" lvl="8" indent="-514197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5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925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1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7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3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116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7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6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144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2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9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59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timing>
    <p:tnLst>
      <p:par>
        <p:cTn id="1" dur="indefinite" restart="never" nodeType="tmRoot"/>
      </p:par>
    </p:tnLst>
  </p:timing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914400" y="2400307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87" rIns="91398" bIns="45687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55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id="1" dur="indefinite" restart="never" nodeType="tmRoot"/>
      </p:par>
    </p:tnLst>
  </p:timing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1.svg"/><Relationship Id="rId18" Type="http://schemas.openxmlformats.org/officeDocument/2006/relationships/image" Target="../media/image21.png"/><Relationship Id="rId3" Type="http://schemas.openxmlformats.org/officeDocument/2006/relationships/image" Target="../media/image41.svg"/><Relationship Id="rId21" Type="http://schemas.openxmlformats.org/officeDocument/2006/relationships/image" Target="../media/image24.png"/><Relationship Id="rId7" Type="http://schemas.openxmlformats.org/officeDocument/2006/relationships/image" Target="../media/image45.svg"/><Relationship Id="rId12" Type="http://schemas.openxmlformats.org/officeDocument/2006/relationships/image" Target="../media/image18.png"/><Relationship Id="rId17" Type="http://schemas.openxmlformats.org/officeDocument/2006/relationships/image" Target="../media/image55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5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47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5.wdp"/><Relationship Id="rId18" Type="http://schemas.microsoft.com/office/2007/relationships/hdphoto" Target="../media/hdphoto20.wdp"/><Relationship Id="rId3" Type="http://schemas.openxmlformats.org/officeDocument/2006/relationships/image" Target="../media/image74.svg"/><Relationship Id="rId7" Type="http://schemas.microsoft.com/office/2007/relationships/hdphoto" Target="../media/hdphoto9.wdp"/><Relationship Id="rId12" Type="http://schemas.microsoft.com/office/2007/relationships/hdphoto" Target="../media/hdphoto14.wdp"/><Relationship Id="rId17" Type="http://schemas.microsoft.com/office/2007/relationships/hdphoto" Target="../media/hdphoto19.wdp"/><Relationship Id="rId2" Type="http://schemas.openxmlformats.org/officeDocument/2006/relationships/image" Target="../media/image58.png"/><Relationship Id="rId16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3.wdp"/><Relationship Id="rId5" Type="http://schemas.microsoft.com/office/2007/relationships/hdphoto" Target="../media/hdphoto7.wdp"/><Relationship Id="rId15" Type="http://schemas.microsoft.com/office/2007/relationships/hdphoto" Target="../media/hdphoto17.wdp"/><Relationship Id="rId10" Type="http://schemas.microsoft.com/office/2007/relationships/hdphoto" Target="../media/hdphoto12.wdp"/><Relationship Id="rId19" Type="http://schemas.microsoft.com/office/2007/relationships/hdphoto" Target="../media/hdphoto21.wdp"/><Relationship Id="rId4" Type="http://schemas.openxmlformats.org/officeDocument/2006/relationships/image" Target="../media/image59.png"/><Relationship Id="rId9" Type="http://schemas.microsoft.com/office/2007/relationships/hdphoto" Target="../media/hdphoto11.wdp"/><Relationship Id="rId1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79.svg"/><Relationship Id="rId10" Type="http://schemas.openxmlformats.org/officeDocument/2006/relationships/image" Target="../media/image84.sv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7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2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6.png"/><Relationship Id="rId5" Type="http://schemas.openxmlformats.org/officeDocument/2006/relationships/slide" Target="slide1.xml"/><Relationship Id="rId4" Type="http://schemas.openxmlformats.org/officeDocument/2006/relationships/image" Target="../media/image75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audio" Target="../media/audio5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24.wdp"/><Relationship Id="rId11" Type="http://schemas.openxmlformats.org/officeDocument/2006/relationships/slide" Target="slide10.xml"/><Relationship Id="rId5" Type="http://schemas.openxmlformats.org/officeDocument/2006/relationships/image" Target="../media/image79.png"/><Relationship Id="rId10" Type="http://schemas.microsoft.com/office/2007/relationships/hdphoto" Target="../media/hdphoto26.wdp"/><Relationship Id="rId4" Type="http://schemas.openxmlformats.org/officeDocument/2006/relationships/image" Target="../media/image78.jp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24.wdp"/><Relationship Id="rId11" Type="http://schemas.openxmlformats.org/officeDocument/2006/relationships/slide" Target="slide6.xml"/><Relationship Id="rId5" Type="http://schemas.openxmlformats.org/officeDocument/2006/relationships/image" Target="../media/image79.png"/><Relationship Id="rId10" Type="http://schemas.microsoft.com/office/2007/relationships/hdphoto" Target="../media/hdphoto27.wdp"/><Relationship Id="rId4" Type="http://schemas.openxmlformats.org/officeDocument/2006/relationships/image" Target="../media/image78.jp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24.wdp"/><Relationship Id="rId11" Type="http://schemas.openxmlformats.org/officeDocument/2006/relationships/slide" Target="slide15.xml"/><Relationship Id="rId5" Type="http://schemas.openxmlformats.org/officeDocument/2006/relationships/image" Target="../media/image79.png"/><Relationship Id="rId10" Type="http://schemas.microsoft.com/office/2007/relationships/hdphoto" Target="../media/hdphoto28.wdp"/><Relationship Id="rId4" Type="http://schemas.openxmlformats.org/officeDocument/2006/relationships/image" Target="../media/image78.jp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audio" Target="../media/audio5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24.wdp"/><Relationship Id="rId11" Type="http://schemas.openxmlformats.org/officeDocument/2006/relationships/slide" Target="slide5.xml"/><Relationship Id="rId5" Type="http://schemas.openxmlformats.org/officeDocument/2006/relationships/image" Target="../media/image79.png"/><Relationship Id="rId10" Type="http://schemas.microsoft.com/office/2007/relationships/hdphoto" Target="../media/hdphoto29.wdp"/><Relationship Id="rId4" Type="http://schemas.openxmlformats.org/officeDocument/2006/relationships/image" Target="../media/image78.jp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8.svg"/><Relationship Id="rId3" Type="http://schemas.openxmlformats.org/officeDocument/2006/relationships/image" Target="../media/image67.svg"/><Relationship Id="rId7" Type="http://schemas.openxmlformats.org/officeDocument/2006/relationships/image" Target="../media/image104.svg"/><Relationship Id="rId12" Type="http://schemas.openxmlformats.org/officeDocument/2006/relationships/image" Target="../media/image8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06.svg"/><Relationship Id="rId5" Type="http://schemas.openxmlformats.org/officeDocument/2006/relationships/image" Target="../media/image102.svg"/><Relationship Id="rId10" Type="http://schemas.openxmlformats.org/officeDocument/2006/relationships/image" Target="../media/image87.png"/><Relationship Id="rId4" Type="http://schemas.openxmlformats.org/officeDocument/2006/relationships/image" Target="../media/image85.png"/><Relationship Id="rId9" Type="http://schemas.openxmlformats.org/officeDocument/2006/relationships/image" Target="../media/image49.svg"/><Relationship Id="rId1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5.gif"/><Relationship Id="rId18" Type="http://schemas.openxmlformats.org/officeDocument/2006/relationships/slide" Target="slide7.xml"/><Relationship Id="rId26" Type="http://schemas.openxmlformats.org/officeDocument/2006/relationships/image" Target="../media/image48.png"/><Relationship Id="rId3" Type="http://schemas.openxmlformats.org/officeDocument/2006/relationships/audio" Target="NULL" TargetMode="Externa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17" Type="http://schemas.openxmlformats.org/officeDocument/2006/relationships/image" Target="../media/image42.png"/><Relationship Id="rId25" Type="http://schemas.openxmlformats.org/officeDocument/2006/relationships/image" Target="../media/image31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49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2.png"/><Relationship Id="rId24" Type="http://schemas.openxmlformats.org/officeDocument/2006/relationships/image" Target="../media/image47.png"/><Relationship Id="rId5" Type="http://schemas.microsoft.com/office/2007/relationships/media" Target="../media/media4.mp3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28" Type="http://schemas.openxmlformats.org/officeDocument/2006/relationships/image" Target="../media/image36.png"/><Relationship Id="rId10" Type="http://schemas.openxmlformats.org/officeDocument/2006/relationships/image" Target="../media/image31.jpg"/><Relationship Id="rId19" Type="http://schemas.openxmlformats.org/officeDocument/2006/relationships/image" Target="../media/image43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slide" Target="slide5.xml"/><Relationship Id="rId22" Type="http://schemas.openxmlformats.org/officeDocument/2006/relationships/image" Target="../media/image45.png"/><Relationship Id="rId27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1.jpg"/><Relationship Id="rId7" Type="http://schemas.openxmlformats.org/officeDocument/2006/relationships/image" Target="../media/image51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image" Target="../media/image53.png"/><Relationship Id="rId5" Type="http://schemas.microsoft.com/office/2007/relationships/hdphoto" Target="../media/hdphoto3.wdp"/><Relationship Id="rId10" Type="http://schemas.openxmlformats.org/officeDocument/2006/relationships/image" Target="../media/image38.sv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jpg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8.sv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35.gif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1.jp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10" Type="http://schemas.openxmlformats.org/officeDocument/2006/relationships/image" Target="../media/image38.svg"/><Relationship Id="rId4" Type="http://schemas.openxmlformats.org/officeDocument/2006/relationships/image" Target="../media/image35.gif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1.jpg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10" Type="http://schemas.openxmlformats.org/officeDocument/2006/relationships/image" Target="../media/image38.svg"/><Relationship Id="rId4" Type="http://schemas.openxmlformats.org/officeDocument/2006/relationships/image" Target="../media/image35.gif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5873862" y="6857006"/>
            <a:ext cx="2507615" cy="3288674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5568" y="-665120"/>
            <a:ext cx="2227136" cy="41148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938968" y="1639405"/>
            <a:ext cx="12412851" cy="6999848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957185" y="4548905"/>
            <a:ext cx="1516343" cy="1726685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987689" y="6504484"/>
            <a:ext cx="2503851" cy="2851178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206288">
            <a:off x="1599067" y="6042869"/>
            <a:ext cx="2571314" cy="3774404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6885965" y="971254"/>
            <a:ext cx="4582307" cy="1436132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489090" y="535757"/>
            <a:ext cx="3075029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64200" y="6275586"/>
            <a:ext cx="4018647" cy="3571574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252519" y="911682"/>
            <a:ext cx="4168358" cy="2204019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53405" y="1181100"/>
            <a:ext cx="2969009" cy="14570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66C980C-7977-F35A-CB9E-2F3C4D7C89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33805" y="3695704"/>
            <a:ext cx="11295917" cy="36274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605" y="3238505"/>
            <a:ext cx="358475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3997414" y="4092998"/>
            <a:ext cx="4261211" cy="5588474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E4908D7D-A909-28BF-4A53-F73806740FC8}"/>
              </a:ext>
            </a:extLst>
          </p:cNvPr>
          <p:cNvGrpSpPr/>
          <p:nvPr/>
        </p:nvGrpSpPr>
        <p:grpSpPr>
          <a:xfrm>
            <a:off x="1295400" y="571505"/>
            <a:ext cx="908739" cy="1246496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1">
                <a:defRPr/>
              </a:pPr>
              <a:endParaRPr lang="x-none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191">
                <a:defRPr/>
              </a:pPr>
              <a:r>
                <a:rPr lang="x-none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966F8C7-FD8F-8637-0E9A-FB701710F37C}"/>
              </a:ext>
            </a:extLst>
          </p:cNvPr>
          <p:cNvSpPr txBox="1"/>
          <p:nvPr/>
        </p:nvSpPr>
        <p:spPr>
          <a:xfrm>
            <a:off x="2286000" y="800100"/>
            <a:ext cx="11409240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76" name="Table 7">
            <a:extLst>
              <a:ext uri="{FF2B5EF4-FFF2-40B4-BE49-F238E27FC236}">
                <a16:creationId xmlns:a16="http://schemas.microsoft.com/office/drawing/2014/main" xmlns="" id="{A216D231-1DB6-1A5D-3A76-34C3EEBA5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26955"/>
              </p:ext>
            </p:extLst>
          </p:nvPr>
        </p:nvGraphicFramePr>
        <p:xfrm>
          <a:off x="1454653" y="2097795"/>
          <a:ext cx="14847098" cy="737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78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1453892">
                  <a:extLst>
                    <a:ext uri="{9D8B030D-6E8A-4147-A177-3AD203B41FA5}">
                      <a16:colId xmlns:a16="http://schemas.microsoft.com/office/drawing/2014/main" xmlns="" val="67752427"/>
                    </a:ext>
                  </a:extLst>
                </a:gridCol>
                <a:gridCol w="1543364">
                  <a:extLst>
                    <a:ext uri="{9D8B030D-6E8A-4147-A177-3AD203B41FA5}">
                      <a16:colId xmlns:a16="http://schemas.microsoft.com/office/drawing/2014/main" xmlns="" val="1818071520"/>
                    </a:ext>
                  </a:extLst>
                </a:gridCol>
                <a:gridCol w="1767038">
                  <a:extLst>
                    <a:ext uri="{9D8B030D-6E8A-4147-A177-3AD203B41FA5}">
                      <a16:colId xmlns:a16="http://schemas.microsoft.com/office/drawing/2014/main" xmlns="" val="126473517"/>
                    </a:ext>
                  </a:extLst>
                </a:gridCol>
                <a:gridCol w="3713015">
                  <a:extLst>
                    <a:ext uri="{9D8B030D-6E8A-4147-A177-3AD203B41FA5}">
                      <a16:colId xmlns:a16="http://schemas.microsoft.com/office/drawing/2014/main" xmlns="" val="241307219"/>
                    </a:ext>
                  </a:extLst>
                </a:gridCol>
              </a:tblGrid>
              <a:tr h="659295">
                <a:tc>
                  <a:txBody>
                    <a:bodyPr/>
                    <a:lstStyle/>
                    <a:p>
                      <a:pPr algn="ctr"/>
                      <a:endParaRPr lang="x-none" sz="30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35717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0846840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0B94C399-F4AB-A4B1-CC78-65E7593727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9" y="3106695"/>
            <a:ext cx="547913" cy="130061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0680615-8516-B766-CF17-652CAF4E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43" y="3106695"/>
            <a:ext cx="547913" cy="1300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B1CE07DF-E937-27EA-302A-2550EFBAE2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117" y="3106695"/>
            <a:ext cx="547913" cy="1300611"/>
          </a:xfrm>
          <a:prstGeom prst="rect">
            <a:avLst/>
          </a:prstGeom>
        </p:spPr>
      </p:pic>
      <p:sp>
        <p:nvSpPr>
          <p:cNvPr id="80" name="Can 33">
            <a:extLst>
              <a:ext uri="{FF2B5EF4-FFF2-40B4-BE49-F238E27FC236}">
                <a16:creationId xmlns:a16="http://schemas.microsoft.com/office/drawing/2014/main" xmlns="" id="{A1386BA6-DB16-80BC-3337-A1A2564785D6}"/>
              </a:ext>
            </a:extLst>
          </p:cNvPr>
          <p:cNvSpPr/>
          <p:nvPr/>
        </p:nvSpPr>
        <p:spPr>
          <a:xfrm>
            <a:off x="6111804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9E6731C-0DEF-DC25-3990-C1D5A91BB5E8}"/>
              </a:ext>
            </a:extLst>
          </p:cNvPr>
          <p:cNvSpPr txBox="1"/>
          <p:nvPr/>
        </p:nvSpPr>
        <p:spPr>
          <a:xfrm>
            <a:off x="8145482" y="3368498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xmlns="" id="{CF822E75-BD01-7D4E-AA37-1321D3206898}"/>
              </a:ext>
            </a:extLst>
          </p:cNvPr>
          <p:cNvSpPr/>
          <p:nvPr/>
        </p:nvSpPr>
        <p:spPr>
          <a:xfrm>
            <a:off x="6608768" y="3142791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xmlns="" id="{CD5C1EF3-FCDD-53FA-1EC9-5B504268BFCF}"/>
              </a:ext>
            </a:extLst>
          </p:cNvPr>
          <p:cNvSpPr/>
          <p:nvPr/>
        </p:nvSpPr>
        <p:spPr>
          <a:xfrm>
            <a:off x="7086692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an 33">
            <a:extLst>
              <a:ext uri="{FF2B5EF4-FFF2-40B4-BE49-F238E27FC236}">
                <a16:creationId xmlns:a16="http://schemas.microsoft.com/office/drawing/2014/main" xmlns="" id="{AD78A280-D026-0620-3B36-A1323DAA0F22}"/>
              </a:ext>
            </a:extLst>
          </p:cNvPr>
          <p:cNvSpPr/>
          <p:nvPr/>
        </p:nvSpPr>
        <p:spPr>
          <a:xfrm>
            <a:off x="7577770" y="3142348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FDD2F169-436E-DDDF-994D-3E2E8F25730A}"/>
              </a:ext>
            </a:extLst>
          </p:cNvPr>
          <p:cNvSpPr txBox="1"/>
          <p:nvPr/>
        </p:nvSpPr>
        <p:spPr>
          <a:xfrm>
            <a:off x="9689234" y="3368498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2983161-0B23-D63F-7ED1-455A5DF08B05}"/>
              </a:ext>
            </a:extLst>
          </p:cNvPr>
          <p:cNvSpPr txBox="1"/>
          <p:nvPr/>
        </p:nvSpPr>
        <p:spPr>
          <a:xfrm>
            <a:off x="11287919" y="3368498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3AB929E3-391C-C676-43D6-77793EF10BB5}"/>
              </a:ext>
            </a:extLst>
          </p:cNvPr>
          <p:cNvSpPr txBox="1"/>
          <p:nvPr/>
        </p:nvSpPr>
        <p:spPr>
          <a:xfrm>
            <a:off x="12711456" y="3451375"/>
            <a:ext cx="3562236" cy="646331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CDA3FA15-373F-39D9-0F9C-36F360FAFA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9" y="4736538"/>
            <a:ext cx="547913" cy="130061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B783D389-4EE1-BDCD-CC7E-8D670A8979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43" y="4736538"/>
            <a:ext cx="547913" cy="130061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1072987D-3FD5-8A0E-F773-13C1C4A4EC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5" y="4754424"/>
            <a:ext cx="547913" cy="130061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A812C3E-8025-A0D5-3F6E-998DEB3B5972}"/>
              </a:ext>
            </a:extLst>
          </p:cNvPr>
          <p:cNvSpPr txBox="1"/>
          <p:nvPr/>
        </p:nvSpPr>
        <p:spPr>
          <a:xfrm>
            <a:off x="8203726" y="4926609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2" name="Can 33">
            <a:extLst>
              <a:ext uri="{FF2B5EF4-FFF2-40B4-BE49-F238E27FC236}">
                <a16:creationId xmlns:a16="http://schemas.microsoft.com/office/drawing/2014/main" xmlns="" id="{A280E3CD-BC26-D657-2039-8F4D722E56AD}"/>
              </a:ext>
            </a:extLst>
          </p:cNvPr>
          <p:cNvSpPr/>
          <p:nvPr/>
        </p:nvSpPr>
        <p:spPr>
          <a:xfrm>
            <a:off x="7577770" y="4762727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8A8999BF-091E-D339-0440-C2311A9E48EF}"/>
              </a:ext>
            </a:extLst>
          </p:cNvPr>
          <p:cNvSpPr txBox="1"/>
          <p:nvPr/>
        </p:nvSpPr>
        <p:spPr>
          <a:xfrm>
            <a:off x="9747478" y="4926609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97A99EBE-272E-C568-39DF-C89A12095F99}"/>
              </a:ext>
            </a:extLst>
          </p:cNvPr>
          <p:cNvSpPr txBox="1"/>
          <p:nvPr/>
        </p:nvSpPr>
        <p:spPr>
          <a:xfrm>
            <a:off x="11346163" y="4926609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A4397AB9-EECC-9FAB-3BEF-B165265B9A65}"/>
              </a:ext>
            </a:extLst>
          </p:cNvPr>
          <p:cNvSpPr txBox="1"/>
          <p:nvPr/>
        </p:nvSpPr>
        <p:spPr>
          <a:xfrm>
            <a:off x="12748480" y="4995863"/>
            <a:ext cx="3562236" cy="646331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DAE7A857-35BA-1D3C-7898-650083A7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54" y="4754424"/>
            <a:ext cx="547913" cy="130061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9B7836-5060-B250-FA02-028E49A1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856" y="4790325"/>
            <a:ext cx="547913" cy="130061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50A9CF2F-5D4E-BEA4-40F4-E61B5A303D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9" y="6383103"/>
            <a:ext cx="547913" cy="130061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15944DD3-6393-BFBB-1748-F259908FCF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43" y="6383103"/>
            <a:ext cx="547913" cy="130061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B3A6D577-0A77-096D-4645-F88C977696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5" y="6400989"/>
            <a:ext cx="547913" cy="1300611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D984C4CA-EC6F-A44F-9980-357D886CAB23}"/>
              </a:ext>
            </a:extLst>
          </p:cNvPr>
          <p:cNvSpPr txBox="1"/>
          <p:nvPr/>
        </p:nvSpPr>
        <p:spPr>
          <a:xfrm>
            <a:off x="8203726" y="6573174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C791EB94-5196-4ED2-7693-4A17C9218999}"/>
              </a:ext>
            </a:extLst>
          </p:cNvPr>
          <p:cNvSpPr txBox="1"/>
          <p:nvPr/>
        </p:nvSpPr>
        <p:spPr>
          <a:xfrm>
            <a:off x="9747478" y="6573174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C8FCE9CA-B57B-F42D-5B49-033429445CF5}"/>
              </a:ext>
            </a:extLst>
          </p:cNvPr>
          <p:cNvSpPr txBox="1"/>
          <p:nvPr/>
        </p:nvSpPr>
        <p:spPr>
          <a:xfrm>
            <a:off x="11346163" y="6573174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CD57B394-10D4-1906-A036-1C72FB9D73D7}"/>
              </a:ext>
            </a:extLst>
          </p:cNvPr>
          <p:cNvSpPr txBox="1"/>
          <p:nvPr/>
        </p:nvSpPr>
        <p:spPr>
          <a:xfrm>
            <a:off x="12748480" y="6642428"/>
            <a:ext cx="3562236" cy="646331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FDE0A694-FD7B-EA2D-3857-58712D1DB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54" y="6400989"/>
            <a:ext cx="547913" cy="1300611"/>
          </a:xfrm>
          <a:prstGeom prst="rect">
            <a:avLst/>
          </a:prstGeom>
        </p:spPr>
      </p:pic>
      <p:sp>
        <p:nvSpPr>
          <p:cNvPr id="106" name="Can 33">
            <a:extLst>
              <a:ext uri="{FF2B5EF4-FFF2-40B4-BE49-F238E27FC236}">
                <a16:creationId xmlns:a16="http://schemas.microsoft.com/office/drawing/2014/main" xmlns="" id="{461E0CE7-6FAD-4BC0-0A61-CA6749E01514}"/>
              </a:ext>
            </a:extLst>
          </p:cNvPr>
          <p:cNvSpPr/>
          <p:nvPr/>
        </p:nvSpPr>
        <p:spPr>
          <a:xfrm>
            <a:off x="5125946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n 33">
            <a:extLst>
              <a:ext uri="{FF2B5EF4-FFF2-40B4-BE49-F238E27FC236}">
                <a16:creationId xmlns:a16="http://schemas.microsoft.com/office/drawing/2014/main" xmlns="" id="{09EA9CDB-CB86-B4AD-0B87-A8AE3C3EBC7B}"/>
              </a:ext>
            </a:extLst>
          </p:cNvPr>
          <p:cNvSpPr/>
          <p:nvPr/>
        </p:nvSpPr>
        <p:spPr>
          <a:xfrm>
            <a:off x="5622909" y="641430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Can 33">
            <a:extLst>
              <a:ext uri="{FF2B5EF4-FFF2-40B4-BE49-F238E27FC236}">
                <a16:creationId xmlns:a16="http://schemas.microsoft.com/office/drawing/2014/main" xmlns="" id="{5E1CF0FC-0B8E-72F8-1570-4771FA63EB99}"/>
              </a:ext>
            </a:extLst>
          </p:cNvPr>
          <p:cNvSpPr/>
          <p:nvPr/>
        </p:nvSpPr>
        <p:spPr>
          <a:xfrm>
            <a:off x="6100833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an 33">
            <a:extLst>
              <a:ext uri="{FF2B5EF4-FFF2-40B4-BE49-F238E27FC236}">
                <a16:creationId xmlns:a16="http://schemas.microsoft.com/office/drawing/2014/main" xmlns="" id="{C6E142C8-1F80-43D7-0712-4DB90F81EAF6}"/>
              </a:ext>
            </a:extLst>
          </p:cNvPr>
          <p:cNvSpPr/>
          <p:nvPr/>
        </p:nvSpPr>
        <p:spPr>
          <a:xfrm>
            <a:off x="6591909" y="6413858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n 33">
            <a:extLst>
              <a:ext uri="{FF2B5EF4-FFF2-40B4-BE49-F238E27FC236}">
                <a16:creationId xmlns:a16="http://schemas.microsoft.com/office/drawing/2014/main" xmlns="" id="{4A036693-B860-8BF2-01B4-32D42459287B}"/>
              </a:ext>
            </a:extLst>
          </p:cNvPr>
          <p:cNvSpPr/>
          <p:nvPr/>
        </p:nvSpPr>
        <p:spPr>
          <a:xfrm>
            <a:off x="7056330" y="641044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n 33">
            <a:extLst>
              <a:ext uri="{FF2B5EF4-FFF2-40B4-BE49-F238E27FC236}">
                <a16:creationId xmlns:a16="http://schemas.microsoft.com/office/drawing/2014/main" xmlns="" id="{AC7C5AAD-C6BC-FC99-3E00-5751375D790F}"/>
              </a:ext>
            </a:extLst>
          </p:cNvPr>
          <p:cNvSpPr/>
          <p:nvPr/>
        </p:nvSpPr>
        <p:spPr>
          <a:xfrm>
            <a:off x="7536257" y="6410000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89BB336D-9AB9-422B-EF61-B2AB5970EA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67" y="8134326"/>
            <a:ext cx="547913" cy="130061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80C37115-17D3-8229-151D-614A869E7F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871" y="8134326"/>
            <a:ext cx="547913" cy="130061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6926049B-8FB1-4C4C-C58D-DB3A39341B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803" y="8152212"/>
            <a:ext cx="547913" cy="1300611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422D31B8-1E4D-0473-9A4C-0631EDBEBA5C}"/>
              </a:ext>
            </a:extLst>
          </p:cNvPr>
          <p:cNvSpPr txBox="1"/>
          <p:nvPr/>
        </p:nvSpPr>
        <p:spPr>
          <a:xfrm>
            <a:off x="8194754" y="8324397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3114D8F-A4FB-84D6-298E-70E8AADD411A}"/>
              </a:ext>
            </a:extLst>
          </p:cNvPr>
          <p:cNvSpPr txBox="1"/>
          <p:nvPr/>
        </p:nvSpPr>
        <p:spPr>
          <a:xfrm>
            <a:off x="9738503" y="8324397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0DF09B13-592B-3BC7-59F0-3202E37DDC3B}"/>
              </a:ext>
            </a:extLst>
          </p:cNvPr>
          <p:cNvSpPr txBox="1"/>
          <p:nvPr/>
        </p:nvSpPr>
        <p:spPr>
          <a:xfrm>
            <a:off x="11337191" y="8324397"/>
            <a:ext cx="940280" cy="78483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A29CA14-446A-E5D1-8E3B-0502720B70D3}"/>
              </a:ext>
            </a:extLst>
          </p:cNvPr>
          <p:cNvSpPr txBox="1"/>
          <p:nvPr/>
        </p:nvSpPr>
        <p:spPr>
          <a:xfrm>
            <a:off x="12739509" y="8393651"/>
            <a:ext cx="3562236" cy="646331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F9219CB8-7CD6-16D2-6F5F-4C726E0312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4982" y="8152212"/>
            <a:ext cx="547913" cy="130061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8536406A-995C-A817-E121-E78C3DD402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4885" y="8188113"/>
            <a:ext cx="547913" cy="1300611"/>
          </a:xfrm>
          <a:prstGeom prst="rect">
            <a:avLst/>
          </a:prstGeom>
        </p:spPr>
      </p:pic>
      <p:sp>
        <p:nvSpPr>
          <p:cNvPr id="121" name="Can 33">
            <a:extLst>
              <a:ext uri="{FF2B5EF4-FFF2-40B4-BE49-F238E27FC236}">
                <a16:creationId xmlns:a16="http://schemas.microsoft.com/office/drawing/2014/main" xmlns="" id="{E97AE764-FBDE-102D-3D4B-C8B153CA65F7}"/>
              </a:ext>
            </a:extLst>
          </p:cNvPr>
          <p:cNvSpPr/>
          <p:nvPr/>
        </p:nvSpPr>
        <p:spPr>
          <a:xfrm>
            <a:off x="5661743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Can 33">
            <a:extLst>
              <a:ext uri="{FF2B5EF4-FFF2-40B4-BE49-F238E27FC236}">
                <a16:creationId xmlns:a16="http://schemas.microsoft.com/office/drawing/2014/main" xmlns="" id="{B2BAF46D-72FE-A7D0-1F57-BD0B36CB5019}"/>
              </a:ext>
            </a:extLst>
          </p:cNvPr>
          <p:cNvSpPr/>
          <p:nvPr/>
        </p:nvSpPr>
        <p:spPr>
          <a:xfrm>
            <a:off x="6162863" y="8210457"/>
            <a:ext cx="83024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Can 33">
            <a:extLst>
              <a:ext uri="{FF2B5EF4-FFF2-40B4-BE49-F238E27FC236}">
                <a16:creationId xmlns:a16="http://schemas.microsoft.com/office/drawing/2014/main" xmlns="" id="{E6627CD9-2B71-4162-CB3B-6F5D7F1F692C}"/>
              </a:ext>
            </a:extLst>
          </p:cNvPr>
          <p:cNvSpPr/>
          <p:nvPr/>
        </p:nvSpPr>
        <p:spPr>
          <a:xfrm>
            <a:off x="6609737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Can 33">
            <a:extLst>
              <a:ext uri="{FF2B5EF4-FFF2-40B4-BE49-F238E27FC236}">
                <a16:creationId xmlns:a16="http://schemas.microsoft.com/office/drawing/2014/main" xmlns="" id="{D017AC31-396F-096F-2606-2D1EA8A78A44}"/>
              </a:ext>
            </a:extLst>
          </p:cNvPr>
          <p:cNvSpPr/>
          <p:nvPr/>
        </p:nvSpPr>
        <p:spPr>
          <a:xfrm>
            <a:off x="7073921" y="8210014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an 33">
            <a:extLst>
              <a:ext uri="{FF2B5EF4-FFF2-40B4-BE49-F238E27FC236}">
                <a16:creationId xmlns:a16="http://schemas.microsoft.com/office/drawing/2014/main" xmlns="" id="{F7A50AA3-C9F5-F784-4268-FA3AF3D4F848}"/>
              </a:ext>
            </a:extLst>
          </p:cNvPr>
          <p:cNvSpPr/>
          <p:nvPr/>
        </p:nvSpPr>
        <p:spPr>
          <a:xfrm>
            <a:off x="7496576" y="8203109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371191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  <p:bldP spid="91" grpId="0"/>
      <p:bldP spid="92" grpId="0" animBg="1"/>
      <p:bldP spid="93" grpId="0"/>
      <p:bldP spid="94" grpId="0"/>
      <p:bldP spid="95" grpId="0"/>
      <p:bldP spid="101" grpId="0"/>
      <p:bldP spid="102" grpId="0"/>
      <p:bldP spid="103" grpId="0"/>
      <p:bldP spid="104" grpId="0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5" grpId="0"/>
      <p:bldP spid="116" grpId="0"/>
      <p:bldP spid="117" grpId="0"/>
      <p:bldP spid="118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A36D21C-BCC2-AB7A-E1AD-17140CD9B5FE}"/>
              </a:ext>
            </a:extLst>
          </p:cNvPr>
          <p:cNvGrpSpPr/>
          <p:nvPr/>
        </p:nvGrpSpPr>
        <p:grpSpPr>
          <a:xfrm>
            <a:off x="1295402" y="571504"/>
            <a:ext cx="1062230" cy="1246496"/>
            <a:chOff x="3214828" y="237323"/>
            <a:chExt cx="565276" cy="84984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A6A8D456-EBE8-7B89-4285-8CF1D54AE404}"/>
                </a:ext>
              </a:extLst>
            </p:cNvPr>
            <p:cNvSpPr/>
            <p:nvPr/>
          </p:nvSpPr>
          <p:spPr>
            <a:xfrm>
              <a:off x="3214828" y="379826"/>
              <a:ext cx="56527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1">
                <a:defRPr/>
              </a:pPr>
              <a:endParaRPr lang="x-none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0F4C9FE-6711-8195-3D57-57614E4FDBD0}"/>
                </a:ext>
              </a:extLst>
            </p:cNvPr>
            <p:cNvSpPr txBox="1"/>
            <p:nvPr/>
          </p:nvSpPr>
          <p:spPr>
            <a:xfrm>
              <a:off x="3336480" y="237323"/>
              <a:ext cx="301686" cy="849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191">
                <a:defRPr/>
              </a:pPr>
              <a:r>
                <a:rPr lang="x-none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F3AD53-11A9-E351-A48E-D3A053F37FB7}"/>
              </a:ext>
            </a:extLst>
          </p:cNvPr>
          <p:cNvSpPr txBox="1"/>
          <p:nvPr/>
        </p:nvSpPr>
        <p:spPr>
          <a:xfrm>
            <a:off x="2438400" y="723904"/>
            <a:ext cx="9427383" cy="1015664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cà rốt cho thỏ.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EE42AA98-EF5E-C5CB-D37A-BF97F2C87F3E}"/>
              </a:ext>
            </a:extLst>
          </p:cNvPr>
          <p:cNvSpPr/>
          <p:nvPr/>
        </p:nvSpPr>
        <p:spPr>
          <a:xfrm flipH="1">
            <a:off x="685800" y="1866900"/>
            <a:ext cx="4294692" cy="3429000"/>
          </a:xfrm>
          <a:custGeom>
            <a:avLst/>
            <a:gdLst/>
            <a:ahLst/>
            <a:cxnLst/>
            <a:rect l="l" t="t" r="r" b="b"/>
            <a:pathLst>
              <a:path w="4582608" h="4114800">
                <a:moveTo>
                  <a:pt x="0" y="0"/>
                </a:moveTo>
                <a:lnTo>
                  <a:pt x="4582608" y="0"/>
                </a:lnTo>
                <a:lnTo>
                  <a:pt x="4582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xmlns="" id="{EBB24F42-09E3-EDED-1BC3-3E92839EBDB2}"/>
              </a:ext>
            </a:extLst>
          </p:cNvPr>
          <p:cNvSpPr/>
          <p:nvPr/>
        </p:nvSpPr>
        <p:spPr>
          <a:xfrm flipH="1">
            <a:off x="609600" y="5981700"/>
            <a:ext cx="4442442" cy="3657600"/>
          </a:xfrm>
          <a:custGeom>
            <a:avLst/>
            <a:gdLst/>
            <a:ahLst/>
            <a:cxnLst/>
            <a:rect l="l" t="t" r="r" b="b"/>
            <a:pathLst>
              <a:path w="4468561" h="4114800">
                <a:moveTo>
                  <a:pt x="0" y="0"/>
                </a:moveTo>
                <a:lnTo>
                  <a:pt x="4468561" y="0"/>
                </a:lnTo>
                <a:lnTo>
                  <a:pt x="4468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65" name="Freeform 3">
            <a:extLst>
              <a:ext uri="{FF2B5EF4-FFF2-40B4-BE49-F238E27FC236}">
                <a16:creationId xmlns:a16="http://schemas.microsoft.com/office/drawing/2014/main" xmlns="" id="{A57C7B2D-09F2-DF45-1B3E-E17A6CB040CF}"/>
              </a:ext>
            </a:extLst>
          </p:cNvPr>
          <p:cNvSpPr/>
          <p:nvPr/>
        </p:nvSpPr>
        <p:spPr>
          <a:xfrm rot="699716">
            <a:off x="12898253" y="1730907"/>
            <a:ext cx="4305611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xmlns="" id="{EB056818-EEC3-E6D9-035B-78BB872E6AED}"/>
              </a:ext>
            </a:extLst>
          </p:cNvPr>
          <p:cNvSpPr/>
          <p:nvPr/>
        </p:nvSpPr>
        <p:spPr>
          <a:xfrm rot="623229">
            <a:off x="13018196" y="6077142"/>
            <a:ext cx="4305611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1565CD2E-9DE0-71B1-0F5D-4AE89E197D71}"/>
              </a:ext>
            </a:extLst>
          </p:cNvPr>
          <p:cNvGrpSpPr/>
          <p:nvPr/>
        </p:nvGrpSpPr>
        <p:grpSpPr>
          <a:xfrm>
            <a:off x="685800" y="4305300"/>
            <a:ext cx="5562600" cy="1219200"/>
            <a:chOff x="685800" y="4686300"/>
            <a:chExt cx="5562600" cy="1219200"/>
          </a:xfrm>
        </p:grpSpPr>
        <p:sp>
          <p:nvSpPr>
            <p:cNvPr id="134" name="Freeform 2">
              <a:extLst>
                <a:ext uri="{FF2B5EF4-FFF2-40B4-BE49-F238E27FC236}">
                  <a16:creationId xmlns:a16="http://schemas.microsoft.com/office/drawing/2014/main" xmlns="" id="{79AD3B7E-D0D7-DBA8-8B35-750E803EAB84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CDF8EB7B-C792-076C-06C3-E00EBAF68E33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4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4E3B63E1-6B1D-EA2D-855D-E5B334DF2FCD}"/>
              </a:ext>
            </a:extLst>
          </p:cNvPr>
          <p:cNvGrpSpPr/>
          <p:nvPr/>
        </p:nvGrpSpPr>
        <p:grpSpPr>
          <a:xfrm>
            <a:off x="609600" y="8663940"/>
            <a:ext cx="5562600" cy="1219200"/>
            <a:chOff x="685800" y="4686300"/>
            <a:chExt cx="5562600" cy="1219200"/>
          </a:xfrm>
        </p:grpSpPr>
        <p:sp>
          <p:nvSpPr>
            <p:cNvPr id="138" name="Freeform 2">
              <a:extLst>
                <a:ext uri="{FF2B5EF4-FFF2-40B4-BE49-F238E27FC236}">
                  <a16:creationId xmlns:a16="http://schemas.microsoft.com/office/drawing/2014/main" xmlns="" id="{6990D927-1EC4-B840-7174-EABA91828B3D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711B3F09-15D1-27ED-D1B6-8180F4CFC4CA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6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1EB6C4DB-2C15-60AD-ECED-AB84660DEA1D}"/>
              </a:ext>
            </a:extLst>
          </p:cNvPr>
          <p:cNvGrpSpPr/>
          <p:nvPr/>
        </p:nvGrpSpPr>
        <p:grpSpPr>
          <a:xfrm>
            <a:off x="12192000" y="4076700"/>
            <a:ext cx="5562600" cy="1219200"/>
            <a:chOff x="685800" y="4686300"/>
            <a:chExt cx="5562600" cy="1219200"/>
          </a:xfrm>
        </p:grpSpPr>
        <p:sp>
          <p:nvSpPr>
            <p:cNvPr id="141" name="Freeform 2">
              <a:extLst>
                <a:ext uri="{FF2B5EF4-FFF2-40B4-BE49-F238E27FC236}">
                  <a16:creationId xmlns:a16="http://schemas.microsoft.com/office/drawing/2014/main" xmlns="" id="{00CF54F3-AFA6-90B8-85AB-6FF1C3D43435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81F0DCA8-C402-9CCC-FF96-5454568F5365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0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xmlns="" id="{33E7B964-C765-8D14-2FC4-8C9873BB46F4}"/>
              </a:ext>
            </a:extLst>
          </p:cNvPr>
          <p:cNvGrpSpPr/>
          <p:nvPr/>
        </p:nvGrpSpPr>
        <p:grpSpPr>
          <a:xfrm>
            <a:off x="11963400" y="8496300"/>
            <a:ext cx="5562600" cy="1219200"/>
            <a:chOff x="685800" y="4686300"/>
            <a:chExt cx="5562600" cy="1219200"/>
          </a:xfrm>
        </p:grpSpPr>
        <p:sp>
          <p:nvSpPr>
            <p:cNvPr id="144" name="Freeform 2">
              <a:extLst>
                <a:ext uri="{FF2B5EF4-FFF2-40B4-BE49-F238E27FC236}">
                  <a16:creationId xmlns:a16="http://schemas.microsoft.com/office/drawing/2014/main" xmlns="" id="{6892DC4A-4191-C86F-572D-32AEB6D2EE82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CB1A8F5B-BD62-7A0D-F857-42C427CB06AF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8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089DF41E-03A3-470C-A8A6-54E6D941A34F}"/>
              </a:ext>
            </a:extLst>
          </p:cNvPr>
          <p:cNvGrpSpPr/>
          <p:nvPr/>
        </p:nvGrpSpPr>
        <p:grpSpPr>
          <a:xfrm>
            <a:off x="6248400" y="2247900"/>
            <a:ext cx="3124200" cy="1295400"/>
            <a:chOff x="7848600" y="2476500"/>
            <a:chExt cx="3124200" cy="1295400"/>
          </a:xfrm>
        </p:grpSpPr>
        <p:sp>
          <p:nvSpPr>
            <p:cNvPr id="147" name="Freeform 6">
              <a:extLst>
                <a:ext uri="{FF2B5EF4-FFF2-40B4-BE49-F238E27FC236}">
                  <a16:creationId xmlns:a16="http://schemas.microsoft.com/office/drawing/2014/main" xmlns="" id="{7E38ABA1-B5E2-2FB9-52C8-8C40C3FA5E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AB93739B-E3C3-3B15-949C-BBADC609C6C0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54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C7528E58-449E-9900-4EF5-FD97F7091880}"/>
              </a:ext>
            </a:extLst>
          </p:cNvPr>
          <p:cNvGrpSpPr/>
          <p:nvPr/>
        </p:nvGrpSpPr>
        <p:grpSpPr>
          <a:xfrm flipH="1">
            <a:off x="8305800" y="3848100"/>
            <a:ext cx="3276600" cy="1295400"/>
            <a:chOff x="7848600" y="2476500"/>
            <a:chExt cx="3124200" cy="1295400"/>
          </a:xfrm>
        </p:grpSpPr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xmlns="" id="{85445D14-F11A-6D01-37B1-7670C00F464F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71E695A3-CEC9-4E8B-1019-BDBCF33B487F}"/>
                </a:ext>
              </a:extLst>
            </p:cNvPr>
            <p:cNvSpPr txBox="1"/>
            <p:nvPr/>
          </p:nvSpPr>
          <p:spPr>
            <a:xfrm>
              <a:off x="8816161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48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F66CAB97-24B7-53EB-EAA1-BC83842684DD}"/>
              </a:ext>
            </a:extLst>
          </p:cNvPr>
          <p:cNvGrpSpPr/>
          <p:nvPr/>
        </p:nvGrpSpPr>
        <p:grpSpPr>
          <a:xfrm>
            <a:off x="6248400" y="5524500"/>
            <a:ext cx="3124200" cy="1295400"/>
            <a:chOff x="7848600" y="2476500"/>
            <a:chExt cx="3124200" cy="1295400"/>
          </a:xfrm>
        </p:grpSpPr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xmlns="" id="{2D80F29F-E75B-45FE-E869-DFF412C2E9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E754CEC2-2033-996B-DA58-4658AB908584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66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871BE96E-2966-0753-438A-DB4087B018E2}"/>
              </a:ext>
            </a:extLst>
          </p:cNvPr>
          <p:cNvGrpSpPr/>
          <p:nvPr/>
        </p:nvGrpSpPr>
        <p:grpSpPr>
          <a:xfrm flipH="1">
            <a:off x="8610600" y="6896100"/>
            <a:ext cx="3276600" cy="1295400"/>
            <a:chOff x="7848600" y="2476500"/>
            <a:chExt cx="3124200" cy="1295400"/>
          </a:xfrm>
        </p:grpSpPr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xmlns="" id="{1AC78ED0-E568-71C7-44B8-A46BCB6993A4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3387E117-DBBB-AF47-F4B3-4E8D6B3AC360}"/>
                </a:ext>
              </a:extLst>
            </p:cNvPr>
            <p:cNvSpPr txBox="1"/>
            <p:nvPr/>
          </p:nvSpPr>
          <p:spPr>
            <a:xfrm>
              <a:off x="8816161" y="27813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4 0.04892 L 0.01624 0.04892 C 8.66667E-5 0.05679 -0.01571 0.06682 -0.03211 0.07253 C -0.07786 0.08858 -0.08073 0.07948 -0.1171 0.09475 C -0.12335 0.09738 -0.12925 0.10201 -0.1355 0.10509 C -0.14401 0.10942 -0.15312 0.1108 -0.16128 0.11698 C -0.16519 0.11991 -0.16892 0.12361 -0.173 0.12577 C -0.18003 0.12963 -0.18741 0.13148 -0.19461 0.13472 C -0.19635 0.1355 -0.198 0.13642 -0.19965 0.13766 C -0.20165 0.13935 -0.2033 0.14275 -0.20547 0.14367 C -0.20998 0.14553 -0.22222 0.14506 -0.22708 0.14506 " pathEditMode="relative" ptsTypes="AAAAAAAAAAA">
                                      <p:cBhvr>
                                        <p:cTn id="7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5031 L -0.00208 0.05031 C -0.00104 0.0591 -0.00078 0.06852 0.00122 0.07685 C 0.00321 0.08549 0.00651 0.09305 0.00955 0.10061 C 0.01484 0.11373 0.01962 0.12793 0.02622 0.13919 C 0.04141 0.16512 0.0592 0.18595 0.07457 0.21173 L 0.08872 0.23549 C 0.08958 0.23935 0.09045 0.24321 0.09123 0.24722 C 0.09236 0.25324 0.09245 0.26003 0.09453 0.26512 C 0.10391 0.28703 0.11693 0.29228 0.13125 0.30061 C 0.13663 0.3037 0.14236 0.30555 0.14792 0.30802 C 0.15148 0.31142 0.15503 0.31527 0.15877 0.31836 C 0.18299 0.33827 0.1862 0.34012 0.20625 0.35401 C 0.21398 0.36574 0.2112 0.36342 0.22292 0.37021 C 0.22951 0.37407 0.23628 0.37669 0.24288 0.38055 C 0.24375 0.38117 0.24462 0.38132 0.2454 0.3821 C 0.25122 0.38765 0.25043 0.38657 0.25295 0.39105 " pathEditMode="relative" ptsTypes="AAAAAAAAAAAAAAAAA">
                                      <p:cBhvr>
                                        <p:cTn id="8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0.04738 L 0.00877 0.04738 C -0.01849 0.0696 -0.04731 0.08642 -0.07291 0.11404 C -0.0743 0.11543 -0.13741 0.18827 -0.15885 0.20139 C -0.22222 0.24043 -0.18272 0.20633 -0.20547 0.22654 C -0.20633 0.22855 -0.20685 0.23102 -0.20798 0.23256 C -0.20894 0.23364 -0.21015 0.2338 -0.21128 0.23395 C -0.21744 0.23488 -0.22352 0.23503 -0.22968 0.23549 C -0.23185 0.24722 -0.2296 0.24444 -0.23628 0.24444 " pathEditMode="relative" ptsTypes="AAAAAAAAA">
                                      <p:cBhvr>
                                        <p:cTn id="8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4444 L 0.00538 -0.04444 C 0.00781 -0.04845 0.00998 -0.05324 0.01284 -0.05632 C 0.05303 -0.09938 0.04783 -0.09984 0.07786 -0.11265 C 0.0875 -0.11682 0.09739 -0.1199 0.10703 -0.12453 C 0.12682 -0.1341 0.14705 -0.14243 0.16614 -0.15555 C 0.17118 -0.1591 0.17621 -0.16234 0.18116 -0.16605 C 0.1835 -0.16774 0.1855 -0.17052 0.18784 -0.17191 C 0.19244 -0.17453 0.19731 -0.17592 0.20199 -0.17777 C 0.20538 -0.18086 0.20885 -0.18333 0.21198 -0.18673 C 0.21389 -0.18873 0.21536 -0.19166 0.21701 -0.19413 C 0.21814 -0.19568 0.21927 -0.19706 0.22031 -0.19861 C 0.22291 -0.20231 0.22647 -0.20725 0.22864 -0.21188 C 0.22934 -0.21327 0.22968 -0.21512 0.23038 -0.21635 C 0.23333 -0.22206 0.23672 -0.22669 0.23949 -0.23271 C 0.24088 -0.23564 0.24201 -0.23919 0.24366 -0.24151 C 0.24705 -0.24629 0.25442 -0.25154 0.25781 -0.25926 C 0.25911 -0.26219 0.25998 -0.26543 0.26119 -0.26821 C 0.26389 -0.27438 0.26953 -0.28595 0.26953 -0.28595 C 0.27109 -0.29706 0.26961 -0.28719 0.27118 -0.29629 C 0.27205 -0.30123 0.27265 -0.30632 0.27369 -0.31111 C 0.27404 -0.31281 0.27482 -0.31404 0.27534 -0.31558 C 0.2763 -0.31852 0.27725 -0.32145 0.27786 -0.32453 C 0.27838 -0.32731 0.27838 -0.3304 0.27873 -0.33333 " pathEditMode="relative" ptsTypes="AAAAAAAAAAAAAAAAAAAAAAAA">
                                      <p:cBhvr>
                                        <p:cTn id="9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75EB93-2875-009C-9370-9E0BC3D92E8B}"/>
              </a:ext>
            </a:extLst>
          </p:cNvPr>
          <p:cNvGrpSpPr/>
          <p:nvPr/>
        </p:nvGrpSpPr>
        <p:grpSpPr>
          <a:xfrm>
            <a:off x="1295404" y="723900"/>
            <a:ext cx="1210784" cy="1246494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1">
                <a:defRPr/>
              </a:pPr>
              <a:endParaRPr lang="x-none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191">
                <a:defRPr/>
              </a:pPr>
              <a:r>
                <a:rPr lang="x-none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C2154A-4F96-AE5D-0164-5C93572F503F}"/>
              </a:ext>
            </a:extLst>
          </p:cNvPr>
          <p:cNvSpPr txBox="1"/>
          <p:nvPr/>
        </p:nvSpPr>
        <p:spPr>
          <a:xfrm>
            <a:off x="2438400" y="952500"/>
            <a:ext cx="10827363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xmlns="" id="{DC04DA59-85C6-BA7C-9ABD-AE33553DE24C}"/>
              </a:ext>
            </a:extLst>
          </p:cNvPr>
          <p:cNvGraphicFramePr>
            <a:graphicFrameLocks noGrp="1"/>
          </p:cNvGraphicFramePr>
          <p:nvPr/>
        </p:nvGraphicFramePr>
        <p:xfrm>
          <a:off x="2225096" y="2089301"/>
          <a:ext cx="13535344" cy="72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134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2907893">
                  <a:extLst>
                    <a:ext uri="{9D8B030D-6E8A-4147-A177-3AD203B41FA5}">
                      <a16:colId xmlns:a16="http://schemas.microsoft.com/office/drawing/2014/main" xmlns="" val="67752427"/>
                    </a:ext>
                  </a:extLst>
                </a:gridCol>
                <a:gridCol w="4144317">
                  <a:extLst>
                    <a:ext uri="{9D8B030D-6E8A-4147-A177-3AD203B41FA5}">
                      <a16:colId xmlns:a16="http://schemas.microsoft.com/office/drawing/2014/main" xmlns="" val="1818071520"/>
                    </a:ext>
                  </a:extLst>
                </a:gridCol>
              </a:tblGrid>
              <a:tr h="1625358">
                <a:tc>
                  <a:txBody>
                    <a:bodyPr/>
                    <a:lstStyle/>
                    <a:p>
                      <a:pPr algn="ctr"/>
                      <a:r>
                        <a:rPr lang="x-none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gồm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735717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084684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4B3975-8347-E053-A450-E4492CFF4090}"/>
              </a:ext>
            </a:extLst>
          </p:cNvPr>
          <p:cNvSpPr txBox="1"/>
          <p:nvPr/>
        </p:nvSpPr>
        <p:spPr>
          <a:xfrm>
            <a:off x="2489144" y="4025747"/>
            <a:ext cx="6060971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99F378-53DC-6555-BFD3-2F398EA92B77}"/>
              </a:ext>
            </a:extLst>
          </p:cNvPr>
          <p:cNvSpPr txBox="1"/>
          <p:nvPr/>
        </p:nvSpPr>
        <p:spPr>
          <a:xfrm>
            <a:off x="2489143" y="5477084"/>
            <a:ext cx="6060971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5F32CD-A199-4F20-D4FD-3FA8FD65E78B}"/>
              </a:ext>
            </a:extLst>
          </p:cNvPr>
          <p:cNvSpPr txBox="1"/>
          <p:nvPr/>
        </p:nvSpPr>
        <p:spPr>
          <a:xfrm>
            <a:off x="2489141" y="6928421"/>
            <a:ext cx="6060971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DEE622-C801-87EF-26A1-8842FE915CB8}"/>
              </a:ext>
            </a:extLst>
          </p:cNvPr>
          <p:cNvSpPr txBox="1"/>
          <p:nvPr/>
        </p:nvSpPr>
        <p:spPr>
          <a:xfrm>
            <a:off x="2489141" y="8278541"/>
            <a:ext cx="6060971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chục và ? đơn vị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82ADDC-A276-7F64-5ED6-3FA9F7188141}"/>
              </a:ext>
            </a:extLst>
          </p:cNvPr>
          <p:cNvSpPr txBox="1"/>
          <p:nvPr/>
        </p:nvSpPr>
        <p:spPr>
          <a:xfrm>
            <a:off x="8992769" y="4025746"/>
            <a:ext cx="2338625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1D511B-6267-3B0B-47BC-DC3613CC6D25}"/>
              </a:ext>
            </a:extLst>
          </p:cNvPr>
          <p:cNvSpPr txBox="1"/>
          <p:nvPr/>
        </p:nvSpPr>
        <p:spPr>
          <a:xfrm>
            <a:off x="8992769" y="5458013"/>
            <a:ext cx="2338625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6EF4BE8-E858-794F-3EEF-D464D015F249}"/>
              </a:ext>
            </a:extLst>
          </p:cNvPr>
          <p:cNvSpPr txBox="1"/>
          <p:nvPr/>
        </p:nvSpPr>
        <p:spPr>
          <a:xfrm>
            <a:off x="8992769" y="6928420"/>
            <a:ext cx="2338625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9B534B-0184-5073-2B07-AAD1D92ED33C}"/>
              </a:ext>
            </a:extLst>
          </p:cNvPr>
          <p:cNvSpPr txBox="1"/>
          <p:nvPr/>
        </p:nvSpPr>
        <p:spPr>
          <a:xfrm>
            <a:off x="8992769" y="8278540"/>
            <a:ext cx="2338625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A7702AB-693C-2472-7430-E1BF2279843A}"/>
              </a:ext>
            </a:extLst>
          </p:cNvPr>
          <p:cNvSpPr txBox="1"/>
          <p:nvPr/>
        </p:nvSpPr>
        <p:spPr>
          <a:xfrm>
            <a:off x="11331394" y="4022042"/>
            <a:ext cx="4768853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79EA13C-148B-8760-50E6-FFB5FCB2EBD9}"/>
              </a:ext>
            </a:extLst>
          </p:cNvPr>
          <p:cNvSpPr txBox="1"/>
          <p:nvPr/>
        </p:nvSpPr>
        <p:spPr>
          <a:xfrm>
            <a:off x="11331392" y="5467874"/>
            <a:ext cx="4768853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BDA405-4F94-DDBD-7908-11EAD3EAF56E}"/>
              </a:ext>
            </a:extLst>
          </p:cNvPr>
          <p:cNvSpPr txBox="1"/>
          <p:nvPr/>
        </p:nvSpPr>
        <p:spPr>
          <a:xfrm>
            <a:off x="11331392" y="6890280"/>
            <a:ext cx="4768853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F949ED6-951C-686C-326D-CBC687813CC9}"/>
              </a:ext>
            </a:extLst>
          </p:cNvPr>
          <p:cNvSpPr txBox="1"/>
          <p:nvPr/>
        </p:nvSpPr>
        <p:spPr>
          <a:xfrm>
            <a:off x="11242907" y="8278541"/>
            <a:ext cx="4768853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C20F878-5694-87FC-FC2B-4D5BD21162B7}"/>
              </a:ext>
            </a:extLst>
          </p:cNvPr>
          <p:cNvSpPr txBox="1"/>
          <p:nvPr/>
        </p:nvSpPr>
        <p:spPr>
          <a:xfrm>
            <a:off x="8992766" y="5464767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0607C9-5F59-1F0F-9876-BB593203F4AF}"/>
              </a:ext>
            </a:extLst>
          </p:cNvPr>
          <p:cNvSpPr txBox="1"/>
          <p:nvPr/>
        </p:nvSpPr>
        <p:spPr>
          <a:xfrm>
            <a:off x="8992765" y="6887085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8B0EC55-D04C-8294-EAE6-1CD93E068731}"/>
              </a:ext>
            </a:extLst>
          </p:cNvPr>
          <p:cNvSpPr txBox="1"/>
          <p:nvPr/>
        </p:nvSpPr>
        <p:spPr>
          <a:xfrm>
            <a:off x="11685554" y="6877421"/>
            <a:ext cx="3986399" cy="738665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0DE9F9F-BC34-5D83-A2D6-1F1CDD7F2145}"/>
              </a:ext>
            </a:extLst>
          </p:cNvPr>
          <p:cNvSpPr txBox="1"/>
          <p:nvPr/>
        </p:nvSpPr>
        <p:spPr>
          <a:xfrm>
            <a:off x="2497137" y="8278541"/>
            <a:ext cx="5954886" cy="738665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defRPr/>
            </a:pPr>
            <a:r>
              <a:rPr lang="x-none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chục và 1 đơn vị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F7820D6-570D-64BE-1F19-BE401645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4991100"/>
            <a:ext cx="1364493" cy="15896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2FEB6465-DA93-771B-DD1E-53AD512F2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9525004" y="6362704"/>
            <a:ext cx="1344983" cy="178613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BE7425F5-2090-2A3C-9855-F3AFED681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8600" y="6057904"/>
            <a:ext cx="3810000" cy="2131109"/>
          </a:xfrm>
          <a:prstGeom prst="rect">
            <a:avLst/>
          </a:prstGeom>
        </p:spPr>
      </p:pic>
      <p:pic>
        <p:nvPicPr>
          <p:cNvPr id="71" name="hop 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3ADEDD2E-9317-E103-359A-EF13850B9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58100"/>
            <a:ext cx="6400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DED0E7F-6D6F-38C1-E659-9D2C02DDD56E}"/>
              </a:ext>
            </a:extLst>
          </p:cNvPr>
          <p:cNvGrpSpPr/>
          <p:nvPr/>
        </p:nvGrpSpPr>
        <p:grpSpPr>
          <a:xfrm>
            <a:off x="4551571" y="2100861"/>
            <a:ext cx="7889414" cy="7513539"/>
            <a:chOff x="3466195" y="968069"/>
            <a:chExt cx="5259609" cy="5009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681C452-8409-DCFA-0160-DAA2442B9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"/>
            <a:stretch/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511D243-B502-8D91-2C01-B22E570DB8FF}"/>
                </a:ext>
              </a:extLst>
            </p:cNvPr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82" name="Oval 3">
                <a:extLst>
                  <a:ext uri="{FF2B5EF4-FFF2-40B4-BE49-F238E27FC236}">
                    <a16:creationId xmlns:a16="http://schemas.microsoft.com/office/drawing/2014/main" xmlns="" id="{3D4D932D-E00B-72F6-627A-AC3A6EA9E0C9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68152 h 536304"/>
                  <a:gd name="connsiteX1" fmla="*/ 243349 w 486697"/>
                  <a:gd name="connsiteY1" fmla="*/ 0 h 536304"/>
                  <a:gd name="connsiteX2" fmla="*/ 486698 w 486697"/>
                  <a:gd name="connsiteY2" fmla="*/ 268152 h 536304"/>
                  <a:gd name="connsiteX3" fmla="*/ 243349 w 486697"/>
                  <a:gd name="connsiteY3" fmla="*/ 536304 h 536304"/>
                  <a:gd name="connsiteX4" fmla="*/ 0 w 486697"/>
                  <a:gd name="connsiteY4" fmla="*/ 268152 h 5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36304" fill="none" extrusionOk="0">
                    <a:moveTo>
                      <a:pt x="0" y="268152"/>
                    </a:moveTo>
                    <a:cubicBezTo>
                      <a:pt x="7551" y="137384"/>
                      <a:pt x="134527" y="3357"/>
                      <a:pt x="243349" y="0"/>
                    </a:cubicBezTo>
                    <a:cubicBezTo>
                      <a:pt x="381023" y="13810"/>
                      <a:pt x="443736" y="127517"/>
                      <a:pt x="486698" y="268152"/>
                    </a:cubicBezTo>
                    <a:cubicBezTo>
                      <a:pt x="461731" y="414984"/>
                      <a:pt x="357579" y="518848"/>
                      <a:pt x="243349" y="536304"/>
                    </a:cubicBezTo>
                    <a:cubicBezTo>
                      <a:pt x="142309" y="528148"/>
                      <a:pt x="-21379" y="389944"/>
                      <a:pt x="0" y="268152"/>
                    </a:cubicBezTo>
                    <a:close/>
                  </a:path>
                  <a:path w="486697" h="536304" stroke="0" extrusionOk="0">
                    <a:moveTo>
                      <a:pt x="0" y="268152"/>
                    </a:moveTo>
                    <a:cubicBezTo>
                      <a:pt x="908" y="123006"/>
                      <a:pt x="118970" y="-24674"/>
                      <a:pt x="243349" y="0"/>
                    </a:cubicBezTo>
                    <a:cubicBezTo>
                      <a:pt x="372110" y="-12558"/>
                      <a:pt x="510349" y="115351"/>
                      <a:pt x="486698" y="268152"/>
                    </a:cubicBezTo>
                    <a:cubicBezTo>
                      <a:pt x="490377" y="416822"/>
                      <a:pt x="386226" y="524313"/>
                      <a:pt x="243349" y="536304"/>
                    </a:cubicBezTo>
                    <a:cubicBezTo>
                      <a:pt x="119529" y="564536"/>
                      <a:pt x="-8209" y="380053"/>
                      <a:pt x="0" y="268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4">
                <a:extLst>
                  <a:ext uri="{FF2B5EF4-FFF2-40B4-BE49-F238E27FC236}">
                    <a16:creationId xmlns:a16="http://schemas.microsoft.com/office/drawing/2014/main" xmlns="" id="{759A8490-3015-147C-E881-8BD6D80B2438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83152 h 366304"/>
                  <a:gd name="connsiteX1" fmla="*/ 166210 w 332420"/>
                  <a:gd name="connsiteY1" fmla="*/ 0 h 366304"/>
                  <a:gd name="connsiteX2" fmla="*/ 332420 w 332420"/>
                  <a:gd name="connsiteY2" fmla="*/ 183152 h 366304"/>
                  <a:gd name="connsiteX3" fmla="*/ 166210 w 332420"/>
                  <a:gd name="connsiteY3" fmla="*/ 366304 h 366304"/>
                  <a:gd name="connsiteX4" fmla="*/ 0 w 332420"/>
                  <a:gd name="connsiteY4" fmla="*/ 183152 h 3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66304" fill="none" extrusionOk="0">
                    <a:moveTo>
                      <a:pt x="0" y="183152"/>
                    </a:moveTo>
                    <a:cubicBezTo>
                      <a:pt x="-15406" y="65787"/>
                      <a:pt x="73459" y="3062"/>
                      <a:pt x="166210" y="0"/>
                    </a:cubicBezTo>
                    <a:cubicBezTo>
                      <a:pt x="259055" y="-14830"/>
                      <a:pt x="339999" y="82102"/>
                      <a:pt x="332420" y="183152"/>
                    </a:cubicBezTo>
                    <a:cubicBezTo>
                      <a:pt x="337233" y="289415"/>
                      <a:pt x="275488" y="378156"/>
                      <a:pt x="166210" y="366304"/>
                    </a:cubicBezTo>
                    <a:cubicBezTo>
                      <a:pt x="75944" y="342743"/>
                      <a:pt x="-11260" y="289119"/>
                      <a:pt x="0" y="183152"/>
                    </a:cubicBezTo>
                    <a:close/>
                  </a:path>
                  <a:path w="332420" h="366304" stroke="0" extrusionOk="0">
                    <a:moveTo>
                      <a:pt x="0" y="183152"/>
                    </a:moveTo>
                    <a:cubicBezTo>
                      <a:pt x="21017" y="72469"/>
                      <a:pt x="67243" y="-864"/>
                      <a:pt x="166210" y="0"/>
                    </a:cubicBezTo>
                    <a:cubicBezTo>
                      <a:pt x="266587" y="-1878"/>
                      <a:pt x="313167" y="75994"/>
                      <a:pt x="332420" y="183152"/>
                    </a:cubicBezTo>
                    <a:cubicBezTo>
                      <a:pt x="338065" y="275869"/>
                      <a:pt x="260118" y="375475"/>
                      <a:pt x="166210" y="366304"/>
                    </a:cubicBezTo>
                    <a:cubicBezTo>
                      <a:pt x="67294" y="342988"/>
                      <a:pt x="-9927" y="293425"/>
                      <a:pt x="0" y="183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3A3E5E5C-0299-6383-7FB6-77093FC55F96}"/>
                </a:ext>
              </a:extLst>
            </p:cNvPr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80" name="Oval 7">
                <a:extLst>
                  <a:ext uri="{FF2B5EF4-FFF2-40B4-BE49-F238E27FC236}">
                    <a16:creationId xmlns:a16="http://schemas.microsoft.com/office/drawing/2014/main" xmlns="" id="{1D642CBB-2D39-AFEB-BA6C-A94523D6AB65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53292 h 506584"/>
                  <a:gd name="connsiteX1" fmla="*/ 243349 w 486697"/>
                  <a:gd name="connsiteY1" fmla="*/ 0 h 506584"/>
                  <a:gd name="connsiteX2" fmla="*/ 486698 w 486697"/>
                  <a:gd name="connsiteY2" fmla="*/ 253292 h 506584"/>
                  <a:gd name="connsiteX3" fmla="*/ 243349 w 486697"/>
                  <a:gd name="connsiteY3" fmla="*/ 506584 h 506584"/>
                  <a:gd name="connsiteX4" fmla="*/ 0 w 486697"/>
                  <a:gd name="connsiteY4" fmla="*/ 253292 h 50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06584" fill="none" extrusionOk="0">
                    <a:moveTo>
                      <a:pt x="0" y="253292"/>
                    </a:moveTo>
                    <a:cubicBezTo>
                      <a:pt x="7551" y="130731"/>
                      <a:pt x="134527" y="3357"/>
                      <a:pt x="243349" y="0"/>
                    </a:cubicBezTo>
                    <a:cubicBezTo>
                      <a:pt x="387286" y="40212"/>
                      <a:pt x="476624" y="115152"/>
                      <a:pt x="486698" y="253292"/>
                    </a:cubicBezTo>
                    <a:cubicBezTo>
                      <a:pt x="461731" y="391917"/>
                      <a:pt x="357579" y="489128"/>
                      <a:pt x="243349" y="506584"/>
                    </a:cubicBezTo>
                    <a:cubicBezTo>
                      <a:pt x="112698" y="505668"/>
                      <a:pt x="-6493" y="385192"/>
                      <a:pt x="0" y="253292"/>
                    </a:cubicBezTo>
                    <a:close/>
                  </a:path>
                  <a:path w="486697" h="506584" stroke="0" extrusionOk="0">
                    <a:moveTo>
                      <a:pt x="0" y="253292"/>
                    </a:moveTo>
                    <a:cubicBezTo>
                      <a:pt x="908" y="116353"/>
                      <a:pt x="118970" y="-24674"/>
                      <a:pt x="243349" y="0"/>
                    </a:cubicBezTo>
                    <a:cubicBezTo>
                      <a:pt x="375918" y="-4075"/>
                      <a:pt x="506509" y="109462"/>
                      <a:pt x="486698" y="253292"/>
                    </a:cubicBezTo>
                    <a:cubicBezTo>
                      <a:pt x="490377" y="393755"/>
                      <a:pt x="386226" y="494593"/>
                      <a:pt x="243349" y="506584"/>
                    </a:cubicBezTo>
                    <a:cubicBezTo>
                      <a:pt x="123526" y="545484"/>
                      <a:pt x="-7010" y="362271"/>
                      <a:pt x="0" y="25329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">
                <a:extLst>
                  <a:ext uri="{FF2B5EF4-FFF2-40B4-BE49-F238E27FC236}">
                    <a16:creationId xmlns:a16="http://schemas.microsoft.com/office/drawing/2014/main" xmlns="" id="{A81AD2EA-705B-0B90-AE4A-E07A5A8B7B2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73002 h 346004"/>
                  <a:gd name="connsiteX1" fmla="*/ 166210 w 332420"/>
                  <a:gd name="connsiteY1" fmla="*/ 0 h 346004"/>
                  <a:gd name="connsiteX2" fmla="*/ 332420 w 332420"/>
                  <a:gd name="connsiteY2" fmla="*/ 173002 h 346004"/>
                  <a:gd name="connsiteX3" fmla="*/ 166210 w 332420"/>
                  <a:gd name="connsiteY3" fmla="*/ 346004 h 346004"/>
                  <a:gd name="connsiteX4" fmla="*/ 0 w 332420"/>
                  <a:gd name="connsiteY4" fmla="*/ 173002 h 34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46004" fill="none" extrusionOk="0">
                    <a:moveTo>
                      <a:pt x="0" y="173002"/>
                    </a:moveTo>
                    <a:cubicBezTo>
                      <a:pt x="-15406" y="61243"/>
                      <a:pt x="73459" y="3062"/>
                      <a:pt x="166210" y="0"/>
                    </a:cubicBezTo>
                    <a:cubicBezTo>
                      <a:pt x="259866" y="-26284"/>
                      <a:pt x="357182" y="77788"/>
                      <a:pt x="332420" y="173002"/>
                    </a:cubicBezTo>
                    <a:cubicBezTo>
                      <a:pt x="337233" y="273659"/>
                      <a:pt x="275488" y="357856"/>
                      <a:pt x="166210" y="346004"/>
                    </a:cubicBezTo>
                    <a:cubicBezTo>
                      <a:pt x="75344" y="331695"/>
                      <a:pt x="-4275" y="270376"/>
                      <a:pt x="0" y="173002"/>
                    </a:cubicBezTo>
                    <a:close/>
                  </a:path>
                  <a:path w="332420" h="346004" stroke="0" extrusionOk="0">
                    <a:moveTo>
                      <a:pt x="0" y="173002"/>
                    </a:moveTo>
                    <a:cubicBezTo>
                      <a:pt x="21017" y="67925"/>
                      <a:pt x="67243" y="-864"/>
                      <a:pt x="166210" y="0"/>
                    </a:cubicBezTo>
                    <a:cubicBezTo>
                      <a:pt x="260953" y="-645"/>
                      <a:pt x="316639" y="72533"/>
                      <a:pt x="332420" y="173002"/>
                    </a:cubicBezTo>
                    <a:cubicBezTo>
                      <a:pt x="338065" y="260113"/>
                      <a:pt x="260118" y="355175"/>
                      <a:pt x="166210" y="346004"/>
                    </a:cubicBezTo>
                    <a:cubicBezTo>
                      <a:pt x="68964" y="328157"/>
                      <a:pt x="-11616" y="279221"/>
                      <a:pt x="0" y="17300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C28BA33-0CFE-A154-4EF4-A3FE8DA43EF3}"/>
                </a:ext>
              </a:extLst>
            </p:cNvPr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78" name="Oval 10">
                <a:extLst>
                  <a:ext uri="{FF2B5EF4-FFF2-40B4-BE49-F238E27FC236}">
                    <a16:creationId xmlns:a16="http://schemas.microsoft.com/office/drawing/2014/main" xmlns="" id="{B7F1FA77-182D-FCCC-BE3D-32D056AFFCEE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11">
                <a:extLst>
                  <a:ext uri="{FF2B5EF4-FFF2-40B4-BE49-F238E27FC236}">
                    <a16:creationId xmlns:a16="http://schemas.microsoft.com/office/drawing/2014/main" xmlns="" id="{181EA454-689C-CA76-5A8A-B50DE52EC4DC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90D5FA5-38A3-D56B-7A2E-FE40C8FF5E84}"/>
                </a:ext>
              </a:extLst>
            </p:cNvPr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76" name="Oval 13">
                <a:extLst>
                  <a:ext uri="{FF2B5EF4-FFF2-40B4-BE49-F238E27FC236}">
                    <a16:creationId xmlns:a16="http://schemas.microsoft.com/office/drawing/2014/main" xmlns="" id="{A8312AA7-91AD-5ED9-DC4D-7F68AAF62748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14">
                <a:extLst>
                  <a:ext uri="{FF2B5EF4-FFF2-40B4-BE49-F238E27FC236}">
                    <a16:creationId xmlns:a16="http://schemas.microsoft.com/office/drawing/2014/main" xmlns="" id="{E5244CFA-6397-B05B-6455-0D66D26EAE31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19377C7A-E110-4BDE-1965-2CC85E24884D}"/>
                </a:ext>
              </a:extLst>
            </p:cNvPr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74" name="Oval 16">
                <a:extLst>
                  <a:ext uri="{FF2B5EF4-FFF2-40B4-BE49-F238E27FC236}">
                    <a16:creationId xmlns:a16="http://schemas.microsoft.com/office/drawing/2014/main" xmlns="" id="{A98F14A8-89CB-57C2-7D9E-6C92AE8BA2D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17">
                <a:extLst>
                  <a:ext uri="{FF2B5EF4-FFF2-40B4-BE49-F238E27FC236}">
                    <a16:creationId xmlns:a16="http://schemas.microsoft.com/office/drawing/2014/main" xmlns="" id="{08B34501-8F41-2797-E871-6BD3793583EA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31B716CF-AE3E-BEC2-00AD-BEC03AC695AD}"/>
                </a:ext>
              </a:extLst>
            </p:cNvPr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72" name="Oval 19">
                <a:extLst>
                  <a:ext uri="{FF2B5EF4-FFF2-40B4-BE49-F238E27FC236}">
                    <a16:creationId xmlns:a16="http://schemas.microsoft.com/office/drawing/2014/main" xmlns="" id="{49D0C867-47D9-422F-4E4C-B3C37DE5CD2D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20">
                <a:extLst>
                  <a:ext uri="{FF2B5EF4-FFF2-40B4-BE49-F238E27FC236}">
                    <a16:creationId xmlns:a16="http://schemas.microsoft.com/office/drawing/2014/main" xmlns="" id="{54C95095-E0A9-EF7E-2162-BDBDD16357E7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CC532182-7296-348F-EC95-867BA05FA603}"/>
                </a:ext>
              </a:extLst>
            </p:cNvPr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69" name="Oval 22">
                <a:extLst>
                  <a:ext uri="{FF2B5EF4-FFF2-40B4-BE49-F238E27FC236}">
                    <a16:creationId xmlns:a16="http://schemas.microsoft.com/office/drawing/2014/main" xmlns="" id="{CD49E82C-561E-FEE7-6B8B-AD1E3BF72B8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19903"/>
                  <a:gd name="connsiteY0" fmla="*/ 296273 h 592545"/>
                  <a:gd name="connsiteX1" fmla="*/ 259952 w 519903"/>
                  <a:gd name="connsiteY1" fmla="*/ 0 h 592545"/>
                  <a:gd name="connsiteX2" fmla="*/ 519904 w 519903"/>
                  <a:gd name="connsiteY2" fmla="*/ 296273 h 592545"/>
                  <a:gd name="connsiteX3" fmla="*/ 259952 w 519903"/>
                  <a:gd name="connsiteY3" fmla="*/ 592546 h 592545"/>
                  <a:gd name="connsiteX4" fmla="*/ 0 w 519903"/>
                  <a:gd name="connsiteY4" fmla="*/ 296273 h 592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903" h="592545" fill="none" extrusionOk="0">
                    <a:moveTo>
                      <a:pt x="0" y="296273"/>
                    </a:moveTo>
                    <a:cubicBezTo>
                      <a:pt x="16382" y="170239"/>
                      <a:pt x="135213" y="2471"/>
                      <a:pt x="259952" y="0"/>
                    </a:cubicBezTo>
                    <a:cubicBezTo>
                      <a:pt x="404361" y="3543"/>
                      <a:pt x="492510" y="137403"/>
                      <a:pt x="519904" y="296273"/>
                    </a:cubicBezTo>
                    <a:cubicBezTo>
                      <a:pt x="483325" y="458048"/>
                      <a:pt x="392505" y="583012"/>
                      <a:pt x="259952" y="592546"/>
                    </a:cubicBezTo>
                    <a:cubicBezTo>
                      <a:pt x="136124" y="587720"/>
                      <a:pt x="-15377" y="440980"/>
                      <a:pt x="0" y="296273"/>
                    </a:cubicBezTo>
                    <a:close/>
                  </a:path>
                  <a:path w="519903" h="592545" stroke="0" extrusionOk="0">
                    <a:moveTo>
                      <a:pt x="0" y="296273"/>
                    </a:moveTo>
                    <a:cubicBezTo>
                      <a:pt x="6143" y="152598"/>
                      <a:pt x="128379" y="-29540"/>
                      <a:pt x="259952" y="0"/>
                    </a:cubicBezTo>
                    <a:cubicBezTo>
                      <a:pt x="399969" y="-7911"/>
                      <a:pt x="539406" y="128766"/>
                      <a:pt x="519904" y="296273"/>
                    </a:cubicBezTo>
                    <a:cubicBezTo>
                      <a:pt x="525775" y="460815"/>
                      <a:pt x="418117" y="571903"/>
                      <a:pt x="259952" y="592546"/>
                    </a:cubicBezTo>
                    <a:cubicBezTo>
                      <a:pt x="129286" y="626979"/>
                      <a:pt x="-7145" y="428393"/>
                      <a:pt x="0" y="29627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23">
                <a:extLst>
                  <a:ext uri="{FF2B5EF4-FFF2-40B4-BE49-F238E27FC236}">
                    <a16:creationId xmlns:a16="http://schemas.microsoft.com/office/drawing/2014/main" xmlns="" id="{6AABCB8D-8AF7-1173-726E-5C19632F744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55101"/>
                  <a:gd name="connsiteY0" fmla="*/ 202359 h 404717"/>
                  <a:gd name="connsiteX1" fmla="*/ 177551 w 355101"/>
                  <a:gd name="connsiteY1" fmla="*/ 0 h 404717"/>
                  <a:gd name="connsiteX2" fmla="*/ 355102 w 355101"/>
                  <a:gd name="connsiteY2" fmla="*/ 202359 h 404717"/>
                  <a:gd name="connsiteX3" fmla="*/ 177551 w 355101"/>
                  <a:gd name="connsiteY3" fmla="*/ 404718 h 404717"/>
                  <a:gd name="connsiteX4" fmla="*/ 0 w 355101"/>
                  <a:gd name="connsiteY4" fmla="*/ 202359 h 40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01" h="404717" fill="none" extrusionOk="0">
                    <a:moveTo>
                      <a:pt x="0" y="202359"/>
                    </a:moveTo>
                    <a:cubicBezTo>
                      <a:pt x="-4373" y="85997"/>
                      <a:pt x="71657" y="25084"/>
                      <a:pt x="177551" y="0"/>
                    </a:cubicBezTo>
                    <a:cubicBezTo>
                      <a:pt x="276091" y="-6791"/>
                      <a:pt x="375048" y="90866"/>
                      <a:pt x="355102" y="202359"/>
                    </a:cubicBezTo>
                    <a:cubicBezTo>
                      <a:pt x="370690" y="330672"/>
                      <a:pt x="291690" y="415619"/>
                      <a:pt x="177551" y="404718"/>
                    </a:cubicBezTo>
                    <a:cubicBezTo>
                      <a:pt x="81169" y="378879"/>
                      <a:pt x="-23757" y="324277"/>
                      <a:pt x="0" y="202359"/>
                    </a:cubicBezTo>
                    <a:close/>
                  </a:path>
                  <a:path w="355101" h="404717" stroke="0" extrusionOk="0">
                    <a:moveTo>
                      <a:pt x="0" y="202359"/>
                    </a:moveTo>
                    <a:cubicBezTo>
                      <a:pt x="5334" y="88180"/>
                      <a:pt x="72560" y="-835"/>
                      <a:pt x="177551" y="0"/>
                    </a:cubicBezTo>
                    <a:cubicBezTo>
                      <a:pt x="296880" y="-4653"/>
                      <a:pt x="332244" y="83468"/>
                      <a:pt x="355102" y="202359"/>
                    </a:cubicBezTo>
                    <a:cubicBezTo>
                      <a:pt x="361122" y="305123"/>
                      <a:pt x="280185" y="424574"/>
                      <a:pt x="177551" y="404718"/>
                    </a:cubicBezTo>
                    <a:cubicBezTo>
                      <a:pt x="73059" y="383655"/>
                      <a:pt x="-18519" y="331135"/>
                      <a:pt x="0" y="20235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191">
                  <a:defRPr/>
                </a:pPr>
                <a:endParaRPr lang="x-none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960C6D42-1616-CD09-2301-F0E4B0856499}"/>
              </a:ext>
            </a:extLst>
          </p:cNvPr>
          <p:cNvGrpSpPr/>
          <p:nvPr/>
        </p:nvGrpSpPr>
        <p:grpSpPr>
          <a:xfrm>
            <a:off x="1547472" y="526328"/>
            <a:ext cx="908739" cy="1246496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191">
                <a:defRPr/>
              </a:pPr>
              <a:endParaRPr lang="x-none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191">
                <a:defRPr/>
              </a:pPr>
              <a:r>
                <a:rPr lang="x-none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8E4EB47-96E4-FCEF-CD38-25FB3B460029}"/>
              </a:ext>
            </a:extLst>
          </p:cNvPr>
          <p:cNvSpPr txBox="1"/>
          <p:nvPr/>
        </p:nvSpPr>
        <p:spPr>
          <a:xfrm>
            <a:off x="2537770" y="863990"/>
            <a:ext cx="10906592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FBE04EC6-ED75-FD22-D5EE-AE6DBF9F14B4}"/>
              </a:ext>
            </a:extLst>
          </p:cNvPr>
          <p:cNvSpPr txBox="1"/>
          <p:nvPr/>
        </p:nvSpPr>
        <p:spPr>
          <a:xfrm>
            <a:off x="7939223" y="3882048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B80B1376-8387-C384-B06B-C1FABBD8424B}"/>
              </a:ext>
            </a:extLst>
          </p:cNvPr>
          <p:cNvSpPr txBox="1"/>
          <p:nvPr/>
        </p:nvSpPr>
        <p:spPr>
          <a:xfrm>
            <a:off x="7507983" y="2447928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52975273-DBF6-D128-3EDC-104FB4F6AE58}"/>
              </a:ext>
            </a:extLst>
          </p:cNvPr>
          <p:cNvSpPr txBox="1"/>
          <p:nvPr/>
        </p:nvSpPr>
        <p:spPr>
          <a:xfrm>
            <a:off x="9686874" y="3422517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D74D7F8-20E5-CE51-3423-1EE13A630A27}"/>
              </a:ext>
            </a:extLst>
          </p:cNvPr>
          <p:cNvSpPr txBox="1"/>
          <p:nvPr/>
        </p:nvSpPr>
        <p:spPr>
          <a:xfrm>
            <a:off x="5989400" y="3741243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4B8B058B-2F08-FAA5-A8F8-0AE2A5CC9624}"/>
              </a:ext>
            </a:extLst>
          </p:cNvPr>
          <p:cNvSpPr txBox="1"/>
          <p:nvPr/>
        </p:nvSpPr>
        <p:spPr>
          <a:xfrm>
            <a:off x="7000100" y="5314011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15E5DAF3-99CD-E4BE-7F7D-5186AD039E48}"/>
              </a:ext>
            </a:extLst>
          </p:cNvPr>
          <p:cNvSpPr txBox="1"/>
          <p:nvPr/>
        </p:nvSpPr>
        <p:spPr>
          <a:xfrm>
            <a:off x="9053321" y="5399619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721C7568-BBA9-2262-3987-83F41916728B}"/>
              </a:ext>
            </a:extLst>
          </p:cNvPr>
          <p:cNvSpPr txBox="1"/>
          <p:nvPr/>
        </p:nvSpPr>
        <p:spPr>
          <a:xfrm>
            <a:off x="10447986" y="4946682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274462F0-4EC5-82FB-6A6C-82B84B3F8361}"/>
              </a:ext>
            </a:extLst>
          </p:cNvPr>
          <p:cNvSpPr txBox="1"/>
          <p:nvPr/>
        </p:nvSpPr>
        <p:spPr>
          <a:xfrm>
            <a:off x="7946603" y="3889428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91A5EA2E-9AF3-780C-9832-8A560D4D07EC}"/>
              </a:ext>
            </a:extLst>
          </p:cNvPr>
          <p:cNvSpPr txBox="1"/>
          <p:nvPr/>
        </p:nvSpPr>
        <p:spPr>
          <a:xfrm>
            <a:off x="7515363" y="2455308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4C139388-B4F7-1FC6-9039-2E0026B775FA}"/>
              </a:ext>
            </a:extLst>
          </p:cNvPr>
          <p:cNvSpPr txBox="1"/>
          <p:nvPr/>
        </p:nvSpPr>
        <p:spPr>
          <a:xfrm>
            <a:off x="9694254" y="3429897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2CACEE36-26F9-ED09-086F-C66CF692D3B5}"/>
              </a:ext>
            </a:extLst>
          </p:cNvPr>
          <p:cNvSpPr txBox="1"/>
          <p:nvPr/>
        </p:nvSpPr>
        <p:spPr>
          <a:xfrm>
            <a:off x="5996780" y="3748623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EFA48264-2BAE-312F-66DB-FE644C75CC9C}"/>
              </a:ext>
            </a:extLst>
          </p:cNvPr>
          <p:cNvSpPr txBox="1"/>
          <p:nvPr/>
        </p:nvSpPr>
        <p:spPr>
          <a:xfrm>
            <a:off x="7007480" y="5321391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7A248381-F913-B8E9-03D5-49A2BB724349}"/>
              </a:ext>
            </a:extLst>
          </p:cNvPr>
          <p:cNvSpPr txBox="1"/>
          <p:nvPr/>
        </p:nvSpPr>
        <p:spPr>
          <a:xfrm>
            <a:off x="9060701" y="5406999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82909104-8772-DE02-1025-D7B1C9DB88A4}"/>
              </a:ext>
            </a:extLst>
          </p:cNvPr>
          <p:cNvSpPr txBox="1"/>
          <p:nvPr/>
        </p:nvSpPr>
        <p:spPr>
          <a:xfrm>
            <a:off x="10455366" y="4954062"/>
            <a:ext cx="1069854" cy="83099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7D86A899-365B-FC4A-A127-D14EDEEF395E}"/>
              </a:ext>
            </a:extLst>
          </p:cNvPr>
          <p:cNvSpPr txBox="1"/>
          <p:nvPr/>
        </p:nvSpPr>
        <p:spPr>
          <a:xfrm>
            <a:off x="2537612" y="870317"/>
            <a:ext cx="10906592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8B2450E-6B11-327F-7C35-F004E6C0A4F1}"/>
              </a:ext>
            </a:extLst>
          </p:cNvPr>
          <p:cNvSpPr txBox="1"/>
          <p:nvPr/>
        </p:nvSpPr>
        <p:spPr>
          <a:xfrm>
            <a:off x="2537607" y="872966"/>
            <a:ext cx="15038013" cy="73866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defRPr/>
            </a:pPr>
            <a:r>
              <a:rPr lang="x-none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182 0.191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5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0599 0.216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7 0.343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15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8216 0.17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1523 0.4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125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768 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95" grpId="2"/>
      <p:bldP spid="95" grpId="3"/>
      <p:bldP spid="96" grpId="2"/>
      <p:bldP spid="98" grpId="2"/>
      <p:bldP spid="99" grpId="2"/>
      <p:bldP spid="99" grpId="3"/>
      <p:bldP spid="100" grpId="2"/>
      <p:bldP spid="100" grpId="3"/>
      <p:bldP spid="101" grpId="2"/>
      <p:bldP spid="101" grpId="3"/>
      <p:bldP spid="102" grpId="0"/>
      <p:bldP spid="102" grpId="1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9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4" y="1311822"/>
            <a:ext cx="10024823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8" y="297667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6" y="2879496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6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2B1AE7-C893-5376-12AA-9AB65B1BB0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5" y="1943104"/>
            <a:ext cx="8421869" cy="69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023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59466" y="922577"/>
            <a:ext cx="3066756" cy="286232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13" tIns="45707" rIns="91413" bIns="45707" rtlCol="0">
            <a:spAutoFit/>
          </a:bodyPr>
          <a:lstStyle/>
          <a:p>
            <a:pPr algn="ctr" defTabSz="1371191"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25073" y="6601503"/>
            <a:ext cx="11129303" cy="333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703" y="6964428"/>
            <a:ext cx="10186767" cy="216982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1371191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Em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hãy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ngăn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nàng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Bạch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Tuyết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trái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táo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của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mụ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phù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thủy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bằng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̉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lời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câu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hỏi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nhe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57644"/>
            <a:ext cx="262194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1822" y="91804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06216" y="-74085"/>
            <a:ext cx="10607315" cy="26240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9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4935" y="506359"/>
            <a:ext cx="8615363" cy="1938992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chục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6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đơn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71800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19263" y="369461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8872" y="5445482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1800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478450" y="2549927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563659" y="4399508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695305" y="4254137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5454408" y="2415851"/>
            <a:ext cx="6703638" cy="7924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598" y="3585655"/>
            <a:ext cx="5461521" cy="6701351"/>
          </a:xfrm>
          <a:prstGeom prst="rect">
            <a:avLst/>
          </a:prstGeom>
        </p:spPr>
      </p:pic>
      <p:sp>
        <p:nvSpPr>
          <p:cNvPr id="25" name="Right Arrow 24">
            <a:hlinkClick r:id="rId11" action="ppaction://hlinksldjump"/>
          </p:cNvPr>
          <p:cNvSpPr/>
          <p:nvPr/>
        </p:nvSpPr>
        <p:spPr>
          <a:xfrm>
            <a:off x="14713527" y="101254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9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34683" y="-114300"/>
            <a:ext cx="8445467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400" b="1" ker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6378" y="488314"/>
            <a:ext cx="6180824" cy="1754327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bé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92558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31707" y="3650223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15300" y="540846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25691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40541" y="2356375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69116" y="4129207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91503" y="2612197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9149" y="2862695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81" y="2246112"/>
            <a:ext cx="5519340" cy="806672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54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4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100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8542" y="539282"/>
            <a:ext cx="7590450" cy="156966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lớn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nhất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có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hai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chữ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khác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nhau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nào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62718" y="547414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36571" y="544211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22394" y="341477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62718" y="3550016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72400" y="2356376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73779" y="2155796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59380" y="4202732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785426" y="26808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2484239" y="2774566"/>
            <a:ext cx="5720757" cy="640585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54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100" b="1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1795" y="640568"/>
            <a:ext cx="6698082" cy="1569660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1371191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gồm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5161" y="3577301"/>
            <a:ext cx="6763043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defTabSz="1371191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A: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5163" y="5860587"/>
            <a:ext cx="6507875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defTabSz="1371191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B: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800220" y="4931174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1336392" y="17615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11853852" y="3748756"/>
            <a:ext cx="6430383" cy="6458699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54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 defTabSz="1371191">
              <a:buClr>
                <a:srgbClr val="000000"/>
              </a:buClr>
              <a:defRPr/>
            </a:pPr>
            <a:endParaRPr lang="en-US" sz="2100" b="1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14751" y="2660686"/>
            <a:ext cx="13737077" cy="50951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209" y="0"/>
            <a:ext cx="5098791" cy="5143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952341" y="1079559"/>
            <a:ext cx="10287003" cy="81278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2577167" y="2577168"/>
            <a:ext cx="10287003" cy="51326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857" y="7577501"/>
            <a:ext cx="6036903" cy="27095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12" y="744651"/>
            <a:ext cx="2227635" cy="23430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14346936" y="2"/>
            <a:ext cx="3941064" cy="23617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4" y="6926582"/>
            <a:ext cx="1724750" cy="174752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44" y="2007256"/>
            <a:ext cx="1880954" cy="160759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745" y="458119"/>
            <a:ext cx="1210580" cy="12984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0965" y="1339492"/>
            <a:ext cx="9177734" cy="77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7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8" y="6680096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91"/>
            <a:ext cx="4135710" cy="3411962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61" y="1017769"/>
            <a:ext cx="14830088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9" y="1033714"/>
            <a:ext cx="3051515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1131414" y="872694"/>
            <a:ext cx="2487566" cy="3651471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07172" y="7331045"/>
            <a:ext cx="4064651" cy="2398145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38055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2405" y="2857500"/>
            <a:ext cx="11031503" cy="4797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681041" y="5686430"/>
            <a:ext cx="5976938" cy="4348163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819" y="876302"/>
            <a:ext cx="12830177" cy="24511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8" y="-99367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12" y="210605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7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7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xmlns="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1500" y="22920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5" y="5332215"/>
            <a:ext cx="4863782" cy="1541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71055" y="6696296"/>
            <a:ext cx="1647531" cy="1027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1282" y="359510"/>
            <a:ext cx="1997468" cy="124588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6631067" y="3183608"/>
            <a:ext cx="5141840" cy="26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581025" y="747713"/>
            <a:ext cx="4473615" cy="3657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6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-1181100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7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7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805" y="5524505"/>
            <a:ext cx="3578663" cy="3889586"/>
          </a:xfrm>
          <a:prstGeom prst="rect">
            <a:avLst/>
          </a:prstGeom>
        </p:spPr>
      </p:pic>
      <p:pic>
        <p:nvPicPr>
          <p:cNvPr id="61" name="Picture 6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2600" y="3848100"/>
            <a:ext cx="3810330" cy="3846909"/>
          </a:xfrm>
          <a:prstGeom prst="rect">
            <a:avLst/>
          </a:prstGeom>
        </p:spPr>
      </p:pic>
      <p:pic>
        <p:nvPicPr>
          <p:cNvPr id="62" name="Picture 6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000" y="4610100"/>
            <a:ext cx="3810330" cy="3846909"/>
          </a:xfrm>
          <a:prstGeom prst="rect">
            <a:avLst/>
          </a:prstGeom>
        </p:spPr>
      </p:pic>
      <p:pic>
        <p:nvPicPr>
          <p:cNvPr id="63" name="Picture 6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25600" y="4991100"/>
            <a:ext cx="3810330" cy="384690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C04F505-8037-0483-A557-2184F2639226}"/>
              </a:ext>
            </a:extLst>
          </p:cNvPr>
          <p:cNvGrpSpPr/>
          <p:nvPr/>
        </p:nvGrpSpPr>
        <p:grpSpPr>
          <a:xfrm>
            <a:off x="828675" y="5300663"/>
            <a:ext cx="4191000" cy="35052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xmlns="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7666B2-49B4-E6E4-859A-AF5DDF6B53C3}"/>
              </a:ext>
            </a:extLst>
          </p:cNvPr>
          <p:cNvGrpSpPr/>
          <p:nvPr/>
        </p:nvGrpSpPr>
        <p:grpSpPr>
          <a:xfrm>
            <a:off x="5524500" y="4252913"/>
            <a:ext cx="4038600" cy="35052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xmlns="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xmlns="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BCCB890-E499-3D8F-2BE1-6254B14C409D}"/>
              </a:ext>
            </a:extLst>
          </p:cNvPr>
          <p:cNvGrpSpPr/>
          <p:nvPr/>
        </p:nvGrpSpPr>
        <p:grpSpPr>
          <a:xfrm>
            <a:off x="14006518" y="4329112"/>
            <a:ext cx="4043363" cy="40386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xmlns="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xmlns="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xmlns="" id="{0DB1A191-9829-E01A-5697-0E5D01F9D5FF}"/>
              </a:ext>
            </a:extLst>
          </p:cNvPr>
          <p:cNvSpPr/>
          <p:nvPr/>
        </p:nvSpPr>
        <p:spPr>
          <a:xfrm>
            <a:off x="9910763" y="4548188"/>
            <a:ext cx="3962400" cy="3429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90638" y="1609725"/>
            <a:ext cx="609600" cy="6096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90638" y="2509838"/>
            <a:ext cx="609600" cy="6096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76350" y="3424238"/>
            <a:ext cx="609600" cy="6096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362075" y="4538663"/>
            <a:ext cx="609600" cy="6096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76350" y="528161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F1FF637C-3987-8D11-D5F0-B8683621415C}"/>
              </a:ext>
            </a:extLst>
          </p:cNvPr>
          <p:cNvSpPr/>
          <p:nvPr/>
        </p:nvSpPr>
        <p:spPr>
          <a:xfrm>
            <a:off x="16002000" y="190500"/>
            <a:ext cx="18288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2900" dirty="0" err="1"/>
              <a:t>Học</a:t>
            </a:r>
            <a:r>
              <a:rPr lang="en-US" sz="2900" dirty="0"/>
              <a:t> </a:t>
            </a:r>
            <a:r>
              <a:rPr lang="en-US" sz="2900" dirty="0" err="1"/>
              <a:t>tiếp</a:t>
            </a:r>
            <a:endParaRPr lang="en-US" sz="2900" dirty="0"/>
          </a:p>
        </p:txBody>
      </p:sp>
      <p:pic>
        <p:nvPicPr>
          <p:cNvPr id="12" name="Picture 1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7454FBDF-5CA6-E201-C3BF-90BB1C64C8B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47904"/>
            <a:ext cx="876300" cy="335624"/>
          </a:xfrm>
          <a:prstGeom prst="rect">
            <a:avLst/>
          </a:prstGeom>
        </p:spPr>
      </p:pic>
      <p:pic>
        <p:nvPicPr>
          <p:cNvPr id="13" name="speech (1)">
            <a:hlinkClick r:id="" action="ppaction://media"/>
            <a:extLst>
              <a:ext uri="{FF2B5EF4-FFF2-40B4-BE49-F238E27FC236}">
                <a16:creationId xmlns:a16="http://schemas.microsoft.com/office/drawing/2014/main" xmlns="" id="{EE425BC4-DF67-2A36-19EE-78486A5AC8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19200" y="266704"/>
            <a:ext cx="355601" cy="355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6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8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6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7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7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6"/>
            <a:ext cx="1143000" cy="1072056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730C7C-EBFC-7436-570B-7B9719D05FC4}"/>
              </a:ext>
            </a:extLst>
          </p:cNvPr>
          <p:cNvGrpSpPr/>
          <p:nvPr/>
        </p:nvGrpSpPr>
        <p:grpSpPr>
          <a:xfrm>
            <a:off x="5943600" y="4533907"/>
            <a:ext cx="11963400" cy="5753102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3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chục</a:t>
              </a:r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que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8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1734B16E-E072-1249-EBB6-CB5160D962DE}"/>
              </a:ext>
            </a:extLst>
          </p:cNvPr>
          <p:cNvSpPr/>
          <p:nvPr/>
        </p:nvSpPr>
        <p:spPr>
          <a:xfrm>
            <a:off x="533400" y="7124705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D86B79E-406D-9051-410E-D283ED41EF1C}"/>
              </a:ext>
            </a:extLst>
          </p:cNvPr>
          <p:cNvSpPr txBox="1"/>
          <p:nvPr/>
        </p:nvSpPr>
        <p:spPr>
          <a:xfrm>
            <a:off x="3962400" y="1333500"/>
            <a:ext cx="10896600" cy="2123658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914171"/>
            <a:r>
              <a:rPr lang="en-US" sz="66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Trong hình dưới đây có bao nhiêu que tính?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4" y="876300"/>
            <a:ext cx="1488647" cy="343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6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7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7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6"/>
            <a:ext cx="1143000" cy="10720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751F4C1-1C75-7E9F-1150-BF50BF276D27}"/>
              </a:ext>
            </a:extLst>
          </p:cNvPr>
          <p:cNvGrpSpPr/>
          <p:nvPr/>
        </p:nvGrpSpPr>
        <p:grpSpPr>
          <a:xfrm>
            <a:off x="5943600" y="4533907"/>
            <a:ext cx="11963400" cy="5753102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95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1">
                <a:defRPr/>
              </a:pPr>
              <a:r>
                <a:rPr lang="en-US" sz="11600" dirty="0">
                  <a:solidFill>
                    <a:srgbClr val="FF0000"/>
                  </a:solidFill>
                  <a:latin typeface="Calibri"/>
                </a:rPr>
                <a:t>86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05E711-3C9D-827C-C999-C78F5D350F06}"/>
              </a:ext>
            </a:extLst>
          </p:cNvPr>
          <p:cNvSpPr txBox="1"/>
          <p:nvPr/>
        </p:nvSpPr>
        <p:spPr>
          <a:xfrm>
            <a:off x="4267200" y="1257300"/>
            <a:ext cx="11582400" cy="2123658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914171"/>
            <a:r>
              <a:rPr lang="vi-VN" sz="6600" b="1" dirty="0">
                <a:solidFill>
                  <a:prstClr val="black"/>
                </a:solidFill>
                <a:latin typeface="Calibri"/>
              </a:rPr>
              <a:t>Cho ba số sau: 1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62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Số nào là số có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chục và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đơn vị?</a:t>
            </a:r>
          </a:p>
        </p:txBody>
      </p:sp>
      <p:sp>
        <p:nvSpPr>
          <p:cNvPr id="3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70B5C46-D221-462D-D6FB-3A3F09604A6B}"/>
              </a:ext>
            </a:extLst>
          </p:cNvPr>
          <p:cNvSpPr/>
          <p:nvPr/>
        </p:nvSpPr>
        <p:spPr>
          <a:xfrm>
            <a:off x="533400" y="7124705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6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7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7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6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7C70DD0-6BF5-2CB2-3C16-A6EC82C801C9}"/>
              </a:ext>
            </a:extLst>
          </p:cNvPr>
          <p:cNvGrpSpPr/>
          <p:nvPr/>
        </p:nvGrpSpPr>
        <p:grpSpPr>
          <a:xfrm>
            <a:off x="5943600" y="4533907"/>
            <a:ext cx="11963400" cy="5753102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1">
                <a:defRPr/>
              </a:pPr>
              <a:r>
                <a:rPr lang="en-US" sz="9600" dirty="0">
                  <a:solidFill>
                    <a:srgbClr val="FF0000"/>
                  </a:solidFill>
                  <a:latin typeface="Calibri"/>
                </a:rPr>
                <a:t>39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DD2224-70EC-DA2F-BC52-8E170DECAA03}"/>
              </a:ext>
            </a:extLst>
          </p:cNvPr>
          <p:cNvSpPr txBox="1"/>
          <p:nvPr/>
        </p:nvSpPr>
        <p:spPr>
          <a:xfrm>
            <a:off x="4495800" y="1714500"/>
            <a:ext cx="10896600" cy="2123658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914171"/>
            <a:r>
              <a:rPr lang="en-US" sz="6600" b="1" dirty="0">
                <a:solidFill>
                  <a:prstClr val="black"/>
                </a:solidFill>
                <a:latin typeface="Calibri"/>
              </a:rPr>
              <a:t>3.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Số nào vừa bé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40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vừa lớn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38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</a:t>
            </a:r>
            <a:endParaRPr lang="en-US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9E49EAC9-B936-43EC-9BF9-064A2F138322}"/>
              </a:ext>
            </a:extLst>
          </p:cNvPr>
          <p:cNvSpPr/>
          <p:nvPr/>
        </p:nvSpPr>
        <p:spPr>
          <a:xfrm>
            <a:off x="533400" y="7124705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6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7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7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6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5AD60-4D19-1965-B712-D216C89C47F9}"/>
              </a:ext>
            </a:extLst>
          </p:cNvPr>
          <p:cNvGrpSpPr/>
          <p:nvPr/>
        </p:nvGrpSpPr>
        <p:grpSpPr>
          <a:xfrm>
            <a:off x="5943600" y="4533907"/>
            <a:ext cx="11963400" cy="5753102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95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1">
                <a:defRPr/>
              </a:pPr>
              <a:r>
                <a:rPr lang="en-US" sz="11600" dirty="0">
                  <a:solidFill>
                    <a:srgbClr val="FF0000"/>
                  </a:solidFill>
                  <a:latin typeface="Calibri"/>
                </a:rPr>
                <a:t>18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A9663F-DB60-9A35-B9A0-1E94EA546DD6}"/>
              </a:ext>
            </a:extLst>
          </p:cNvPr>
          <p:cNvSpPr txBox="1"/>
          <p:nvPr/>
        </p:nvSpPr>
        <p:spPr>
          <a:xfrm>
            <a:off x="4495800" y="1714500"/>
            <a:ext cx="10896600" cy="110799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 defTabSz="609449"/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Mười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tám</a:t>
            </a:r>
            <a:endParaRPr lang="vi-VN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A29A1DDD-7E04-B070-D039-7BBF82FDEC0C}"/>
              </a:ext>
            </a:extLst>
          </p:cNvPr>
          <p:cNvSpPr/>
          <p:nvPr/>
        </p:nvSpPr>
        <p:spPr>
          <a:xfrm>
            <a:off x="533400" y="7124705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 lIns="91413" tIns="45707" rIns="91413" bIns="457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AB711B7A-582B-E4A1-87FB-527472428A36}"/>
              </a:ext>
            </a:extLst>
          </p:cNvPr>
          <p:cNvSpPr txBox="1"/>
          <p:nvPr/>
        </p:nvSpPr>
        <p:spPr>
          <a:xfrm>
            <a:off x="1970450" y="2514080"/>
            <a:ext cx="11325150" cy="1093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171">
              <a:lnSpc>
                <a:spcPts val="8246"/>
              </a:lnSpc>
              <a:defRPr/>
            </a:pP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YÊU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CẦN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ĐẠT</a:t>
            </a:r>
            <a:endParaRPr lang="en-US" sz="9000" b="1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AC4B7F-0C07-BA8F-4DC0-DC2519241847}"/>
              </a:ext>
            </a:extLst>
          </p:cNvPr>
          <p:cNvSpPr txBox="1"/>
          <p:nvPr/>
        </p:nvSpPr>
        <p:spPr>
          <a:xfrm>
            <a:off x="2383602" y="4368844"/>
            <a:ext cx="10871652" cy="3046988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pt-BR" sz="4800" b="1" dirty="0"/>
              <a:t>- Nhận biết đọc cấu tạo thập phân của số, phân tích số (viết dạng 42 = 40 + 2).</a:t>
            </a:r>
            <a:endParaRPr lang="en-US" sz="4800" b="1" dirty="0"/>
          </a:p>
          <a:p>
            <a:r>
              <a:rPr lang="pt-BR" sz="4800" b="1" dirty="0"/>
              <a:t>- Đọc viết, xếp thứ tự, so sánh được các số đến 100.</a:t>
            </a:r>
            <a:endParaRPr lang="en-US" sz="4800" b="1" dirty="0"/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xmlns="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2" y="2819186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435</Words>
  <Application>Microsoft Office PowerPoint</Application>
  <PresentationFormat>Custom</PresentationFormat>
  <Paragraphs>108</Paragraphs>
  <Slides>20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ASUS</cp:lastModifiedBy>
  <cp:revision>31</cp:revision>
  <dcterms:created xsi:type="dcterms:W3CDTF">2006-08-16T00:00:00Z</dcterms:created>
  <dcterms:modified xsi:type="dcterms:W3CDTF">2025-09-06T01:43:21Z</dcterms:modified>
  <dc:identifier>DAGCMNxOWtc</dc:identifier>
</cp:coreProperties>
</file>