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50" r:id="rId2"/>
    <p:sldMasterId id="2147483797" r:id="rId3"/>
    <p:sldMasterId id="2147483820" r:id="rId4"/>
    <p:sldMasterId id="2147483822" r:id="rId5"/>
    <p:sldMasterId id="2147483826" r:id="rId6"/>
    <p:sldMasterId id="2147483831" r:id="rId7"/>
  </p:sldMasterIdLst>
  <p:notesMasterIdLst>
    <p:notesMasterId r:id="rId33"/>
  </p:notesMasterIdLst>
  <p:sldIdLst>
    <p:sldId id="7738" r:id="rId8"/>
    <p:sldId id="329" r:id="rId9"/>
    <p:sldId id="411" r:id="rId10"/>
    <p:sldId id="412" r:id="rId11"/>
    <p:sldId id="413" r:id="rId12"/>
    <p:sldId id="306" r:id="rId13"/>
    <p:sldId id="281" r:id="rId14"/>
    <p:sldId id="7737" r:id="rId15"/>
    <p:sldId id="260" r:id="rId16"/>
    <p:sldId id="258" r:id="rId17"/>
    <p:sldId id="7710" r:id="rId18"/>
    <p:sldId id="7730" r:id="rId19"/>
    <p:sldId id="285" r:id="rId20"/>
    <p:sldId id="7731" r:id="rId21"/>
    <p:sldId id="2634" r:id="rId22"/>
    <p:sldId id="2667" r:id="rId23"/>
    <p:sldId id="7732" r:id="rId24"/>
    <p:sldId id="7733" r:id="rId25"/>
    <p:sldId id="309" r:id="rId26"/>
    <p:sldId id="7734" r:id="rId27"/>
    <p:sldId id="311" r:id="rId28"/>
    <p:sldId id="7739" r:id="rId29"/>
    <p:sldId id="7735" r:id="rId30"/>
    <p:sldId id="7736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BEE6-97A4-4C2B-A5CD-8FE5FD9CBDA9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EE52-A8D8-4C1A-A2E1-2FFE9188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8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774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3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DF8C-7E6C-4D10-6FCD-BC9AB0CD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507D2-0893-472A-054E-2E691D598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C7167-20AA-A943-05B5-E2CF61D47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0A699-6B6D-968F-8331-4E18D5870D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00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2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33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5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77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1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46391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8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830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538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69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40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45295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3729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2435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2641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031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702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30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75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7313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736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9119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19817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939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688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84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6902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99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594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776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626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421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059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288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648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68751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78572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285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922719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9174847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207271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63180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4856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2270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861268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76991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9621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9525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87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85113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628905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07541263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195093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177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025975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5578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6557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676336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601486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52539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2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5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30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7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0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2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6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805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8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0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8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4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7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4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7175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539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25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423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8F7B2-4502-187A-BE20-CA2A946705D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67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EC6CD-81E6-535A-64BF-6AE33C3A69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2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8C8387-08AA-50F4-CFF6-16750AB313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5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D1B9D4-5DA4-7D37-8373-E6C04AE54E3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6.xml"/><Relationship Id="rId7" Type="http://schemas.microsoft.com/office/2007/relationships/hdphoto" Target="../media/hdphoto8.wdp"/><Relationship Id="rId12" Type="http://schemas.openxmlformats.org/officeDocument/2006/relationships/image" Target="../media/image45.pn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62.xml"/><Relationship Id="rId16" Type="http://schemas.microsoft.com/office/2007/relationships/hdphoto" Target="../media/hdphoto1.wdp"/><Relationship Id="rId20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image" Target="../media/image54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32.png"/><Relationship Id="rId10" Type="http://schemas.openxmlformats.org/officeDocument/2006/relationships/image" Target="../media/image55.png"/><Relationship Id="rId19" Type="http://schemas.openxmlformats.org/officeDocument/2006/relationships/image" Target="../media/image49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48.png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2.wav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2.xml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media5.wav"/><Relationship Id="rId19" Type="http://schemas.openxmlformats.org/officeDocument/2006/relationships/image" Target="../media/image19.gif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image" Target="../media/image14.PNG"/><Relationship Id="rId22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5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2.png"/><Relationship Id="rId12" Type="http://schemas.openxmlformats.org/officeDocument/2006/relationships/image" Target="../media/image46.pn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49.png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28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5.png"/><Relationship Id="rId1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gif"/><Relationship Id="rId3" Type="http://schemas.openxmlformats.org/officeDocument/2006/relationships/audio" Target="../media/media7.mp3"/><Relationship Id="rId7" Type="http://schemas.openxmlformats.org/officeDocument/2006/relationships/image" Target="../media/image27.png"/><Relationship Id="rId12" Type="http://schemas.openxmlformats.org/officeDocument/2006/relationships/image" Target="../media/image38.png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openxmlformats.org/officeDocument/2006/relationships/tags" Target="../tags/tag3.xml"/><Relationship Id="rId16" Type="http://schemas.microsoft.com/office/2007/relationships/hdphoto" Target="../media/hdphoto1.wdp"/><Relationship Id="rId20" Type="http://schemas.openxmlformats.org/officeDocument/2006/relationships/image" Target="../media/image5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32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00A345-4CCE-AE76-9C22-819FDD77F7A2}"/>
              </a:ext>
            </a:extLst>
          </p:cNvPr>
          <p:cNvGrpSpPr/>
          <p:nvPr/>
        </p:nvGrpSpPr>
        <p:grpSpPr>
          <a:xfrm>
            <a:off x="1709992" y="562195"/>
            <a:ext cx="8595623" cy="1862048"/>
            <a:chOff x="185437" y="1362427"/>
            <a:chExt cx="8595623" cy="18620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B6675-C921-ADBA-CD0A-B87E4BC65C3C}"/>
                </a:ext>
              </a:extLst>
            </p:cNvPr>
            <p:cNvSpPr txBox="1"/>
            <p:nvPr/>
          </p:nvSpPr>
          <p:spPr>
            <a:xfrm>
              <a:off x="185437" y="1362427"/>
              <a:ext cx="8595623" cy="1862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LUYỆN TẬP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586A05-470F-108E-413A-DF837806A03C}"/>
                </a:ext>
              </a:extLst>
            </p:cNvPr>
            <p:cNvSpPr txBox="1"/>
            <p:nvPr/>
          </p:nvSpPr>
          <p:spPr>
            <a:xfrm>
              <a:off x="185437" y="1362427"/>
              <a:ext cx="859562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L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U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Y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Ệ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Ậ</a:t>
              </a:r>
              <a:r>
                <a:rPr kumimoji="0" lang="en-US" altLang="ko-KR" sz="115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Duepuntozero" panose="02040603050506020204" pitchFamily="18" charset="0"/>
              </a:rPr>
              <a:t>Tính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nhẩm</a:t>
            </a:r>
            <a:r>
              <a:rPr lang="en-US" sz="4000" b="1" dirty="0"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15B0D-DC5F-26A5-DB84-B524D558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381125"/>
            <a:ext cx="4352925" cy="424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AE759-630C-1180-01D5-BF1C968B4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75" y="1243012"/>
            <a:ext cx="5404229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C6C55-1576-A2F1-090D-CA1BC7A12628}"/>
              </a:ext>
            </a:extLst>
          </p:cNvPr>
          <p:cNvSpPr txBox="1"/>
          <p:nvPr/>
        </p:nvSpPr>
        <p:spPr>
          <a:xfrm>
            <a:off x="466725" y="1581150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8 000 + 7 000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16 000 - 9 000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25 000 + 30 000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B406F-6B12-2DEC-0863-698A17113D2D}"/>
              </a:ext>
            </a:extLst>
          </p:cNvPr>
          <p:cNvSpPr txBox="1"/>
          <p:nvPr/>
        </p:nvSpPr>
        <p:spPr>
          <a:xfrm>
            <a:off x="5476875" y="1666875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46 000 + 4 000 + 9 000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73 000 - 3 000 - 50 000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32 000 + 5 000 - 17 000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17914-5760-DAB9-9475-3FDC41142DA9}"/>
              </a:ext>
            </a:extLst>
          </p:cNvPr>
          <p:cNvSpPr txBox="1"/>
          <p:nvPr/>
        </p:nvSpPr>
        <p:spPr>
          <a:xfrm>
            <a:off x="3448050" y="1781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2E725-3FE8-13E2-9B5C-4B10B9DD078C}"/>
              </a:ext>
            </a:extLst>
          </p:cNvPr>
          <p:cNvSpPr txBox="1"/>
          <p:nvPr/>
        </p:nvSpPr>
        <p:spPr>
          <a:xfrm>
            <a:off x="3638550" y="2543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C1020-5610-F5EB-07E6-4AAB68D2C324}"/>
              </a:ext>
            </a:extLst>
          </p:cNvPr>
          <p:cNvSpPr txBox="1"/>
          <p:nvPr/>
        </p:nvSpPr>
        <p:spPr>
          <a:xfrm>
            <a:off x="3867150" y="34290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44D5B-0E15-43E2-60C9-EA98B3C0191C}"/>
              </a:ext>
            </a:extLst>
          </p:cNvPr>
          <p:cNvSpPr txBox="1"/>
          <p:nvPr/>
        </p:nvSpPr>
        <p:spPr>
          <a:xfrm>
            <a:off x="10106025" y="1847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59 000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013EC-5C00-B6B2-A2FE-BED95F584225}"/>
              </a:ext>
            </a:extLst>
          </p:cNvPr>
          <p:cNvSpPr txBox="1"/>
          <p:nvPr/>
        </p:nvSpPr>
        <p:spPr>
          <a:xfrm>
            <a:off x="10248900" y="2609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E87C2-DC20-0EC5-D5AB-F519F376F94C}"/>
              </a:ext>
            </a:extLst>
          </p:cNvPr>
          <p:cNvSpPr txBox="1"/>
          <p:nvPr/>
        </p:nvSpPr>
        <p:spPr>
          <a:xfrm>
            <a:off x="10306050" y="35052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7D0B3-5DE1-24EB-7D60-F0FA0D254431}"/>
              </a:ext>
            </a:extLst>
          </p:cNvPr>
          <p:cNvSpPr txBox="1"/>
          <p:nvPr/>
        </p:nvSpPr>
        <p:spPr>
          <a:xfrm>
            <a:off x="447675" y="109537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83D8B-B068-DF35-824B-C8E708A5B9AB}"/>
              </a:ext>
            </a:extLst>
          </p:cNvPr>
          <p:cNvSpPr txBox="1"/>
          <p:nvPr/>
        </p:nvSpPr>
        <p:spPr>
          <a:xfrm>
            <a:off x="5667375" y="106680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7135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733250-EC62-8681-6373-C7F875C1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294461"/>
            <a:ext cx="6206266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7FC4-9188-67AE-A83F-F47CBAD8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1685924"/>
            <a:ext cx="8494649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5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8 254 + 6 392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71925" y="3879398"/>
            <a:ext cx="173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38986" y="27339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36 073 - 847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36 073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53942" y="30514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58 623 + 25 047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58 623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25 047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30117" y="2822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1541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74 528 - 16 240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74 528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16 240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91676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A179C039-5979-0DB6-5508-54F8AF63338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17321" y="3834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812036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3E35C-5B05-E48B-344F-29A7206A5BFE}"/>
              </a:ext>
            </a:extLst>
          </p:cNvPr>
          <p:cNvSpPr/>
          <p:nvPr/>
        </p:nvSpPr>
        <p:spPr>
          <a:xfrm>
            <a:off x="476250" y="1419225"/>
            <a:ext cx="5572125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a) 57 670  - (29 653 - 2 653)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EA2CFD-ACC4-3AE0-5502-EA925671BEAA}"/>
              </a:ext>
            </a:extLst>
          </p:cNvPr>
          <p:cNvSpPr/>
          <p:nvPr/>
        </p:nvSpPr>
        <p:spPr>
          <a:xfrm>
            <a:off x="6838950" y="1409700"/>
            <a:ext cx="5048250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rgbClr val="FF0000"/>
                </a:solidFill>
              </a:rPr>
              <a:t>b) 16 000 + 8 140 + 2 760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DE6BCD1-EB35-E41C-FBC5-0E4992344054}"/>
              </a:ext>
            </a:extLst>
          </p:cNvPr>
          <p:cNvSpPr/>
          <p:nvPr/>
        </p:nvSpPr>
        <p:spPr>
          <a:xfrm>
            <a:off x="742951" y="2876550"/>
            <a:ext cx="10753724" cy="1181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E456B1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5684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)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pt-BR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B703DD-7F52-5F42-24D1-7001BA96F286}"/>
              </a:ext>
            </a:extLst>
          </p:cNvPr>
          <p:cNvSpPr txBox="1"/>
          <p:nvPr/>
        </p:nvSpPr>
        <p:spPr>
          <a:xfrm>
            <a:off x="653819" y="23280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57 670 – 27 000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30 670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DC7D4A-67EA-E8A8-3F6D-2628868585F8}"/>
              </a:ext>
            </a:extLst>
          </p:cNvPr>
          <p:cNvSpPr txBox="1"/>
          <p:nvPr/>
        </p:nvSpPr>
        <p:spPr>
          <a:xfrm>
            <a:off x="7016519" y="22899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24 140 + 2 760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26 900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3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2" grpId="0" animBg="1"/>
      <p:bldP spid="3" grpId="0" animBg="1"/>
      <p:bldP spid="4" grpId="0" animBg="1"/>
      <p:bldP spid="4" grpId="1" animBg="1"/>
      <p:bldP spid="22" grpId="0" build="p"/>
      <p:bldP spid="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43D0E-78ED-6403-3C5E-E8AE66A0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889AF7-1553-7893-6C58-AF98510D25D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Cartoon of a robot&#10;&#10;AI-generated content may be incorrect.">
            <a:extLst>
              <a:ext uri="{FF2B5EF4-FFF2-40B4-BE49-F238E27FC236}">
                <a16:creationId xmlns:a16="http://schemas.microsoft.com/office/drawing/2014/main" id="{D4D1874B-201F-BF81-3F98-6D25EF801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48" y="669852"/>
            <a:ext cx="4099815" cy="57203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56250E-E8E2-C015-BC94-DE0661B7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72" y="557672"/>
            <a:ext cx="2536420" cy="2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389ACB-44C3-12CC-746A-E794387C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51" y="2957623"/>
            <a:ext cx="3560135" cy="356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D816A8EC-D056-CF72-E3AC-6EDC049EC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6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320041"/>
            <a:ext cx="1003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một hộp bút là 16 500 đồng, giá một ba lô học sinh nhiều hơn giá một hộp bút là 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2 500 đồng. Mẹ mua cho An một hộp bút và một ba lô học sinh. Hỏi mẹ của An phải trả người bán hàng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921191-FEC5-7290-DEA8-B39817661B2C}"/>
              </a:ext>
            </a:extLst>
          </p:cNvPr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Hộp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A57B78-5BD1-F365-E1F9-7DE44DDCC20F}"/>
              </a:ext>
            </a:extLst>
          </p:cNvPr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078FD88-5D4A-ACF9-D21A-D9B9525DD1F8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ABF39F-6BB7-4553-C1B1-71EE407A9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ED7A913-F4A6-22DF-F666-4B351B5CD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4" name="Right Brace 53">
            <a:extLst>
              <a:ext uri="{FF2B5EF4-FFF2-40B4-BE49-F238E27FC236}">
                <a16:creationId xmlns:a16="http://schemas.microsoft.com/office/drawing/2014/main" id="{23B810AE-9136-C33D-CEA0-929068FB8152}"/>
              </a:ext>
            </a:extLst>
          </p:cNvPr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8C0C35-4BBA-FB68-5538-EAE464E6585C}"/>
              </a:ext>
            </a:extLst>
          </p:cNvPr>
          <p:cNvSpPr txBox="1"/>
          <p:nvPr/>
        </p:nvSpPr>
        <p:spPr>
          <a:xfrm>
            <a:off x="2397401" y="2995115"/>
            <a:ext cx="216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16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C65099-6674-5AE9-81A1-F06CF6A37B62}"/>
              </a:ext>
            </a:extLst>
          </p:cNvPr>
          <p:cNvSpPr txBox="1"/>
          <p:nvPr/>
        </p:nvSpPr>
        <p:spPr>
          <a:xfrm>
            <a:off x="1055779" y="4819581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Ba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lô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ED6210-C1C6-006A-2263-029DD2BD2DB6}"/>
              </a:ext>
            </a:extLst>
          </p:cNvPr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04E5-F3B3-7D5B-723F-A118C0FDF0BD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0355E36-225A-0519-AA4A-6DBD0BB53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7632A5-5FA9-9DF0-066B-882645A5A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779AE0-4661-B061-5DE2-35FE012289C4}"/>
              </a:ext>
            </a:extLst>
          </p:cNvPr>
          <p:cNvCxnSpPr>
            <a:cxnSpLocks/>
          </p:cNvCxnSpPr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62" name="Right Brace 61">
            <a:extLst>
              <a:ext uri="{FF2B5EF4-FFF2-40B4-BE49-F238E27FC236}">
                <a16:creationId xmlns:a16="http://schemas.microsoft.com/office/drawing/2014/main" id="{9818FC4E-3D49-CE83-E3EE-93216F40CF13}"/>
              </a:ext>
            </a:extLst>
          </p:cNvPr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178925-6639-D691-1602-C7D0442D944D}"/>
              </a:ext>
            </a:extLst>
          </p:cNvPr>
          <p:cNvSpPr txBox="1"/>
          <p:nvPr/>
        </p:nvSpPr>
        <p:spPr>
          <a:xfrm>
            <a:off x="5425809" y="4131543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62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BB42E0DA-7216-D35F-3DA8-DDA48180D960}"/>
              </a:ext>
            </a:extLst>
          </p:cNvPr>
          <p:cNvSpPr/>
          <p:nvPr/>
        </p:nvSpPr>
        <p:spPr>
          <a:xfrm rot="16200000">
            <a:off x="3284181" y="2945835"/>
            <a:ext cx="338912" cy="1849929"/>
          </a:xfrm>
          <a:prstGeom prst="rightBrace">
            <a:avLst>
              <a:gd name="adj1" fmla="val 6744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7CEC70-FB43-BED4-C27B-C68349CFEA84}"/>
              </a:ext>
            </a:extLst>
          </p:cNvPr>
          <p:cNvGrpSpPr/>
          <p:nvPr/>
        </p:nvGrpSpPr>
        <p:grpSpPr>
          <a:xfrm>
            <a:off x="9127281" y="3990564"/>
            <a:ext cx="2090270" cy="844924"/>
            <a:chOff x="9225168" y="3265008"/>
            <a:chExt cx="2090270" cy="84492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C465C3-5C28-D195-D7B8-575582EEFC3A}"/>
                </a:ext>
              </a:extLst>
            </p:cNvPr>
            <p:cNvSpPr txBox="1"/>
            <p:nvPr/>
          </p:nvSpPr>
          <p:spPr>
            <a:xfrm>
              <a:off x="9639037" y="3284959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cs typeface="Calibri" panose="020F0502020204030204" pitchFamily="34" charset="0"/>
                </a:rPr>
                <a:t>đồng</a:t>
              </a:r>
              <a:endPara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5AFBCE-7964-E1FE-C4D1-A245BC75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C8C96DA-D64D-4136-B474-717432C35E0A}"/>
              </a:ext>
            </a:extLst>
          </p:cNvPr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473F8AE-29A6-7AA2-36D7-CAC1DE22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952982" y="337920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B0E3496-85FB-1259-B8FE-655424EC1A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6276271" y="2850296"/>
            <a:ext cx="794971" cy="848033"/>
          </a:xfrm>
          <a:prstGeom prst="rect">
            <a:avLst/>
          </a:prstGeom>
        </p:spPr>
      </p:pic>
      <p:sp>
        <p:nvSpPr>
          <p:cNvPr id="77" name="Right Brace 76">
            <a:extLst>
              <a:ext uri="{FF2B5EF4-FFF2-40B4-BE49-F238E27FC236}">
                <a16:creationId xmlns:a16="http://schemas.microsoft.com/office/drawing/2014/main" id="{D5193441-82F4-8C3D-295D-BDC732701178}"/>
              </a:ext>
            </a:extLst>
          </p:cNvPr>
          <p:cNvSpPr/>
          <p:nvPr/>
        </p:nvSpPr>
        <p:spPr>
          <a:xfrm rot="16200000" flipH="1">
            <a:off x="5163172" y="2753410"/>
            <a:ext cx="546934" cy="5793408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85C3EA-D43F-0791-5A90-800683E8B701}"/>
              </a:ext>
            </a:extLst>
          </p:cNvPr>
          <p:cNvGrpSpPr/>
          <p:nvPr/>
        </p:nvGrpSpPr>
        <p:grpSpPr>
          <a:xfrm>
            <a:off x="5115173" y="5935665"/>
            <a:ext cx="1509286" cy="707886"/>
            <a:chOff x="9522880" y="3469816"/>
            <a:chExt cx="1509286" cy="70788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001BCF8-424C-E59F-4C21-AEB00F8C36CC}"/>
                </a:ext>
              </a:extLst>
            </p:cNvPr>
            <p:cNvSpPr txBox="1"/>
            <p:nvPr/>
          </p:nvSpPr>
          <p:spPr>
            <a:xfrm>
              <a:off x="9537516" y="3469816"/>
              <a:ext cx="1494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9C478A8-5E0B-141B-4855-F2247EDB7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2709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  <p:bldP spid="55" grpId="0"/>
      <p:bldP spid="56" grpId="0"/>
      <p:bldP spid="62" grpId="0" animBg="1"/>
      <p:bldP spid="63" grpId="0"/>
      <p:bldP spid="64" grpId="0" animBg="1"/>
      <p:bldP spid="72" grpId="0"/>
      <p:bldP spid="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C8C89-427E-BFEF-6D6E-45588443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025" y="-381000"/>
            <a:ext cx="16137025" cy="7626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EE460-CA3B-0D04-D46D-944B947E6379}"/>
              </a:ext>
            </a:extLst>
          </p:cNvPr>
          <p:cNvSpPr txBox="1"/>
          <p:nvPr/>
        </p:nvSpPr>
        <p:spPr>
          <a:xfrm>
            <a:off x="1106424" y="1869322"/>
            <a:ext cx="103327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tiền một ba lô học sinh là: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16 500 + 62 500 = 79 000 (đồng)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 An phải trả người bán hàng số tiền là: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16 500 + 79 000 = 95 500 (đồng)</a:t>
            </a:r>
          </a:p>
          <a:p>
            <a:pPr lvl="0" algn="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95 000 đồng.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161BCF-1CDF-E906-B95F-E94C9820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00" y="390098"/>
            <a:ext cx="272514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111A-5779-38E0-456F-3AAE191B0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139" y="689476"/>
            <a:ext cx="11729721" cy="30787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617843" y="395641"/>
            <a:ext cx="669897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9 899 ..?.. 10 000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&lt;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4" y="252883"/>
            <a:ext cx="6746148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11 927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12 000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42591" y="446583"/>
            <a:ext cx="8716618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75 580 = 70 000 +…?..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+ 500 + 80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23D03-E5B0-F140-2E5D-3D8DF1AA4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1864" y="466589"/>
            <a:ext cx="352989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35C56-22A0-6665-E260-CB75075720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797" y="1516981"/>
            <a:ext cx="8443692" cy="228010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50" y="-124071"/>
            <a:ext cx="12437959" cy="7535524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2380" y="5368350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90652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15552" y="-626662"/>
            <a:ext cx="5893865" cy="778203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2071068" y="81194"/>
            <a:ext cx="9559352" cy="224260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TOM HERO GIẢI CỨU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NHỮNG NGƯỜI BẠN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AB7E">
                  <a:lumMod val="50000"/>
                </a:srgbClr>
              </a:solidFill>
              <a:effectLst/>
              <a:uLnTx/>
              <a:uFillTx/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950" y="1808432"/>
            <a:ext cx="5255445" cy="52554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0DDFCA-8D48-8C8F-6456-585A118F5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349">
            <a:off x="4353147" y="5060543"/>
            <a:ext cx="751000" cy="287633"/>
          </a:xfrm>
          <a:prstGeom prst="rect">
            <a:avLst/>
          </a:prstGeom>
        </p:spPr>
      </p:pic>
      <p:pic>
        <p:nvPicPr>
          <p:cNvPr id="6" name="speech">
            <a:hlinkClick r:id="" action="ppaction://media"/>
            <a:extLst>
              <a:ext uri="{FF2B5EF4-FFF2-40B4-BE49-F238E27FC236}">
                <a16:creationId xmlns:a16="http://schemas.microsoft.com/office/drawing/2014/main" id="{72513C4A-9EA6-93F3-58E3-50A7238C8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20651" y="163624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8909F-E30E-2429-57F9-0623984D19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78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590</Words>
  <Application>Microsoft Office PowerPoint</Application>
  <PresentationFormat>Widescreen</PresentationFormat>
  <Paragraphs>120</Paragraphs>
  <Slides>25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#9Slide02 Noi dung dai</vt:lpstr>
      <vt:lpstr>Arial</vt:lpstr>
      <vt:lpstr>Bebas Neue</vt:lpstr>
      <vt:lpstr>Calibri</vt:lpstr>
      <vt:lpstr>Cambria</vt:lpstr>
      <vt:lpstr>Karla</vt:lpstr>
      <vt:lpstr>Love Ya Like A Sister</vt:lpstr>
      <vt:lpstr>Tahoma</vt:lpstr>
      <vt:lpstr>Times New Roman</vt:lpstr>
      <vt:lpstr>UTM Avo</vt:lpstr>
      <vt:lpstr>UTM Duepuntozero</vt:lpstr>
      <vt:lpstr>UTM Micra</vt:lpstr>
      <vt:lpstr>UTM Showcard</vt:lpstr>
      <vt:lpstr>Wingdings</vt:lpstr>
      <vt:lpstr>杨任东竹石体-Medium</vt:lpstr>
      <vt:lpstr>Custom Design</vt:lpstr>
      <vt:lpstr>2_Office Theme</vt:lpstr>
      <vt:lpstr>Printable Number Sense Activities for Pre-K by Slidesgo</vt:lpstr>
      <vt:lpstr>Office 主题</vt:lpstr>
      <vt:lpstr>自定义设计方案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48</cp:revision>
  <dcterms:created xsi:type="dcterms:W3CDTF">2023-06-12T03:15:56Z</dcterms:created>
  <dcterms:modified xsi:type="dcterms:W3CDTF">2025-09-06T10:39:42Z</dcterms:modified>
</cp:coreProperties>
</file>