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1" r:id="rId1"/>
    <p:sldMasterId id="2147483692" r:id="rId2"/>
    <p:sldMasterId id="2147483707" r:id="rId3"/>
    <p:sldMasterId id="2147483713" r:id="rId4"/>
    <p:sldMasterId id="2147483735" r:id="rId5"/>
  </p:sldMasterIdLst>
  <p:notesMasterIdLst>
    <p:notesMasterId r:id="rId22"/>
  </p:notesMasterIdLst>
  <p:sldIdLst>
    <p:sldId id="258" r:id="rId6"/>
    <p:sldId id="278" r:id="rId7"/>
    <p:sldId id="312" r:id="rId8"/>
    <p:sldId id="310" r:id="rId9"/>
    <p:sldId id="311" r:id="rId10"/>
    <p:sldId id="313" r:id="rId11"/>
    <p:sldId id="316" r:id="rId12"/>
    <p:sldId id="333" r:id="rId13"/>
    <p:sldId id="334" r:id="rId14"/>
    <p:sldId id="297" r:id="rId15"/>
    <p:sldId id="298" r:id="rId16"/>
    <p:sldId id="302" r:id="rId17"/>
    <p:sldId id="335" r:id="rId18"/>
    <p:sldId id="308" r:id="rId19"/>
    <p:sldId id="336" r:id="rId20"/>
    <p:sldId id="325" r:id="rId21"/>
  </p:sldIdLst>
  <p:sldSz cx="12161838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F0E8669-3A3E-4C7C-B1AE-8FA70F364173}">
  <a:tblStyle styleId="{3F0E8669-3A3E-4C7C-B1AE-8FA70F36417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768" autoAdjust="0"/>
  </p:normalViewPr>
  <p:slideViewPr>
    <p:cSldViewPr>
      <p:cViewPr varScale="1">
        <p:scale>
          <a:sx n="57" d="100"/>
          <a:sy n="57" d="100"/>
        </p:scale>
        <p:origin x="928" y="52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469029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92150" y="1143000"/>
            <a:ext cx="54737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97B1A4-5FC5-4DE2-8330-66DBEDE750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185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275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5975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5226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9026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1.</a:t>
            </a:r>
            <a:r>
              <a:rPr lang="en-US" baseline="0"/>
              <a:t> Giới thiệu 4 hoạt động trong tiết học Toán. GV nói luôn từng hoạt động HS sẽ làm những gì.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278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1846222" y="600200"/>
            <a:ext cx="8469395" cy="545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8" name="Google Shape;68;p8"/>
          <p:cNvSpPr/>
          <p:nvPr/>
        </p:nvSpPr>
        <p:spPr>
          <a:xfrm>
            <a:off x="1243876" y="584201"/>
            <a:ext cx="9674086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  <a:prstGeom prst="rect">
            <a:avLst/>
          </a:prstGeo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9/6/2025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809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9/6/2025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  <a:prstGeom prst="rect">
            <a:avLst/>
          </a:prstGeo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9/6/2025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6872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9/6/2025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2356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9/6/2025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5732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9/6/2025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266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9/6/2025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8809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9/6/2025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7583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9/6/2025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7102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9/6/2025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300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"/>
          <p:cNvSpPr txBox="1">
            <a:spLocks noGrp="1"/>
          </p:cNvSpPr>
          <p:nvPr>
            <p:ph type="title"/>
          </p:nvPr>
        </p:nvSpPr>
        <p:spPr>
          <a:xfrm>
            <a:off x="2223286" y="2332300"/>
            <a:ext cx="7715266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>
            <a:off x="2362741" y="3678133"/>
            <a:ext cx="7436357" cy="6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9/6/2025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8347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61838" cy="6858000"/>
          </a:xfrm>
          <a:prstGeom prst="rect">
            <a:avLst/>
          </a:prstGeom>
          <a:solidFill>
            <a:srgbClr val="99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椭圆 4"/>
          <p:cNvSpPr/>
          <p:nvPr userDrawn="1"/>
        </p:nvSpPr>
        <p:spPr>
          <a:xfrm>
            <a:off x="4302133" y="5732141"/>
            <a:ext cx="516559" cy="51784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椭圆 5"/>
          <p:cNvSpPr/>
          <p:nvPr userDrawn="1"/>
        </p:nvSpPr>
        <p:spPr>
          <a:xfrm>
            <a:off x="-122846" y="750502"/>
            <a:ext cx="702151" cy="70389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椭圆 6"/>
          <p:cNvSpPr/>
          <p:nvPr userDrawn="1"/>
        </p:nvSpPr>
        <p:spPr>
          <a:xfrm>
            <a:off x="603835" y="3077055"/>
            <a:ext cx="1150959" cy="115381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椭圆 7"/>
          <p:cNvSpPr/>
          <p:nvPr userDrawn="1"/>
        </p:nvSpPr>
        <p:spPr>
          <a:xfrm>
            <a:off x="1142276" y="4898255"/>
            <a:ext cx="831824" cy="83388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8"/>
          <p:cNvSpPr/>
          <p:nvPr userDrawn="1"/>
        </p:nvSpPr>
        <p:spPr>
          <a:xfrm>
            <a:off x="10267911" y="5076099"/>
            <a:ext cx="1360208" cy="136358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9"/>
          <p:cNvSpPr/>
          <p:nvPr userDrawn="1"/>
        </p:nvSpPr>
        <p:spPr>
          <a:xfrm>
            <a:off x="11366416" y="3415099"/>
            <a:ext cx="1120257" cy="112303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椭圆 10"/>
          <p:cNvSpPr/>
          <p:nvPr userDrawn="1"/>
        </p:nvSpPr>
        <p:spPr>
          <a:xfrm>
            <a:off x="8637326" y="1454394"/>
            <a:ext cx="613854" cy="61537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椭圆 11"/>
          <p:cNvSpPr/>
          <p:nvPr userDrawn="1"/>
        </p:nvSpPr>
        <p:spPr>
          <a:xfrm>
            <a:off x="11545725" y="2000825"/>
            <a:ext cx="761639" cy="76352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2"/>
          <p:cNvSpPr/>
          <p:nvPr userDrawn="1"/>
        </p:nvSpPr>
        <p:spPr>
          <a:xfrm>
            <a:off x="10007590" y="750505"/>
            <a:ext cx="1247230" cy="125032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椭圆 13"/>
          <p:cNvSpPr/>
          <p:nvPr userDrawn="1"/>
        </p:nvSpPr>
        <p:spPr>
          <a:xfrm>
            <a:off x="8637328" y="5650497"/>
            <a:ext cx="734557" cy="736379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579306" y="6871855"/>
            <a:ext cx="10966420" cy="1371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1477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61838" cy="6858000"/>
          </a:xfrm>
          <a:prstGeom prst="rect">
            <a:avLst/>
          </a:prstGeom>
          <a:solidFill>
            <a:srgbClr val="99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椭圆 7"/>
          <p:cNvSpPr/>
          <p:nvPr userDrawn="1"/>
        </p:nvSpPr>
        <p:spPr>
          <a:xfrm>
            <a:off x="4302133" y="5732141"/>
            <a:ext cx="516559" cy="51784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8"/>
          <p:cNvSpPr/>
          <p:nvPr userDrawn="1"/>
        </p:nvSpPr>
        <p:spPr>
          <a:xfrm>
            <a:off x="-122846" y="750502"/>
            <a:ext cx="702151" cy="70389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9"/>
          <p:cNvSpPr/>
          <p:nvPr userDrawn="1"/>
        </p:nvSpPr>
        <p:spPr>
          <a:xfrm>
            <a:off x="603835" y="3077055"/>
            <a:ext cx="1150959" cy="115381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椭圆 10"/>
          <p:cNvSpPr/>
          <p:nvPr userDrawn="1"/>
        </p:nvSpPr>
        <p:spPr>
          <a:xfrm>
            <a:off x="1142276" y="4898255"/>
            <a:ext cx="831824" cy="83388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椭圆 11"/>
          <p:cNvSpPr/>
          <p:nvPr userDrawn="1"/>
        </p:nvSpPr>
        <p:spPr>
          <a:xfrm>
            <a:off x="10267911" y="5076099"/>
            <a:ext cx="1360208" cy="136358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2"/>
          <p:cNvSpPr/>
          <p:nvPr userDrawn="1"/>
        </p:nvSpPr>
        <p:spPr>
          <a:xfrm>
            <a:off x="11366416" y="3415099"/>
            <a:ext cx="1120257" cy="112303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椭圆 13"/>
          <p:cNvSpPr/>
          <p:nvPr userDrawn="1"/>
        </p:nvSpPr>
        <p:spPr>
          <a:xfrm>
            <a:off x="8637326" y="1454394"/>
            <a:ext cx="613854" cy="61537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椭圆 14"/>
          <p:cNvSpPr/>
          <p:nvPr userDrawn="1"/>
        </p:nvSpPr>
        <p:spPr>
          <a:xfrm>
            <a:off x="11545725" y="2000825"/>
            <a:ext cx="761639" cy="76352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椭圆 15"/>
          <p:cNvSpPr/>
          <p:nvPr userDrawn="1"/>
        </p:nvSpPr>
        <p:spPr>
          <a:xfrm>
            <a:off x="10007590" y="750505"/>
            <a:ext cx="1247230" cy="125032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椭圆 16"/>
          <p:cNvSpPr/>
          <p:nvPr userDrawn="1"/>
        </p:nvSpPr>
        <p:spPr>
          <a:xfrm>
            <a:off x="8637328" y="5650497"/>
            <a:ext cx="734557" cy="736379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85690" y="6420407"/>
            <a:ext cx="1584240" cy="383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95" dirty="0" err="1">
                <a:solidFill>
                  <a:srgbClr val="17318F"/>
                </a:solidFill>
                <a:latin typeface="SVN-Good Dog" panose="02040603050506020204" pitchFamily="18" charset="0"/>
              </a:rPr>
              <a:t>Măng</a:t>
            </a:r>
            <a:r>
              <a:rPr lang="en-GB" sz="1895" baseline="0" dirty="0">
                <a:solidFill>
                  <a:srgbClr val="17318F"/>
                </a:solidFill>
                <a:latin typeface="SVN-Good Dog" panose="02040603050506020204" pitchFamily="18" charset="0"/>
              </a:rPr>
              <a:t> non</a:t>
            </a:r>
            <a:endParaRPr lang="en-GB" sz="1895" dirty="0">
              <a:solidFill>
                <a:srgbClr val="17318F"/>
              </a:solidFill>
              <a:latin typeface="SVN-Good Dog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2792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61838" cy="6858000"/>
          </a:xfrm>
          <a:prstGeom prst="rect">
            <a:avLst/>
          </a:prstGeom>
          <a:solidFill>
            <a:srgbClr val="99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椭圆 4"/>
          <p:cNvSpPr/>
          <p:nvPr userDrawn="1"/>
        </p:nvSpPr>
        <p:spPr>
          <a:xfrm>
            <a:off x="4302133" y="5732141"/>
            <a:ext cx="516559" cy="51784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椭圆 5"/>
          <p:cNvSpPr/>
          <p:nvPr userDrawn="1"/>
        </p:nvSpPr>
        <p:spPr>
          <a:xfrm>
            <a:off x="-122846" y="750502"/>
            <a:ext cx="702151" cy="70389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椭圆 6"/>
          <p:cNvSpPr/>
          <p:nvPr userDrawn="1"/>
        </p:nvSpPr>
        <p:spPr>
          <a:xfrm>
            <a:off x="603835" y="3077055"/>
            <a:ext cx="1150959" cy="115381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椭圆 7"/>
          <p:cNvSpPr/>
          <p:nvPr userDrawn="1"/>
        </p:nvSpPr>
        <p:spPr>
          <a:xfrm>
            <a:off x="1142276" y="4898255"/>
            <a:ext cx="831824" cy="83388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8"/>
          <p:cNvSpPr/>
          <p:nvPr userDrawn="1"/>
        </p:nvSpPr>
        <p:spPr>
          <a:xfrm>
            <a:off x="10267911" y="5076099"/>
            <a:ext cx="1360208" cy="136358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9"/>
          <p:cNvSpPr/>
          <p:nvPr userDrawn="1"/>
        </p:nvSpPr>
        <p:spPr>
          <a:xfrm>
            <a:off x="11366416" y="3415099"/>
            <a:ext cx="1120257" cy="112303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椭圆 10"/>
          <p:cNvSpPr/>
          <p:nvPr userDrawn="1"/>
        </p:nvSpPr>
        <p:spPr>
          <a:xfrm>
            <a:off x="8637326" y="1454394"/>
            <a:ext cx="613854" cy="61537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椭圆 11"/>
          <p:cNvSpPr/>
          <p:nvPr userDrawn="1"/>
        </p:nvSpPr>
        <p:spPr>
          <a:xfrm>
            <a:off x="11545725" y="2000825"/>
            <a:ext cx="761639" cy="76352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2"/>
          <p:cNvSpPr/>
          <p:nvPr userDrawn="1"/>
        </p:nvSpPr>
        <p:spPr>
          <a:xfrm>
            <a:off x="10007590" y="750505"/>
            <a:ext cx="1247230" cy="125032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椭圆 13"/>
          <p:cNvSpPr/>
          <p:nvPr userDrawn="1"/>
        </p:nvSpPr>
        <p:spPr>
          <a:xfrm>
            <a:off x="8637328" y="5650497"/>
            <a:ext cx="734557" cy="736379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579306" y="-1385455"/>
            <a:ext cx="10966420" cy="137160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579306" y="6871855"/>
            <a:ext cx="10966420" cy="1371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11185690" y="6420407"/>
            <a:ext cx="1584240" cy="383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95" dirty="0" err="1">
                <a:solidFill>
                  <a:srgbClr val="17318F"/>
                </a:solidFill>
                <a:latin typeface="SVN-Good Dog" panose="02040603050506020204" pitchFamily="18" charset="0"/>
              </a:rPr>
              <a:t>Măng</a:t>
            </a:r>
            <a:r>
              <a:rPr lang="en-GB" sz="1895" baseline="0" dirty="0">
                <a:solidFill>
                  <a:srgbClr val="17318F"/>
                </a:solidFill>
                <a:latin typeface="SVN-Good Dog" panose="02040603050506020204" pitchFamily="18" charset="0"/>
              </a:rPr>
              <a:t> non</a:t>
            </a:r>
            <a:endParaRPr lang="en-GB" sz="1895" dirty="0">
              <a:solidFill>
                <a:srgbClr val="17318F"/>
              </a:solidFill>
              <a:latin typeface="SVN-Good Dog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9522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6161537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2096360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890400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434525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8898533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669" y="-12700"/>
            <a:ext cx="12182108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06219" y="5127867"/>
            <a:ext cx="3953784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594">
                <a:solidFill>
                  <a:schemeClr val="bg1"/>
                </a:solidFill>
              </a:defRPr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15243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397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44484" y="2726140"/>
            <a:ext cx="4839350" cy="1827069"/>
          </a:xfrm>
        </p:spPr>
        <p:txBody>
          <a:bodyPr anchor="ctr" anchorCtr="0">
            <a:normAutofit/>
          </a:bodyPr>
          <a:lstStyle>
            <a:lvl1pPr algn="l">
              <a:defRPr sz="5486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48042" y="580665"/>
            <a:ext cx="1388332" cy="858837"/>
          </a:xfrm>
        </p:spPr>
        <p:txBody>
          <a:bodyPr>
            <a:normAutofit/>
          </a:bodyPr>
          <a:lstStyle>
            <a:lvl1pPr marL="0" indent="0" algn="ctr">
              <a:buNone/>
              <a:defRPr sz="2594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502186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>
            <a:spLocks noGrp="1"/>
          </p:cNvSpPr>
          <p:nvPr>
            <p:ph type="title"/>
          </p:nvPr>
        </p:nvSpPr>
        <p:spPr>
          <a:xfrm>
            <a:off x="957625" y="2546400"/>
            <a:ext cx="4202777" cy="1765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75342" y="520107"/>
            <a:ext cx="10194107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456" y="970945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06041" y="793218"/>
            <a:ext cx="8855797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397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061" y="587196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1503" y="1001491"/>
            <a:ext cx="4055027" cy="700842"/>
          </a:xfrm>
        </p:spPr>
        <p:txBody>
          <a:bodyPr>
            <a:normAutofit/>
          </a:bodyPr>
          <a:lstStyle>
            <a:lvl1pPr>
              <a:defRPr sz="399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684" y="-12715"/>
            <a:ext cx="7416575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9045897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6179" y="2442380"/>
            <a:ext cx="3903950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1995" b="1">
                <a:solidFill>
                  <a:schemeClr val="bg1"/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456" y="970945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061" y="587196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4018" y="974882"/>
            <a:ext cx="3923889" cy="734415"/>
          </a:xfrm>
        </p:spPr>
        <p:txBody>
          <a:bodyPr anchor="b">
            <a:normAutofit/>
          </a:bodyPr>
          <a:lstStyle>
            <a:lvl1pPr>
              <a:defRPr sz="399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6989" y="3392622"/>
            <a:ext cx="3903507" cy="2249488"/>
          </a:xfrm>
        </p:spPr>
        <p:txBody>
          <a:bodyPr>
            <a:normAutofit/>
          </a:bodyPr>
          <a:lstStyle>
            <a:lvl1pPr marL="179550" indent="-179550">
              <a:spcBef>
                <a:spcPts val="599"/>
              </a:spcBef>
              <a:buClr>
                <a:schemeClr val="accent2"/>
              </a:buClr>
              <a:defRPr sz="1596" b="0">
                <a:latin typeface="+mn-lt"/>
              </a:defRPr>
            </a:lvl1pPr>
            <a:lvl2pPr marL="456057" indent="0">
              <a:buNone/>
              <a:defRPr sz="1596">
                <a:latin typeface="Franklin Gothic Book" panose="020B0503020102020204" pitchFamily="34" charset="0"/>
              </a:defRPr>
            </a:lvl2pPr>
            <a:lvl3pPr>
              <a:defRPr sz="1596">
                <a:latin typeface="Franklin Gothic Book" panose="020B0503020102020204" pitchFamily="34" charset="0"/>
              </a:defRPr>
            </a:lvl3pPr>
            <a:lvl4pPr>
              <a:defRPr sz="1596">
                <a:latin typeface="Franklin Gothic Book" panose="020B0503020102020204" pitchFamily="34" charset="0"/>
              </a:defRPr>
            </a:lvl4pPr>
            <a:lvl5pPr>
              <a:defRPr sz="1596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17042" y="0"/>
            <a:ext cx="6324967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68394" y="209525"/>
            <a:ext cx="4636201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397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707544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03564" y="587196"/>
            <a:ext cx="4873227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36649" y="895260"/>
            <a:ext cx="4723744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62035" y="2442380"/>
            <a:ext cx="3903950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1995" b="1">
                <a:solidFill>
                  <a:schemeClr val="bg1"/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15690" y="3401291"/>
            <a:ext cx="4337177" cy="693295"/>
          </a:xfrm>
        </p:spPr>
        <p:txBody>
          <a:bodyPr>
            <a:normAutofit/>
          </a:bodyPr>
          <a:lstStyle>
            <a:lvl1pPr marL="0" indent="0">
              <a:spcBef>
                <a:spcPts val="599"/>
              </a:spcBef>
              <a:buClr>
                <a:schemeClr val="accent2"/>
              </a:buClr>
              <a:buNone/>
              <a:defRPr sz="1596">
                <a:solidFill>
                  <a:schemeClr val="accent4"/>
                </a:solidFill>
                <a:latin typeface="+mn-lt"/>
              </a:defRPr>
            </a:lvl1pPr>
            <a:lvl2pPr marL="456057" indent="0">
              <a:buNone/>
              <a:defRPr sz="1596">
                <a:latin typeface="Franklin Gothic Book" panose="020B0503020102020204" pitchFamily="34" charset="0"/>
              </a:defRPr>
            </a:lvl2pPr>
            <a:lvl3pPr>
              <a:defRPr sz="1596">
                <a:latin typeface="Franklin Gothic Book" panose="020B0503020102020204" pitchFamily="34" charset="0"/>
              </a:defRPr>
            </a:lvl3pPr>
            <a:lvl4pPr>
              <a:defRPr sz="1596">
                <a:latin typeface="Franklin Gothic Book" panose="020B0503020102020204" pitchFamily="34" charset="0"/>
              </a:defRPr>
            </a:lvl4pPr>
            <a:lvl5pPr>
              <a:defRPr sz="1596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15690" y="4200310"/>
            <a:ext cx="4337177" cy="1408743"/>
          </a:xfrm>
        </p:spPr>
        <p:txBody>
          <a:bodyPr>
            <a:normAutofit/>
          </a:bodyPr>
          <a:lstStyle>
            <a:lvl1pPr marL="179550" indent="-179550">
              <a:spcBef>
                <a:spcPts val="599"/>
              </a:spcBef>
              <a:buClr>
                <a:schemeClr val="accent2"/>
              </a:buClr>
              <a:defRPr sz="1596">
                <a:solidFill>
                  <a:schemeClr val="accent4"/>
                </a:solidFill>
                <a:latin typeface="+mn-lt"/>
              </a:defRPr>
            </a:lvl1pPr>
            <a:lvl2pPr marL="456057" indent="0">
              <a:buNone/>
              <a:defRPr sz="1596">
                <a:latin typeface="Franklin Gothic Book" panose="020B0503020102020204" pitchFamily="34" charset="0"/>
              </a:defRPr>
            </a:lvl2pPr>
            <a:lvl3pPr>
              <a:defRPr sz="1596">
                <a:latin typeface="Franklin Gothic Book" panose="020B0503020102020204" pitchFamily="34" charset="0"/>
              </a:defRPr>
            </a:lvl3pPr>
            <a:lvl4pPr>
              <a:defRPr sz="1596">
                <a:latin typeface="Franklin Gothic Book" panose="020B0503020102020204" pitchFamily="34" charset="0"/>
              </a:defRPr>
            </a:lvl4pPr>
            <a:lvl5pPr>
              <a:defRPr sz="1596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35" y="-12667"/>
            <a:ext cx="640309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2" y="1"/>
            <a:ext cx="6050959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397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08024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0184" y="2647950"/>
            <a:ext cx="4582236" cy="600075"/>
          </a:xfrm>
        </p:spPr>
        <p:txBody>
          <a:bodyPr anchor="b">
            <a:normAutofit/>
          </a:bodyPr>
          <a:lstStyle>
            <a:lvl1pPr marL="0" indent="0">
              <a:buNone/>
              <a:defRPr sz="2494" b="1">
                <a:solidFill>
                  <a:schemeClr val="tx2"/>
                </a:solidFill>
                <a:latin typeface="+mj-lt"/>
              </a:defRPr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7590" y="3248025"/>
            <a:ext cx="4562024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596">
                <a:latin typeface="+mn-lt"/>
              </a:defRPr>
            </a:lvl1pPr>
            <a:lvl2pPr>
              <a:buClr>
                <a:schemeClr val="accent2"/>
              </a:buClr>
              <a:defRPr sz="1596">
                <a:latin typeface="+mn-lt"/>
              </a:defRPr>
            </a:lvl2pPr>
            <a:lvl3pPr>
              <a:buClr>
                <a:schemeClr val="accent2"/>
              </a:buClr>
              <a:defRPr sz="1596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596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596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456" y="970945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061" y="587196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28507" y="849316"/>
            <a:ext cx="3913593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192008" y="2647950"/>
            <a:ext cx="5063452" cy="600075"/>
          </a:xfrm>
        </p:spPr>
        <p:txBody>
          <a:bodyPr anchor="b">
            <a:normAutofit/>
          </a:bodyPr>
          <a:lstStyle>
            <a:lvl1pPr marL="0" indent="0">
              <a:buNone/>
              <a:defRPr sz="2494" b="1">
                <a:solidFill>
                  <a:schemeClr val="tx2"/>
                </a:solidFill>
                <a:latin typeface="+mj-lt"/>
              </a:defRPr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92007" y="3248025"/>
            <a:ext cx="5060860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596">
                <a:latin typeface="+mn-lt"/>
              </a:defRPr>
            </a:lvl1pPr>
            <a:lvl2pPr>
              <a:buClr>
                <a:schemeClr val="accent2"/>
              </a:buClr>
              <a:defRPr sz="1596">
                <a:latin typeface="+mn-lt"/>
              </a:defRPr>
            </a:lvl2pPr>
            <a:lvl3pPr>
              <a:buClr>
                <a:schemeClr val="accent2"/>
              </a:buClr>
              <a:defRPr sz="1596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596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596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62856" y="1374622"/>
            <a:ext cx="5190064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1995" b="1">
                <a:solidFill>
                  <a:schemeClr val="bg1"/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190509" y="5658794"/>
            <a:ext cx="1837501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395804" y="5524132"/>
            <a:ext cx="204025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</p:spTree>
    <p:extLst>
      <p:ext uri="{BB962C8B-B14F-4D97-AF65-F5344CB8AC3E}">
        <p14:creationId xmlns:p14="http://schemas.microsoft.com/office/powerpoint/2010/main" val="2854932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456" y="970945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061" y="587196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5797" y="842707"/>
            <a:ext cx="3950913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6179" y="2755778"/>
            <a:ext cx="2718171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1995" b="1">
                <a:solidFill>
                  <a:schemeClr val="bg1"/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46611" y="1347789"/>
            <a:ext cx="6106256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397"/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68249" y="-12701"/>
            <a:ext cx="1089606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58022" y="-12701"/>
            <a:ext cx="1482370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</p:spTree>
    <p:extLst>
      <p:ext uri="{BB962C8B-B14F-4D97-AF65-F5344CB8AC3E}">
        <p14:creationId xmlns:p14="http://schemas.microsoft.com/office/powerpoint/2010/main" val="1392776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456" y="970945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061" y="587196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5797" y="842707"/>
            <a:ext cx="3950913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6180" y="3314576"/>
            <a:ext cx="3192482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1995" b="1">
                <a:solidFill>
                  <a:schemeClr val="bg1"/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46611" y="1347789"/>
            <a:ext cx="6106256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397"/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35394" y="5658794"/>
            <a:ext cx="1837501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0688" y="5524132"/>
            <a:ext cx="204025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</p:spTree>
    <p:extLst>
      <p:ext uri="{BB962C8B-B14F-4D97-AF65-F5344CB8AC3E}">
        <p14:creationId xmlns:p14="http://schemas.microsoft.com/office/powerpoint/2010/main" val="24251942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093337" y="-12694"/>
            <a:ext cx="90723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3745" y="2282951"/>
            <a:ext cx="3048020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1995" b="1">
                <a:solidFill>
                  <a:schemeClr val="bg1"/>
                </a:solidFill>
              </a:defRPr>
            </a:lvl1pPr>
          </a:lstStyle>
          <a:p>
            <a:pPr marL="228029" lvl="0" indent="-228029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694815" y="1"/>
            <a:ext cx="8473998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014" y="919126"/>
            <a:ext cx="3880930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27067585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1580" y="5382175"/>
            <a:ext cx="3958678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1995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39143" y="1113044"/>
            <a:ext cx="8683552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397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697" y="3056551"/>
            <a:ext cx="130635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697" y="2995522"/>
            <a:ext cx="1521964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sz="1895" noProof="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65349" y="-12728"/>
            <a:ext cx="139513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60019" y="-12728"/>
            <a:ext cx="1509282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</p:spTree>
    <p:extLst>
      <p:ext uri="{BB962C8B-B14F-4D97-AF65-F5344CB8AC3E}">
        <p14:creationId xmlns:p14="http://schemas.microsoft.com/office/powerpoint/2010/main" val="38875753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61981" y="1430186"/>
            <a:ext cx="5512537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71866" y="5240536"/>
            <a:ext cx="1482370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268" y="298480"/>
            <a:ext cx="267333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68249" y="-12701"/>
            <a:ext cx="1089606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33065" y="4099515"/>
            <a:ext cx="4434440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268" y="237514"/>
            <a:ext cx="2888721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58022" y="-12701"/>
            <a:ext cx="1482370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18837" y="5121145"/>
            <a:ext cx="1710427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08184" y="3516857"/>
            <a:ext cx="3965656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70316" y="2045087"/>
            <a:ext cx="4809292" cy="1325563"/>
          </a:xfrm>
        </p:spPr>
        <p:txBody>
          <a:bodyPr>
            <a:normAutofit/>
          </a:bodyPr>
          <a:lstStyle>
            <a:lvl1pPr algn="ctr">
              <a:defRPr sz="5486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35" y="718133"/>
            <a:ext cx="6428400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596" y="1096296"/>
            <a:ext cx="6037578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397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05405" y="4052877"/>
            <a:ext cx="3680499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594" b="1">
                <a:solidFill>
                  <a:schemeClr val="bg1"/>
                </a:solidFill>
              </a:defRPr>
            </a:lvl1pPr>
            <a:lvl2pPr marL="456057" indent="0">
              <a:buNone/>
              <a:defRPr sz="2594">
                <a:solidFill>
                  <a:schemeClr val="bg1"/>
                </a:solidFill>
              </a:defRPr>
            </a:lvl2pPr>
            <a:lvl3pPr marL="912114" indent="0">
              <a:buNone/>
              <a:defRPr sz="2594">
                <a:solidFill>
                  <a:schemeClr val="bg1"/>
                </a:solidFill>
              </a:defRPr>
            </a:lvl3pPr>
            <a:lvl4pPr marL="1368171" indent="0">
              <a:buNone/>
              <a:defRPr sz="2594">
                <a:solidFill>
                  <a:schemeClr val="bg1"/>
                </a:solidFill>
              </a:defRPr>
            </a:lvl4pPr>
            <a:lvl5pPr marL="1824228" indent="0">
              <a:buNone/>
              <a:defRPr sz="2594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78171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669" y="-12700"/>
            <a:ext cx="12182108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28882" y="2818995"/>
            <a:ext cx="4839350" cy="1827069"/>
          </a:xfrm>
        </p:spPr>
        <p:txBody>
          <a:bodyPr anchor="ctr" anchorCtr="0">
            <a:normAutofit/>
          </a:bodyPr>
          <a:lstStyle>
            <a:lvl1pPr algn="l">
              <a:defRPr sz="5486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58373" y="2826510"/>
            <a:ext cx="4963332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192">
                <a:solidFill>
                  <a:schemeClr val="bg1"/>
                </a:solidFill>
              </a:defRPr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65669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4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/>
          <p:nvPr/>
        </p:nvSpPr>
        <p:spPr>
          <a:xfrm>
            <a:off x="861422" y="587258"/>
            <a:ext cx="10438997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title" hasCustomPrompt="1"/>
          </p:nvPr>
        </p:nvSpPr>
        <p:spPr>
          <a:xfrm>
            <a:off x="1707765" y="2077967"/>
            <a:ext cx="8746309" cy="2014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subTitle" idx="1"/>
          </p:nvPr>
        </p:nvSpPr>
        <p:spPr>
          <a:xfrm>
            <a:off x="1707765" y="4092833"/>
            <a:ext cx="8746309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75342" y="520107"/>
            <a:ext cx="10194107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456" y="970945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061" y="587196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1503" y="1001491"/>
            <a:ext cx="4055027" cy="700842"/>
          </a:xfrm>
        </p:spPr>
        <p:txBody>
          <a:bodyPr>
            <a:normAutofit/>
          </a:bodyPr>
          <a:lstStyle>
            <a:lvl1pPr>
              <a:defRPr sz="399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684" y="-12715"/>
            <a:ext cx="7416575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1275" y="3346000"/>
            <a:ext cx="7301592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793">
                <a:solidFill>
                  <a:schemeClr val="bg1"/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59983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456" y="519002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061" y="135253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684" y="-12715"/>
            <a:ext cx="7416575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7750" y="354492"/>
            <a:ext cx="4380328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8971" y="1825625"/>
            <a:ext cx="10416741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24021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456" y="519002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061" y="135253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684" y="-12715"/>
            <a:ext cx="7416575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7750" y="354492"/>
            <a:ext cx="4380328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6"/>
            <a:ext cx="5168781" cy="397608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6"/>
            <a:ext cx="5168781" cy="397608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99518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456" y="519002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061" y="135253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684" y="-12715"/>
            <a:ext cx="7416575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163" y="312092"/>
            <a:ext cx="4380328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942690"/>
            <a:ext cx="5145027" cy="562385"/>
          </a:xfrm>
        </p:spPr>
        <p:txBody>
          <a:bodyPr anchor="b"/>
          <a:lstStyle>
            <a:lvl1pPr marL="0" indent="0">
              <a:buNone/>
              <a:defRPr sz="2394" b="1">
                <a:solidFill>
                  <a:schemeClr val="tx2"/>
                </a:solidFill>
                <a:latin typeface="+mj-lt"/>
              </a:defRPr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638097"/>
            <a:ext cx="5145027" cy="318463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942690"/>
            <a:ext cx="5170365" cy="562385"/>
          </a:xfrm>
        </p:spPr>
        <p:txBody>
          <a:bodyPr anchor="b"/>
          <a:lstStyle>
            <a:lvl1pPr marL="0" indent="0">
              <a:buNone/>
              <a:defRPr sz="2394" b="1">
                <a:solidFill>
                  <a:schemeClr val="tx2"/>
                </a:solidFill>
                <a:latin typeface="+mj-lt"/>
              </a:defRPr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638097"/>
            <a:ext cx="5170365" cy="318463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28882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456" y="970945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061" y="587196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68249" y="-12701"/>
            <a:ext cx="1089606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58022" y="-12701"/>
            <a:ext cx="1482370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7197" y="1347789"/>
            <a:ext cx="6156930" cy="4330539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806263"/>
            <a:ext cx="3922509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795">
                <a:solidFill>
                  <a:schemeClr val="bg1"/>
                </a:solidFill>
              </a:defRPr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5373" y="721374"/>
            <a:ext cx="3908945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66485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456" y="970945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061" y="587196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68249" y="-12701"/>
            <a:ext cx="1089606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58022" y="-12701"/>
            <a:ext cx="1482370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70365" y="1347789"/>
            <a:ext cx="6156930" cy="4330539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603601"/>
            <a:ext cx="3922509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795">
                <a:solidFill>
                  <a:schemeClr val="bg1"/>
                </a:solidFill>
              </a:defRPr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5530" y="725129"/>
            <a:ext cx="3823795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01336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456" y="519002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061" y="135253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684" y="-12715"/>
            <a:ext cx="7416575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7750" y="354492"/>
            <a:ext cx="4380328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446305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456" y="519002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061" y="135253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684" y="-12715"/>
            <a:ext cx="7416575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7750" y="354492"/>
            <a:ext cx="4380328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0868" y="2373246"/>
            <a:ext cx="9280104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5985"/>
            </a:lvl1pPr>
            <a:lvl2pPr marL="456057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123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684" y="-12715"/>
            <a:ext cx="9446403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5379519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46" y="429785"/>
            <a:ext cx="7587482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9441" y="1896003"/>
            <a:ext cx="527330" cy="1092200"/>
          </a:xfrm>
        </p:spPr>
        <p:txBody>
          <a:bodyPr>
            <a:normAutofit/>
          </a:bodyPr>
          <a:lstStyle>
            <a:lvl1pPr marL="0" indent="0">
              <a:buNone/>
              <a:defRPr sz="6983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2929" y="2088090"/>
            <a:ext cx="3095433" cy="800100"/>
          </a:xfrm>
        </p:spPr>
        <p:txBody>
          <a:bodyPr>
            <a:normAutofit/>
          </a:bodyPr>
          <a:lstStyle>
            <a:lvl1pPr marL="0" indent="0">
              <a:buNone/>
              <a:defRPr sz="2494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2714" y="1896003"/>
            <a:ext cx="527330" cy="1092200"/>
          </a:xfrm>
        </p:spPr>
        <p:txBody>
          <a:bodyPr>
            <a:normAutofit/>
          </a:bodyPr>
          <a:lstStyle>
            <a:lvl1pPr marL="0" indent="0">
              <a:buNone/>
              <a:defRPr sz="6983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36368" y="2088090"/>
            <a:ext cx="2238367" cy="800100"/>
          </a:xfrm>
        </p:spPr>
        <p:txBody>
          <a:bodyPr>
            <a:normAutofit/>
          </a:bodyPr>
          <a:lstStyle>
            <a:lvl1pPr marL="0" indent="0">
              <a:buNone/>
              <a:defRPr sz="2494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71192" y="1913782"/>
            <a:ext cx="527330" cy="1092200"/>
          </a:xfrm>
        </p:spPr>
        <p:txBody>
          <a:bodyPr>
            <a:normAutofit/>
          </a:bodyPr>
          <a:lstStyle>
            <a:lvl1pPr marL="0" indent="0">
              <a:buNone/>
              <a:defRPr sz="6983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14847" y="2105869"/>
            <a:ext cx="2951795" cy="800100"/>
          </a:xfrm>
        </p:spPr>
        <p:txBody>
          <a:bodyPr>
            <a:normAutofit/>
          </a:bodyPr>
          <a:lstStyle>
            <a:lvl1pPr marL="0" indent="0">
              <a:buNone/>
              <a:defRPr sz="2494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9517" y="2943573"/>
            <a:ext cx="1694423" cy="800100"/>
          </a:xfrm>
        </p:spPr>
        <p:txBody>
          <a:bodyPr>
            <a:normAutofit/>
          </a:bodyPr>
          <a:lstStyle>
            <a:lvl1pPr marL="0" indent="0">
              <a:buNone/>
              <a:defRPr sz="1596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83940" y="2943573"/>
            <a:ext cx="1694423" cy="800100"/>
          </a:xfrm>
        </p:spPr>
        <p:txBody>
          <a:bodyPr>
            <a:normAutofit/>
          </a:bodyPr>
          <a:lstStyle>
            <a:lvl1pPr marL="0" indent="0">
              <a:buNone/>
              <a:defRPr sz="1596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82931" y="2943573"/>
            <a:ext cx="1694423" cy="800100"/>
          </a:xfrm>
        </p:spPr>
        <p:txBody>
          <a:bodyPr>
            <a:normAutofit/>
          </a:bodyPr>
          <a:lstStyle>
            <a:lvl1pPr marL="0" indent="0">
              <a:buNone/>
              <a:defRPr sz="1596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57469" y="2942030"/>
            <a:ext cx="3509174" cy="800100"/>
          </a:xfrm>
        </p:spPr>
        <p:txBody>
          <a:bodyPr>
            <a:normAutofit/>
          </a:bodyPr>
          <a:lstStyle>
            <a:lvl1pPr marL="0" indent="0">
              <a:buNone/>
              <a:defRPr sz="1596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89517" y="5607548"/>
            <a:ext cx="3388846" cy="800100"/>
          </a:xfrm>
        </p:spPr>
        <p:txBody>
          <a:bodyPr>
            <a:normAutofit/>
          </a:bodyPr>
          <a:lstStyle>
            <a:lvl1pPr marL="0" indent="0">
              <a:buNone/>
              <a:defRPr sz="1596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82930" y="4909834"/>
            <a:ext cx="1694423" cy="800100"/>
          </a:xfrm>
        </p:spPr>
        <p:txBody>
          <a:bodyPr>
            <a:normAutofit/>
          </a:bodyPr>
          <a:lstStyle>
            <a:lvl1pPr marL="0" indent="0">
              <a:buNone/>
              <a:defRPr sz="1596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71192" y="4909834"/>
            <a:ext cx="2686277" cy="800100"/>
          </a:xfrm>
        </p:spPr>
        <p:txBody>
          <a:bodyPr>
            <a:normAutofit/>
          </a:bodyPr>
          <a:lstStyle>
            <a:lvl1pPr marL="0" indent="0">
              <a:buNone/>
              <a:defRPr sz="1596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89517" y="3816446"/>
            <a:ext cx="1632727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397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83940" y="3816446"/>
            <a:ext cx="1632727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397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82931" y="3816446"/>
            <a:ext cx="2043189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397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57468" y="3864572"/>
            <a:ext cx="1477663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397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889992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406822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bg>
      <p:bgPr>
        <a:noFill/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669" y="-12700"/>
            <a:ext cx="12182108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06219" y="5127867"/>
            <a:ext cx="3953784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594">
                <a:solidFill>
                  <a:schemeClr val="bg1"/>
                </a:solidFill>
              </a:defRPr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15243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397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44484" y="2726140"/>
            <a:ext cx="4839350" cy="1827069"/>
          </a:xfrm>
        </p:spPr>
        <p:txBody>
          <a:bodyPr anchor="ctr" anchorCtr="0">
            <a:normAutofit/>
          </a:bodyPr>
          <a:lstStyle>
            <a:lvl1pPr algn="l">
              <a:defRPr sz="5486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48042" y="580665"/>
            <a:ext cx="1388332" cy="858837"/>
          </a:xfrm>
        </p:spPr>
        <p:txBody>
          <a:bodyPr>
            <a:normAutofit/>
          </a:bodyPr>
          <a:lstStyle>
            <a:lvl1pPr marL="0" indent="0" algn="ctr">
              <a:buNone/>
              <a:defRPr sz="2594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8500916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75342" y="520107"/>
            <a:ext cx="10194107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456" y="970945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06041" y="793218"/>
            <a:ext cx="8855797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397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061" y="587196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1503" y="1001491"/>
            <a:ext cx="4055027" cy="700842"/>
          </a:xfrm>
        </p:spPr>
        <p:txBody>
          <a:bodyPr>
            <a:normAutofit/>
          </a:bodyPr>
          <a:lstStyle>
            <a:lvl1pPr>
              <a:defRPr sz="399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684" y="-12715"/>
            <a:ext cx="7416575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223132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6179" y="2442380"/>
            <a:ext cx="3903950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1995" b="1">
                <a:solidFill>
                  <a:schemeClr val="bg1"/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456" y="970945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061" y="587196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4018" y="974882"/>
            <a:ext cx="3923889" cy="734415"/>
          </a:xfrm>
        </p:spPr>
        <p:txBody>
          <a:bodyPr anchor="b">
            <a:normAutofit/>
          </a:bodyPr>
          <a:lstStyle>
            <a:lvl1pPr>
              <a:defRPr sz="399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6989" y="3392622"/>
            <a:ext cx="3903507" cy="2249488"/>
          </a:xfrm>
        </p:spPr>
        <p:txBody>
          <a:bodyPr>
            <a:normAutofit/>
          </a:bodyPr>
          <a:lstStyle>
            <a:lvl1pPr marL="179550" indent="-179550">
              <a:spcBef>
                <a:spcPts val="599"/>
              </a:spcBef>
              <a:buClr>
                <a:schemeClr val="accent2"/>
              </a:buClr>
              <a:defRPr sz="1596" b="0">
                <a:latin typeface="+mn-lt"/>
              </a:defRPr>
            </a:lvl1pPr>
            <a:lvl2pPr marL="456057" indent="0">
              <a:buNone/>
              <a:defRPr sz="1596">
                <a:latin typeface="Franklin Gothic Book" panose="020B0503020102020204" pitchFamily="34" charset="0"/>
              </a:defRPr>
            </a:lvl2pPr>
            <a:lvl3pPr>
              <a:defRPr sz="1596">
                <a:latin typeface="Franklin Gothic Book" panose="020B0503020102020204" pitchFamily="34" charset="0"/>
              </a:defRPr>
            </a:lvl3pPr>
            <a:lvl4pPr>
              <a:defRPr sz="1596">
                <a:latin typeface="Franklin Gothic Book" panose="020B0503020102020204" pitchFamily="34" charset="0"/>
              </a:defRPr>
            </a:lvl4pPr>
            <a:lvl5pPr>
              <a:defRPr sz="1596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17042" y="0"/>
            <a:ext cx="6324967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68394" y="209525"/>
            <a:ext cx="4636201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397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736296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03564" y="587196"/>
            <a:ext cx="4873227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36649" y="895260"/>
            <a:ext cx="4723744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62035" y="2442380"/>
            <a:ext cx="3903950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1995" b="1">
                <a:solidFill>
                  <a:schemeClr val="bg1"/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15690" y="3401291"/>
            <a:ext cx="4337177" cy="693295"/>
          </a:xfrm>
        </p:spPr>
        <p:txBody>
          <a:bodyPr>
            <a:normAutofit/>
          </a:bodyPr>
          <a:lstStyle>
            <a:lvl1pPr marL="0" indent="0">
              <a:spcBef>
                <a:spcPts val="599"/>
              </a:spcBef>
              <a:buClr>
                <a:schemeClr val="accent2"/>
              </a:buClr>
              <a:buNone/>
              <a:defRPr sz="1596">
                <a:solidFill>
                  <a:schemeClr val="accent4"/>
                </a:solidFill>
                <a:latin typeface="+mn-lt"/>
              </a:defRPr>
            </a:lvl1pPr>
            <a:lvl2pPr marL="456057" indent="0">
              <a:buNone/>
              <a:defRPr sz="1596">
                <a:latin typeface="Franklin Gothic Book" panose="020B0503020102020204" pitchFamily="34" charset="0"/>
              </a:defRPr>
            </a:lvl2pPr>
            <a:lvl3pPr>
              <a:defRPr sz="1596">
                <a:latin typeface="Franklin Gothic Book" panose="020B0503020102020204" pitchFamily="34" charset="0"/>
              </a:defRPr>
            </a:lvl3pPr>
            <a:lvl4pPr>
              <a:defRPr sz="1596">
                <a:latin typeface="Franklin Gothic Book" panose="020B0503020102020204" pitchFamily="34" charset="0"/>
              </a:defRPr>
            </a:lvl4pPr>
            <a:lvl5pPr>
              <a:defRPr sz="1596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15690" y="4200310"/>
            <a:ext cx="4337177" cy="1408743"/>
          </a:xfrm>
        </p:spPr>
        <p:txBody>
          <a:bodyPr>
            <a:normAutofit/>
          </a:bodyPr>
          <a:lstStyle>
            <a:lvl1pPr marL="179550" indent="-179550">
              <a:spcBef>
                <a:spcPts val="599"/>
              </a:spcBef>
              <a:buClr>
                <a:schemeClr val="accent2"/>
              </a:buClr>
              <a:defRPr sz="1596">
                <a:solidFill>
                  <a:schemeClr val="accent4"/>
                </a:solidFill>
                <a:latin typeface="+mn-lt"/>
              </a:defRPr>
            </a:lvl1pPr>
            <a:lvl2pPr marL="456057" indent="0">
              <a:buNone/>
              <a:defRPr sz="1596">
                <a:latin typeface="Franklin Gothic Book" panose="020B0503020102020204" pitchFamily="34" charset="0"/>
              </a:defRPr>
            </a:lvl2pPr>
            <a:lvl3pPr>
              <a:defRPr sz="1596">
                <a:latin typeface="Franklin Gothic Book" panose="020B0503020102020204" pitchFamily="34" charset="0"/>
              </a:defRPr>
            </a:lvl3pPr>
            <a:lvl4pPr>
              <a:defRPr sz="1596">
                <a:latin typeface="Franklin Gothic Book" panose="020B0503020102020204" pitchFamily="34" charset="0"/>
              </a:defRPr>
            </a:lvl4pPr>
            <a:lvl5pPr>
              <a:defRPr sz="1596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35" y="-12667"/>
            <a:ext cx="640309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2" y="1"/>
            <a:ext cx="6050959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397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43392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0184" y="2647950"/>
            <a:ext cx="4582236" cy="600075"/>
          </a:xfrm>
        </p:spPr>
        <p:txBody>
          <a:bodyPr anchor="b">
            <a:normAutofit/>
          </a:bodyPr>
          <a:lstStyle>
            <a:lvl1pPr marL="0" indent="0">
              <a:buNone/>
              <a:defRPr sz="2494" b="1">
                <a:solidFill>
                  <a:schemeClr val="tx2"/>
                </a:solidFill>
                <a:latin typeface="+mj-lt"/>
              </a:defRPr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7590" y="3248025"/>
            <a:ext cx="4562024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596">
                <a:latin typeface="+mn-lt"/>
              </a:defRPr>
            </a:lvl1pPr>
            <a:lvl2pPr>
              <a:buClr>
                <a:schemeClr val="accent2"/>
              </a:buClr>
              <a:defRPr sz="1596">
                <a:latin typeface="+mn-lt"/>
              </a:defRPr>
            </a:lvl2pPr>
            <a:lvl3pPr>
              <a:buClr>
                <a:schemeClr val="accent2"/>
              </a:buClr>
              <a:defRPr sz="1596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596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596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456" y="970945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061" y="587196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28507" y="849316"/>
            <a:ext cx="3913593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192008" y="2647950"/>
            <a:ext cx="5063452" cy="600075"/>
          </a:xfrm>
        </p:spPr>
        <p:txBody>
          <a:bodyPr anchor="b">
            <a:normAutofit/>
          </a:bodyPr>
          <a:lstStyle>
            <a:lvl1pPr marL="0" indent="0">
              <a:buNone/>
              <a:defRPr sz="2494" b="1">
                <a:solidFill>
                  <a:schemeClr val="tx2"/>
                </a:solidFill>
                <a:latin typeface="+mj-lt"/>
              </a:defRPr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92007" y="3248025"/>
            <a:ext cx="5060860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596">
                <a:latin typeface="+mn-lt"/>
              </a:defRPr>
            </a:lvl1pPr>
            <a:lvl2pPr>
              <a:buClr>
                <a:schemeClr val="accent2"/>
              </a:buClr>
              <a:defRPr sz="1596">
                <a:latin typeface="+mn-lt"/>
              </a:defRPr>
            </a:lvl2pPr>
            <a:lvl3pPr>
              <a:buClr>
                <a:schemeClr val="accent2"/>
              </a:buClr>
              <a:defRPr sz="1596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596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596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62856" y="1374622"/>
            <a:ext cx="5190064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1995" b="1">
                <a:solidFill>
                  <a:schemeClr val="bg1"/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190509" y="5658794"/>
            <a:ext cx="1837501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395804" y="5524132"/>
            <a:ext cx="204025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</p:spTree>
    <p:extLst>
      <p:ext uri="{BB962C8B-B14F-4D97-AF65-F5344CB8AC3E}">
        <p14:creationId xmlns:p14="http://schemas.microsoft.com/office/powerpoint/2010/main" val="41834454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456" y="970945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061" y="587196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5797" y="842707"/>
            <a:ext cx="3950913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6179" y="2755778"/>
            <a:ext cx="2718171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1995" b="1">
                <a:solidFill>
                  <a:schemeClr val="bg1"/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46611" y="1347789"/>
            <a:ext cx="6106256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397"/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68249" y="-12701"/>
            <a:ext cx="1089606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58022" y="-12701"/>
            <a:ext cx="1482370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</p:spTree>
    <p:extLst>
      <p:ext uri="{BB962C8B-B14F-4D97-AF65-F5344CB8AC3E}">
        <p14:creationId xmlns:p14="http://schemas.microsoft.com/office/powerpoint/2010/main" val="22608016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456" y="970945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061" y="587196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5797" y="842707"/>
            <a:ext cx="3950913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6180" y="3314576"/>
            <a:ext cx="3192482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1995" b="1">
                <a:solidFill>
                  <a:schemeClr val="bg1"/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46611" y="1347789"/>
            <a:ext cx="6106256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397"/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35394" y="5658794"/>
            <a:ext cx="1837501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0688" y="5524132"/>
            <a:ext cx="204025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</p:spTree>
    <p:extLst>
      <p:ext uri="{BB962C8B-B14F-4D97-AF65-F5344CB8AC3E}">
        <p14:creationId xmlns:p14="http://schemas.microsoft.com/office/powerpoint/2010/main" val="34833851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093337" y="-12694"/>
            <a:ext cx="90723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3745" y="2282951"/>
            <a:ext cx="3048020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1995" b="1">
                <a:solidFill>
                  <a:schemeClr val="bg1"/>
                </a:solidFill>
              </a:defRPr>
            </a:lvl1pPr>
          </a:lstStyle>
          <a:p>
            <a:pPr marL="228029" lvl="0" indent="-228029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694815" y="1"/>
            <a:ext cx="8473998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014" y="919126"/>
            <a:ext cx="3880930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10882818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1580" y="5382175"/>
            <a:ext cx="3958678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1995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39143" y="1113044"/>
            <a:ext cx="8683552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397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697" y="3056551"/>
            <a:ext cx="130635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697" y="2995522"/>
            <a:ext cx="1521964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sz="1895" noProof="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65349" y="-12728"/>
            <a:ext cx="139513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60019" y="-12728"/>
            <a:ext cx="1509282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</p:spTree>
    <p:extLst>
      <p:ext uri="{BB962C8B-B14F-4D97-AF65-F5344CB8AC3E}">
        <p14:creationId xmlns:p14="http://schemas.microsoft.com/office/powerpoint/2010/main" val="3824274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61981" y="1430186"/>
            <a:ext cx="5512537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71866" y="5240536"/>
            <a:ext cx="1482370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268" y="298480"/>
            <a:ext cx="267333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68249" y="-12701"/>
            <a:ext cx="1089606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33065" y="4099515"/>
            <a:ext cx="4434440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268" y="237514"/>
            <a:ext cx="2888721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58022" y="-12701"/>
            <a:ext cx="1482370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18837" y="5121145"/>
            <a:ext cx="1710427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08184" y="3516857"/>
            <a:ext cx="3965656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70316" y="2045087"/>
            <a:ext cx="4809292" cy="1325563"/>
          </a:xfrm>
        </p:spPr>
        <p:txBody>
          <a:bodyPr>
            <a:normAutofit/>
          </a:bodyPr>
          <a:lstStyle>
            <a:lvl1pPr algn="ctr">
              <a:defRPr sz="5486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35" y="718133"/>
            <a:ext cx="6428400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596" y="1096296"/>
            <a:ext cx="6037578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397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05405" y="4052877"/>
            <a:ext cx="3680499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594" b="1">
                <a:solidFill>
                  <a:schemeClr val="bg1"/>
                </a:solidFill>
              </a:defRPr>
            </a:lvl1pPr>
            <a:lvl2pPr marL="456057" indent="0">
              <a:buNone/>
              <a:defRPr sz="2594">
                <a:solidFill>
                  <a:schemeClr val="bg1"/>
                </a:solidFill>
              </a:defRPr>
            </a:lvl2pPr>
            <a:lvl3pPr marL="912114" indent="0">
              <a:buNone/>
              <a:defRPr sz="2594">
                <a:solidFill>
                  <a:schemeClr val="bg1"/>
                </a:solidFill>
              </a:defRPr>
            </a:lvl3pPr>
            <a:lvl4pPr marL="1368171" indent="0">
              <a:buNone/>
              <a:defRPr sz="2594">
                <a:solidFill>
                  <a:schemeClr val="bg1"/>
                </a:solidFill>
              </a:defRPr>
            </a:lvl4pPr>
            <a:lvl5pPr marL="1824228" indent="0">
              <a:buNone/>
              <a:defRPr sz="2594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330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">
    <p:bg>
      <p:bgPr>
        <a:solidFill>
          <a:schemeClr val="accent3"/>
        </a:solidFill>
        <a:effectLst/>
      </p:bgPr>
    </p:bg>
    <p:spTree>
      <p:nvGrpSpPr>
        <p:cNvPr id="1" name="Shape 2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6" name="Google Shape;2286;p40"/>
          <p:cNvSpPr/>
          <p:nvPr/>
        </p:nvSpPr>
        <p:spPr>
          <a:xfrm>
            <a:off x="-166" y="774300"/>
            <a:ext cx="12161486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7" name="Google Shape;2287;p40"/>
          <p:cNvSpPr/>
          <p:nvPr/>
        </p:nvSpPr>
        <p:spPr>
          <a:xfrm>
            <a:off x="0" y="836790"/>
            <a:ext cx="12161486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8" name="Google Shape;2288;p40"/>
          <p:cNvSpPr/>
          <p:nvPr/>
        </p:nvSpPr>
        <p:spPr>
          <a:xfrm rot="10800000">
            <a:off x="-13" y="2648337"/>
            <a:ext cx="12161486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9" name="Google Shape;2289;p40"/>
          <p:cNvSpPr/>
          <p:nvPr/>
        </p:nvSpPr>
        <p:spPr>
          <a:xfrm rot="10800000">
            <a:off x="-179" y="2617159"/>
            <a:ext cx="12161486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669" y="-12700"/>
            <a:ext cx="12182108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28882" y="2818995"/>
            <a:ext cx="4839350" cy="1827069"/>
          </a:xfrm>
        </p:spPr>
        <p:txBody>
          <a:bodyPr anchor="ctr" anchorCtr="0">
            <a:normAutofit/>
          </a:bodyPr>
          <a:lstStyle>
            <a:lvl1pPr algn="l">
              <a:defRPr sz="5486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58373" y="2826510"/>
            <a:ext cx="4963332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192">
                <a:solidFill>
                  <a:schemeClr val="bg1"/>
                </a:solidFill>
              </a:defRPr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49697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75342" y="520107"/>
            <a:ext cx="10194107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456" y="970945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061" y="587196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1503" y="1001491"/>
            <a:ext cx="4055027" cy="700842"/>
          </a:xfrm>
        </p:spPr>
        <p:txBody>
          <a:bodyPr>
            <a:normAutofit/>
          </a:bodyPr>
          <a:lstStyle>
            <a:lvl1pPr>
              <a:defRPr sz="399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684" y="-12715"/>
            <a:ext cx="7416575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1275" y="3346000"/>
            <a:ext cx="7301592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793">
                <a:solidFill>
                  <a:schemeClr val="bg1"/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5156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456" y="519002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061" y="135253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684" y="-12715"/>
            <a:ext cx="7416575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7750" y="354492"/>
            <a:ext cx="4380328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8971" y="1825625"/>
            <a:ext cx="10416741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05249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456" y="519002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061" y="135253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684" y="-12715"/>
            <a:ext cx="7416575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7750" y="354492"/>
            <a:ext cx="4380328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6"/>
            <a:ext cx="5168781" cy="397608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6"/>
            <a:ext cx="5168781" cy="397608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15238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456" y="519002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061" y="135253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684" y="-12715"/>
            <a:ext cx="7416575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163" y="312092"/>
            <a:ext cx="4380328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942690"/>
            <a:ext cx="5145027" cy="562385"/>
          </a:xfrm>
        </p:spPr>
        <p:txBody>
          <a:bodyPr anchor="b"/>
          <a:lstStyle>
            <a:lvl1pPr marL="0" indent="0">
              <a:buNone/>
              <a:defRPr sz="2394" b="1">
                <a:solidFill>
                  <a:schemeClr val="tx2"/>
                </a:solidFill>
                <a:latin typeface="+mj-lt"/>
              </a:defRPr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638097"/>
            <a:ext cx="5145027" cy="318463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942690"/>
            <a:ext cx="5170365" cy="562385"/>
          </a:xfrm>
        </p:spPr>
        <p:txBody>
          <a:bodyPr anchor="b"/>
          <a:lstStyle>
            <a:lvl1pPr marL="0" indent="0">
              <a:buNone/>
              <a:defRPr sz="2394" b="1">
                <a:solidFill>
                  <a:schemeClr val="tx2"/>
                </a:solidFill>
                <a:latin typeface="+mj-lt"/>
              </a:defRPr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638097"/>
            <a:ext cx="5170365" cy="318463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7523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456" y="970945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061" y="587196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68249" y="-12701"/>
            <a:ext cx="1089606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58022" y="-12701"/>
            <a:ext cx="1482370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7197" y="1347789"/>
            <a:ext cx="6156930" cy="4330539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806263"/>
            <a:ext cx="3922509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795">
                <a:solidFill>
                  <a:schemeClr val="bg1"/>
                </a:solidFill>
              </a:defRPr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5373" y="721374"/>
            <a:ext cx="3908945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51778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456" y="970945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061" y="587196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68249" y="-12701"/>
            <a:ext cx="1089606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58022" y="-12701"/>
            <a:ext cx="1482370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70365" y="1347789"/>
            <a:ext cx="6156930" cy="4330539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603601"/>
            <a:ext cx="3922509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795">
                <a:solidFill>
                  <a:schemeClr val="bg1"/>
                </a:solidFill>
              </a:defRPr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5530" y="725129"/>
            <a:ext cx="3823795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38629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456" y="519002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061" y="135253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684" y="-12715"/>
            <a:ext cx="7416575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7750" y="354492"/>
            <a:ext cx="4380328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3051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456" y="519002"/>
            <a:ext cx="4582236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061" y="135253"/>
            <a:ext cx="4873227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684" y="-12715"/>
            <a:ext cx="7416575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7750" y="354492"/>
            <a:ext cx="4380328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0868" y="2373246"/>
            <a:ext cx="9280104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5985"/>
            </a:lvl1pPr>
            <a:lvl2pPr marL="456057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07510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35459" y="5678327"/>
            <a:ext cx="1231745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684" y="-12715"/>
            <a:ext cx="7416575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95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730708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6">
    <p:spTree>
      <p:nvGrpSpPr>
        <p:cNvPr id="1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1" name="Google Shape;2291;p41"/>
          <p:cNvGrpSpPr/>
          <p:nvPr/>
        </p:nvGrpSpPr>
        <p:grpSpPr>
          <a:xfrm>
            <a:off x="10886" y="174093"/>
            <a:ext cx="12404208" cy="6551200"/>
            <a:chOff x="-11500" y="75650"/>
            <a:chExt cx="9202909" cy="4913400"/>
          </a:xfrm>
        </p:grpSpPr>
        <p:sp>
          <p:nvSpPr>
            <p:cNvPr id="2292" name="Google Shape;2292;p41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41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41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41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41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41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41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41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41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41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41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41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41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41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41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41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41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41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41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41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41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41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41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41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41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41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18" name="Google Shape;2318;p41"/>
          <p:cNvSpPr/>
          <p:nvPr/>
        </p:nvSpPr>
        <p:spPr>
          <a:xfrm rot="-5400000">
            <a:off x="-3143763" y="2764389"/>
            <a:ext cx="7386800" cy="12006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9" name="Google Shape;2319;p41"/>
          <p:cNvSpPr/>
          <p:nvPr/>
        </p:nvSpPr>
        <p:spPr>
          <a:xfrm>
            <a:off x="1137246" y="-328533"/>
            <a:ext cx="40766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0" name="Google Shape;2320;p41"/>
          <p:cNvSpPr/>
          <p:nvPr/>
        </p:nvSpPr>
        <p:spPr>
          <a:xfrm rot="-5400000">
            <a:off x="384637" y="5591459"/>
            <a:ext cx="330000" cy="329184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1" name="Google Shape;2321;p41"/>
          <p:cNvSpPr/>
          <p:nvPr/>
        </p:nvSpPr>
        <p:spPr>
          <a:xfrm rot="-5400000">
            <a:off x="384637" y="765459"/>
            <a:ext cx="330000" cy="329184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46" y="429785"/>
            <a:ext cx="7587482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95" noProof="0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9441" y="1896003"/>
            <a:ext cx="527330" cy="1092200"/>
          </a:xfrm>
        </p:spPr>
        <p:txBody>
          <a:bodyPr>
            <a:normAutofit/>
          </a:bodyPr>
          <a:lstStyle>
            <a:lvl1pPr marL="0" indent="0">
              <a:buNone/>
              <a:defRPr sz="6983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2929" y="2088090"/>
            <a:ext cx="3095433" cy="800100"/>
          </a:xfrm>
        </p:spPr>
        <p:txBody>
          <a:bodyPr>
            <a:normAutofit/>
          </a:bodyPr>
          <a:lstStyle>
            <a:lvl1pPr marL="0" indent="0">
              <a:buNone/>
              <a:defRPr sz="2494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2714" y="1896003"/>
            <a:ext cx="527330" cy="1092200"/>
          </a:xfrm>
        </p:spPr>
        <p:txBody>
          <a:bodyPr>
            <a:normAutofit/>
          </a:bodyPr>
          <a:lstStyle>
            <a:lvl1pPr marL="0" indent="0">
              <a:buNone/>
              <a:defRPr sz="6983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36368" y="2088090"/>
            <a:ext cx="2238367" cy="800100"/>
          </a:xfrm>
        </p:spPr>
        <p:txBody>
          <a:bodyPr>
            <a:normAutofit/>
          </a:bodyPr>
          <a:lstStyle>
            <a:lvl1pPr marL="0" indent="0">
              <a:buNone/>
              <a:defRPr sz="2494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71192" y="1913782"/>
            <a:ext cx="527330" cy="1092200"/>
          </a:xfrm>
        </p:spPr>
        <p:txBody>
          <a:bodyPr>
            <a:normAutofit/>
          </a:bodyPr>
          <a:lstStyle>
            <a:lvl1pPr marL="0" indent="0">
              <a:buNone/>
              <a:defRPr sz="6983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14847" y="2105869"/>
            <a:ext cx="2951795" cy="800100"/>
          </a:xfrm>
        </p:spPr>
        <p:txBody>
          <a:bodyPr>
            <a:normAutofit/>
          </a:bodyPr>
          <a:lstStyle>
            <a:lvl1pPr marL="0" indent="0">
              <a:buNone/>
              <a:defRPr sz="2494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9517" y="2943573"/>
            <a:ext cx="1694423" cy="800100"/>
          </a:xfrm>
        </p:spPr>
        <p:txBody>
          <a:bodyPr>
            <a:normAutofit/>
          </a:bodyPr>
          <a:lstStyle>
            <a:lvl1pPr marL="0" indent="0">
              <a:buNone/>
              <a:defRPr sz="1596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83940" y="2943573"/>
            <a:ext cx="1694423" cy="800100"/>
          </a:xfrm>
        </p:spPr>
        <p:txBody>
          <a:bodyPr>
            <a:normAutofit/>
          </a:bodyPr>
          <a:lstStyle>
            <a:lvl1pPr marL="0" indent="0">
              <a:buNone/>
              <a:defRPr sz="1596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82931" y="2943573"/>
            <a:ext cx="1694423" cy="800100"/>
          </a:xfrm>
        </p:spPr>
        <p:txBody>
          <a:bodyPr>
            <a:normAutofit/>
          </a:bodyPr>
          <a:lstStyle>
            <a:lvl1pPr marL="0" indent="0">
              <a:buNone/>
              <a:defRPr sz="1596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57469" y="2942030"/>
            <a:ext cx="3509174" cy="800100"/>
          </a:xfrm>
        </p:spPr>
        <p:txBody>
          <a:bodyPr>
            <a:normAutofit/>
          </a:bodyPr>
          <a:lstStyle>
            <a:lvl1pPr marL="0" indent="0">
              <a:buNone/>
              <a:defRPr sz="1596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89517" y="5607548"/>
            <a:ext cx="3388846" cy="800100"/>
          </a:xfrm>
        </p:spPr>
        <p:txBody>
          <a:bodyPr>
            <a:normAutofit/>
          </a:bodyPr>
          <a:lstStyle>
            <a:lvl1pPr marL="0" indent="0">
              <a:buNone/>
              <a:defRPr sz="1596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82930" y="4909834"/>
            <a:ext cx="1694423" cy="800100"/>
          </a:xfrm>
        </p:spPr>
        <p:txBody>
          <a:bodyPr>
            <a:normAutofit/>
          </a:bodyPr>
          <a:lstStyle>
            <a:lvl1pPr marL="0" indent="0">
              <a:buNone/>
              <a:defRPr sz="1596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71192" y="4909834"/>
            <a:ext cx="2686277" cy="800100"/>
          </a:xfrm>
        </p:spPr>
        <p:txBody>
          <a:bodyPr>
            <a:normAutofit/>
          </a:bodyPr>
          <a:lstStyle>
            <a:lvl1pPr marL="0" indent="0">
              <a:buNone/>
              <a:defRPr sz="1596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89517" y="3816446"/>
            <a:ext cx="1632727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397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83940" y="3816446"/>
            <a:ext cx="1632727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397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82931" y="3816446"/>
            <a:ext cx="2043189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397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57468" y="3864572"/>
            <a:ext cx="1477663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397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889992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1596144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7">
    <p:bg>
      <p:bgPr>
        <a:solidFill>
          <a:schemeClr val="accent4"/>
        </a:solidFill>
        <a:effectLst/>
      </p:bgPr>
    </p:bg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p42"/>
          <p:cNvSpPr/>
          <p:nvPr/>
        </p:nvSpPr>
        <p:spPr>
          <a:xfrm>
            <a:off x="1021138" y="292667"/>
            <a:ext cx="10119563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28">
    <p:bg>
      <p:bgPr>
        <a:solidFill>
          <a:schemeClr val="accent5"/>
        </a:solidFill>
        <a:effectLst/>
      </p:bgPr>
    </p:bg>
    <p:spTree>
      <p:nvGrpSpPr>
        <p:cNvPr id="1" name="Shape 2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5" name="Google Shape;2325;p43"/>
          <p:cNvSpPr/>
          <p:nvPr/>
        </p:nvSpPr>
        <p:spPr>
          <a:xfrm>
            <a:off x="889295" y="820839"/>
            <a:ext cx="10266441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6" name="Google Shape;2326;p43"/>
          <p:cNvSpPr/>
          <p:nvPr/>
        </p:nvSpPr>
        <p:spPr>
          <a:xfrm>
            <a:off x="836559" y="776305"/>
            <a:ext cx="10352278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4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CFAEE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/>
              <a:buNone/>
              <a:defRPr sz="2800">
                <a:solidFill>
                  <a:schemeClr val="accent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Char char="●"/>
              <a:defRPr sz="1800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/>
              <a:buChar char="■"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7A8A1B9-2378-CF7A-C405-6A2BF3E313A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920081" y="228600"/>
            <a:ext cx="1695152" cy="1695152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86" r:id="rId6"/>
    <p:sldLayoutId id="2147483687" r:id="rId7"/>
    <p:sldLayoutId id="2147483688" r:id="rId8"/>
    <p:sldLayoutId id="214748368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9BBA767-2AA8-0AD5-321C-3C6B444059B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920081" y="228600"/>
            <a:ext cx="1695152" cy="169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13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02CE2F30-3E35-4B3A-81CC-73906DE92C05}"/>
              </a:ext>
            </a:extLst>
          </p:cNvPr>
          <p:cNvSpPr txBox="1"/>
          <p:nvPr userDrawn="1"/>
        </p:nvSpPr>
        <p:spPr>
          <a:xfrm>
            <a:off x="0" y="-1604665"/>
            <a:ext cx="12161838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94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0" y="-28721"/>
            <a:ext cx="12161838" cy="6886721"/>
            <a:chOff x="0" y="-28721"/>
            <a:chExt cx="12192000" cy="6886721"/>
          </a:xfrm>
        </p:grpSpPr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-28721"/>
              <a:ext cx="12192000" cy="681052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4445000"/>
              <a:ext cx="12192000" cy="241300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3FB435F-5CC6-4887-862B-D529A43DE90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83559" y="-1278286"/>
            <a:ext cx="2189823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876E91-0432-4DED-9010-A4F8F358308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407" y="24612600"/>
            <a:ext cx="2189823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DA2104-4A86-42A6-805E-F314C0104B8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5574" y="-2926613"/>
            <a:ext cx="2189823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61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</p:sldLayoutIdLst>
  <p:transition spd="slow">
    <p:push dir="u"/>
  </p:transition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10738" y="5945825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6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8971" y="5945825"/>
            <a:ext cx="2632794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596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125" y="5945825"/>
            <a:ext cx="640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6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10335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</p:sldLayoutIdLst>
  <p:hf hdr="0" dt="0"/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399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accent4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2" pos="3840">
          <p15:clr>
            <a:srgbClr val="F26B43"/>
          </p15:clr>
        </p15:guide>
        <p15:guide id="3" pos="574">
          <p15:clr>
            <a:srgbClr val="F26B43"/>
          </p15:clr>
        </p15:guide>
        <p15:guide id="4" pos="7106">
          <p15:clr>
            <a:srgbClr val="F26B43"/>
          </p15:clr>
        </p15:guide>
        <p15:guide id="5" orient="horz" pos="3748">
          <p15:clr>
            <a:srgbClr val="F26B43"/>
          </p15:clr>
        </p15:guide>
        <p15:guide id="6" pos="3250">
          <p15:clr>
            <a:srgbClr val="F26B43"/>
          </p15:clr>
        </p15:guide>
        <p15:guide id="7" pos="4430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10738" y="5945825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6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8971" y="5945825"/>
            <a:ext cx="2632794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596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125" y="5945825"/>
            <a:ext cx="640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6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24141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  <p:sldLayoutId id="2147483753" r:id="rId18"/>
    <p:sldLayoutId id="2147483754" r:id="rId19"/>
    <p:sldLayoutId id="2147483755" r:id="rId20"/>
    <p:sldLayoutId id="2147483756" r:id="rId21"/>
  </p:sldLayoutIdLst>
  <p:hf hdr="0" dt="0"/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399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accent4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2" pos="3840">
          <p15:clr>
            <a:srgbClr val="F26B43"/>
          </p15:clr>
        </p15:guide>
        <p15:guide id="3" pos="574">
          <p15:clr>
            <a:srgbClr val="F26B43"/>
          </p15:clr>
        </p15:guide>
        <p15:guide id="4" pos="7106">
          <p15:clr>
            <a:srgbClr val="F26B43"/>
          </p15:clr>
        </p15:guide>
        <p15:guide id="5" orient="horz" pos="3748">
          <p15:clr>
            <a:srgbClr val="F26B43"/>
          </p15:clr>
        </p15:guide>
        <p15:guide id="6" pos="3250">
          <p15:clr>
            <a:srgbClr val="F26B43"/>
          </p15:clr>
        </p15:guide>
        <p15:guide id="7" pos="4430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3.png"/><Relationship Id="rId5" Type="http://schemas.openxmlformats.org/officeDocument/2006/relationships/image" Target="../media/image28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A_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12" y="207292"/>
            <a:ext cx="1740453" cy="163691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7520" y="679377"/>
            <a:ext cx="3225042" cy="59598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9523" y="207293"/>
            <a:ext cx="8459291" cy="92863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511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21600000">
                                      <p:cBhvr>
                                        <p:cTn id="9" dur="8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319" y="457200"/>
            <a:ext cx="4256402" cy="609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853" y="468085"/>
            <a:ext cx="4290010" cy="60742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435" y="457200"/>
            <a:ext cx="4239289" cy="608511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744209" y="6096000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Callout 6"/>
          <p:cNvSpPr/>
          <p:nvPr/>
        </p:nvSpPr>
        <p:spPr>
          <a:xfrm>
            <a:off x="137319" y="4876800"/>
            <a:ext cx="1436980" cy="1030782"/>
          </a:xfrm>
          <a:prstGeom prst="wedgeEllipseCallout">
            <a:avLst>
              <a:gd name="adj1" fmla="val 57846"/>
              <a:gd name="adj2" fmla="val 62903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Trang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881" y="478971"/>
            <a:ext cx="4290010" cy="611247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9884748" y="6096000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Callout 8"/>
          <p:cNvSpPr/>
          <p:nvPr/>
        </p:nvSpPr>
        <p:spPr>
          <a:xfrm>
            <a:off x="10502438" y="4909457"/>
            <a:ext cx="1436980" cy="1030782"/>
          </a:xfrm>
          <a:prstGeom prst="wedgeEllipseCallout">
            <a:avLst>
              <a:gd name="adj1" fmla="val -54270"/>
              <a:gd name="adj2" fmla="val 7275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Trang</a:t>
            </a:r>
          </a:p>
        </p:txBody>
      </p:sp>
    </p:spTree>
    <p:extLst>
      <p:ext uri="{BB962C8B-B14F-4D97-AF65-F5344CB8AC3E}">
        <p14:creationId xmlns:p14="http://schemas.microsoft.com/office/powerpoint/2010/main" val="2799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  <p:bldP spid="8" grpId="0" animBg="1"/>
      <p:bldP spid="8" grpId="1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5"/>
          <a:stretch/>
        </p:blipFill>
        <p:spPr>
          <a:xfrm>
            <a:off x="917973" y="16145"/>
            <a:ext cx="11243866" cy="684185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74050" y="141881"/>
            <a:ext cx="5396166" cy="4756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Tiến trình bài học gồm 4 bước.</a:t>
            </a:r>
          </a:p>
        </p:txBody>
      </p:sp>
      <p:sp>
        <p:nvSpPr>
          <p:cNvPr id="5" name="Down Arrow 4"/>
          <p:cNvSpPr/>
          <p:nvPr/>
        </p:nvSpPr>
        <p:spPr>
          <a:xfrm rot="20635577">
            <a:off x="1787294" y="3095967"/>
            <a:ext cx="484632" cy="978408"/>
          </a:xfrm>
          <a:prstGeom prst="downArrow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loud Callout 5"/>
          <p:cNvSpPr/>
          <p:nvPr/>
        </p:nvSpPr>
        <p:spPr>
          <a:xfrm>
            <a:off x="334173" y="914400"/>
            <a:ext cx="1739891" cy="1230086"/>
          </a:xfrm>
          <a:prstGeom prst="cloudCallout">
            <a:avLst>
              <a:gd name="adj1" fmla="val 32208"/>
              <a:gd name="adj2" fmla="val 120082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" name="Down Arrow 7"/>
          <p:cNvSpPr/>
          <p:nvPr/>
        </p:nvSpPr>
        <p:spPr>
          <a:xfrm rot="20635577">
            <a:off x="4544444" y="2518115"/>
            <a:ext cx="484632" cy="978408"/>
          </a:xfrm>
          <a:prstGeom prst="downArrow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loud Callout 8"/>
          <p:cNvSpPr/>
          <p:nvPr/>
        </p:nvSpPr>
        <p:spPr>
          <a:xfrm>
            <a:off x="2678578" y="980703"/>
            <a:ext cx="1739891" cy="1230086"/>
          </a:xfrm>
          <a:prstGeom prst="cloudCallout">
            <a:avLst>
              <a:gd name="adj1" fmla="val 50561"/>
              <a:gd name="adj2" fmla="val 77604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1" name="Down Arrow 10"/>
          <p:cNvSpPr/>
          <p:nvPr/>
        </p:nvSpPr>
        <p:spPr>
          <a:xfrm rot="18447184">
            <a:off x="6371185" y="1721190"/>
            <a:ext cx="500453" cy="785183"/>
          </a:xfrm>
          <a:prstGeom prst="downArrow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loud Callout 11"/>
          <p:cNvSpPr/>
          <p:nvPr/>
        </p:nvSpPr>
        <p:spPr>
          <a:xfrm>
            <a:off x="4549772" y="336631"/>
            <a:ext cx="1739891" cy="1230086"/>
          </a:xfrm>
          <a:prstGeom prst="cloudCallout">
            <a:avLst>
              <a:gd name="adj1" fmla="val 45555"/>
              <a:gd name="adj2" fmla="val 70524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5" name="Cloud Callout 14"/>
          <p:cNvSpPr/>
          <p:nvPr/>
        </p:nvSpPr>
        <p:spPr>
          <a:xfrm>
            <a:off x="6842919" y="21403"/>
            <a:ext cx="1258364" cy="1015416"/>
          </a:xfrm>
          <a:prstGeom prst="cloudCallout">
            <a:avLst>
              <a:gd name="adj1" fmla="val 70517"/>
              <a:gd name="adj2" fmla="val 1831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4" name="Down Arrow 13"/>
          <p:cNvSpPr/>
          <p:nvPr/>
        </p:nvSpPr>
        <p:spPr>
          <a:xfrm rot="18448547">
            <a:off x="8535843" y="467291"/>
            <a:ext cx="477046" cy="707511"/>
          </a:xfrm>
          <a:prstGeom prst="downArrow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8CA5C8B-5BEC-124D-B5CA-958822B5901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9054" y="2003424"/>
            <a:ext cx="2284529" cy="11422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FEEBAEF-A82C-5443-AC12-129C9A6D352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34859" y="1283096"/>
            <a:ext cx="2536136" cy="12680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5E1157A-E886-FF48-B6A6-6CABA5B106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119" y="683137"/>
            <a:ext cx="2668786" cy="12036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A95FEC4-5E8F-2B41-A234-3EB767D7F7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586" y="190997"/>
            <a:ext cx="2681566" cy="134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2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3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3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3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3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5" grpId="0" animBg="1"/>
      <p:bldP spid="15" grpId="1" animBg="1"/>
      <p:bldP spid="14" grpId="0" animBg="1"/>
      <p:bldP spid="1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98C0CDE5-970C-4CC4-BF43-0DA127E73E82}" type="slidenum">
              <a:rPr lang="en-US" kern="1200">
                <a:solidFill>
                  <a:prstClr val="white"/>
                </a:solidFill>
                <a:latin typeface="Comic Sans MS"/>
                <a:ea typeface="+mn-ea"/>
                <a:cs typeface="+mn-cs"/>
              </a:rPr>
              <a:pPr defTabSz="912114">
                <a:buClrTx/>
              </a:pPr>
              <a:t>12</a:t>
            </a:fld>
            <a:endParaRPr lang="en-US" kern="1200" dirty="0">
              <a:solidFill>
                <a:prstClr val="white"/>
              </a:solidFill>
              <a:latin typeface="Comic Sans MS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19" y="3030369"/>
            <a:ext cx="7341434" cy="33876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08" y="-381000"/>
            <a:ext cx="4590327" cy="3551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E8518F-E294-9EBF-4B76-F4C70B6704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919" y="0"/>
            <a:ext cx="5017734" cy="517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687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F15296-F816-46B8-4759-DC543ACB0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4" y="-24114"/>
            <a:ext cx="5377120" cy="68181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B5FB87-C676-49AB-13F0-50ADCF1C2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319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251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98C0CDE5-970C-4CC4-BF43-0DA127E73E82}" type="slidenum">
              <a:rPr lang="en-US" kern="1200">
                <a:solidFill>
                  <a:prstClr val="white"/>
                </a:solidFill>
                <a:latin typeface="Comic Sans MS"/>
                <a:ea typeface="+mn-ea"/>
                <a:cs typeface="+mn-cs"/>
              </a:rPr>
              <a:pPr defTabSz="912114">
                <a:buClrTx/>
              </a:pPr>
              <a:t>14</a:t>
            </a:fld>
            <a:endParaRPr lang="en-US" kern="1200" dirty="0">
              <a:solidFill>
                <a:prstClr val="white"/>
              </a:solidFill>
              <a:latin typeface="Comic Sans MS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41422A-D2DA-5900-DF10-645508330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119" y="0"/>
            <a:ext cx="5638800" cy="69219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CDE948-09AF-DD80-991B-B42100BC6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08" y="1"/>
            <a:ext cx="5145911" cy="686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978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98C0CDE5-970C-4CC4-BF43-0DA127E73E82}" type="slidenum">
              <a:rPr lang="en-US" kern="1200">
                <a:solidFill>
                  <a:prstClr val="white"/>
                </a:solidFill>
                <a:latin typeface="Comic Sans MS"/>
                <a:ea typeface="+mn-ea"/>
                <a:cs typeface="+mn-cs"/>
              </a:rPr>
              <a:pPr defTabSz="912114">
                <a:buClrTx/>
              </a:pPr>
              <a:t>15</a:t>
            </a:fld>
            <a:endParaRPr lang="en-US" kern="1200" dirty="0">
              <a:solidFill>
                <a:prstClr val="white"/>
              </a:solidFill>
              <a:latin typeface="Comic Sans MS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3"/>
            <a:ext cx="5243230" cy="68410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1" y="8483"/>
            <a:ext cx="5184166" cy="684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2437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442487"/>
            <a:ext cx="12161838" cy="240703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576088" y="443339"/>
            <a:ext cx="11233696" cy="4349389"/>
            <a:chOff x="375986" y="819150"/>
            <a:chExt cx="9525000" cy="5334000"/>
          </a:xfrm>
        </p:grpSpPr>
        <p:sp>
          <p:nvSpPr>
            <p:cNvPr id="11" name="圆角矩形 10"/>
            <p:cNvSpPr/>
            <p:nvPr/>
          </p:nvSpPr>
          <p:spPr>
            <a:xfrm>
              <a:off x="375986" y="819150"/>
              <a:ext cx="9525000" cy="5334000"/>
            </a:xfrm>
            <a:prstGeom prst="roundRect">
              <a:avLst>
                <a:gd name="adj" fmla="val 3606"/>
              </a:avLst>
            </a:prstGeom>
            <a:solidFill>
              <a:srgbClr val="C93B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618" tIns="60809" rIns="121618" bIns="6080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6122">
                <a:buClrTx/>
              </a:pPr>
              <a:endParaRPr lang="zh-CN" altLang="en-US" sz="2394" kern="1200">
                <a:solidFill>
                  <a:prstClr val="white"/>
                </a:solidFill>
                <a:latin typeface="Calibri"/>
                <a:ea typeface="思源黑体 CN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518921" y="943429"/>
              <a:ext cx="9234680" cy="4807950"/>
            </a:xfrm>
            <a:prstGeom prst="roundRect">
              <a:avLst>
                <a:gd name="adj" fmla="val 360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618" tIns="60809" rIns="121618" bIns="6080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6122">
                <a:buClrTx/>
              </a:pPr>
              <a:endParaRPr lang="zh-CN" altLang="en-US" sz="2394" kern="1200">
                <a:solidFill>
                  <a:prstClr val="white"/>
                </a:solidFill>
                <a:latin typeface="Calibri"/>
                <a:ea typeface="思源黑体 CN"/>
              </a:endParaRPr>
            </a:p>
          </p:txBody>
        </p:sp>
      </p:grp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03124" y="4404657"/>
            <a:ext cx="2292147" cy="2237562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3120" y="4862137"/>
            <a:ext cx="2229670" cy="2001636"/>
          </a:xfrm>
          <a:prstGeom prst="rect">
            <a:avLst/>
          </a:prstGeom>
        </p:spPr>
      </p:pic>
      <p:pic>
        <p:nvPicPr>
          <p:cNvPr id="35" name="图片 12">
            <a:extLst>
              <a:ext uri="{FF2B5EF4-FFF2-40B4-BE49-F238E27FC236}">
                <a16:creationId xmlns:a16="http://schemas.microsoft.com/office/drawing/2014/main" id="{DAAE84C2-A20D-9508-9E4D-C344EE88AE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"/>
          <a:stretch/>
        </p:blipFill>
        <p:spPr>
          <a:xfrm>
            <a:off x="1498023" y="2977540"/>
            <a:ext cx="9420261" cy="3892353"/>
          </a:xfrm>
          <a:prstGeom prst="rect">
            <a:avLst/>
          </a:prstGeom>
        </p:spPr>
      </p:pic>
      <p:pic>
        <p:nvPicPr>
          <p:cNvPr id="43" name="图片 40">
            <a:extLst>
              <a:ext uri="{FF2B5EF4-FFF2-40B4-BE49-F238E27FC236}">
                <a16:creationId xmlns:a16="http://schemas.microsoft.com/office/drawing/2014/main" id="{FFE9382F-5F3F-7F41-5CE6-0ECEB0B6E7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159" y="4721616"/>
            <a:ext cx="2059390" cy="18487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A0FA2E-DB7C-4FDA-A4B6-1E1D57CE47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9645" y="139546"/>
            <a:ext cx="8702549" cy="421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79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2">
            <a:extLst>
              <a:ext uri="{FF2B5EF4-FFF2-40B4-BE49-F238E27FC236}">
                <a16:creationId xmlns:a16="http://schemas.microsoft.com/office/drawing/2014/main" id="{3B2AA0B8-BB23-3953-7EF7-0D10A35C9D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4904" y="889701"/>
            <a:ext cx="3225042" cy="5959816"/>
          </a:xfrm>
          <a:prstGeom prst="rect">
            <a:avLst/>
          </a:prstGeom>
        </p:spPr>
      </p:pic>
      <p:pic>
        <p:nvPicPr>
          <p:cNvPr id="4" name="图片 164">
            <a:extLst>
              <a:ext uri="{FF2B5EF4-FFF2-40B4-BE49-F238E27FC236}">
                <a16:creationId xmlns:a16="http://schemas.microsoft.com/office/drawing/2014/main" id="{19C92798-B768-EC32-4F26-56873B442A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4041" y="4876786"/>
            <a:ext cx="2071165" cy="1851387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6FC148C8-952C-A6C3-3CE3-E84B046413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705" y="214972"/>
            <a:ext cx="2471030" cy="663454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9FD402C-17B2-B005-21A7-9215FC9A1113}"/>
              </a:ext>
            </a:extLst>
          </p:cNvPr>
          <p:cNvGrpSpPr/>
          <p:nvPr/>
        </p:nvGrpSpPr>
        <p:grpSpPr>
          <a:xfrm>
            <a:off x="6866742" y="9050795"/>
            <a:ext cx="4619938" cy="1442971"/>
            <a:chOff x="2143293" y="1362427"/>
            <a:chExt cx="4679925" cy="87373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2BC44D7-993E-6C0A-511D-1A99628BAAE6}"/>
                </a:ext>
              </a:extLst>
            </p:cNvPr>
            <p:cNvSpPr txBox="1"/>
            <p:nvPr/>
          </p:nvSpPr>
          <p:spPr>
            <a:xfrm>
              <a:off x="2143293" y="1362427"/>
              <a:ext cx="4679925" cy="87373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n-US" altLang="ko-KR" sz="8778" b="1" kern="1200" spc="-150" dirty="0">
                  <a:ln w="101600">
                    <a:solidFill>
                      <a:prstClr val="white"/>
                    </a:solidFill>
                  </a:ln>
                  <a:solidFill>
                    <a:srgbClr val="FFFFFF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#9Slide06 FS Playlist Script" pitchFamily="2" charset="0"/>
                  <a:ea typeface="HY견고딕" pitchFamily="18" charset="-127"/>
                  <a:cs typeface="+mn-cs"/>
                </a:rPr>
                <a:t>Trang 37-38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DDEE4DD-34E2-AF91-A4A4-511D8F3277DE}"/>
                </a:ext>
              </a:extLst>
            </p:cNvPr>
            <p:cNvSpPr txBox="1"/>
            <p:nvPr/>
          </p:nvSpPr>
          <p:spPr>
            <a:xfrm>
              <a:off x="2143293" y="1362427"/>
              <a:ext cx="4679925" cy="873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n-US" altLang="ko-KR" sz="8778" b="1" kern="1200" spc="-150" dirty="0">
                  <a:solidFill>
                    <a:srgbClr val="683900"/>
                  </a:solidFill>
                  <a:latin typeface="#9Slide06 FS Playlist Script" pitchFamily="2" charset="0"/>
                  <a:ea typeface="HY견고딕" pitchFamily="18" charset="-127"/>
                  <a:cs typeface="+mn-cs"/>
                </a:rPr>
                <a:t>Trang 37-38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9122C36-8A4B-CB02-754D-D4C61260BB3D}"/>
              </a:ext>
            </a:extLst>
          </p:cNvPr>
          <p:cNvGrpSpPr/>
          <p:nvPr/>
        </p:nvGrpSpPr>
        <p:grpSpPr>
          <a:xfrm>
            <a:off x="-91281" y="0"/>
            <a:ext cx="2630710" cy="1446068"/>
            <a:chOff x="1143000" y="742950"/>
            <a:chExt cx="3962400" cy="2521527"/>
          </a:xfrm>
        </p:grpSpPr>
        <p:sp>
          <p:nvSpPr>
            <p:cNvPr id="18" name="Cloud 17">
              <a:extLst>
                <a:ext uri="{FF2B5EF4-FFF2-40B4-BE49-F238E27FC236}">
                  <a16:creationId xmlns:a16="http://schemas.microsoft.com/office/drawing/2014/main" id="{CD9ED44A-D2B6-A8C8-69EF-655408CED45F}"/>
                </a:ext>
              </a:extLst>
            </p:cNvPr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solidFill>
              <a:srgbClr val="FFCF37"/>
            </a:solidFill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Cloud 18">
              <a:extLst>
                <a:ext uri="{FF2B5EF4-FFF2-40B4-BE49-F238E27FC236}">
                  <a16:creationId xmlns:a16="http://schemas.microsoft.com/office/drawing/2014/main" id="{A41C6E5E-2E1B-3CA1-E804-09AE1B7FF832}"/>
                </a:ext>
              </a:extLst>
            </p:cNvPr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solidFill>
              <a:srgbClr val="FFCF37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0" name="Title 6">
            <a:extLst>
              <a:ext uri="{FF2B5EF4-FFF2-40B4-BE49-F238E27FC236}">
                <a16:creationId xmlns:a16="http://schemas.microsoft.com/office/drawing/2014/main" id="{FDF487B0-8583-9CAF-E0F0-E47CF02679B7}"/>
              </a:ext>
            </a:extLst>
          </p:cNvPr>
          <p:cNvSpPr txBox="1">
            <a:spLocks/>
          </p:cNvSpPr>
          <p:nvPr/>
        </p:nvSpPr>
        <p:spPr>
          <a:xfrm rot="20980918">
            <a:off x="-678663" y="737389"/>
            <a:ext cx="4034806" cy="612375"/>
          </a:xfrm>
          <a:prstGeom prst="rect">
            <a:avLst/>
          </a:prstGeom>
        </p:spPr>
        <p:txBody>
          <a:bodyPr spcFirstLastPara="1" vert="horz" lIns="91428" tIns="45713" rIns="91428" bIns="45713" numCol="1" rtlCol="0" anchor="ctr">
            <a:prstTxWarp prst="textArchUp">
              <a:avLst>
                <a:gd name="adj" fmla="val 11075838"/>
              </a:avLst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latin typeface="Arial" pitchFamily="34" charset="0"/>
                <a:cs typeface="Arial" pitchFamily="34" charset="0"/>
              </a:rPr>
              <a:t>Chủ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đề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1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08FFA2F-5D35-2931-CC2D-B83E506486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9519" y="1600200"/>
            <a:ext cx="7480440" cy="37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57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圆角矩形 9"/>
          <p:cNvSpPr/>
          <p:nvPr/>
        </p:nvSpPr>
        <p:spPr>
          <a:xfrm>
            <a:off x="-2065271" y="539760"/>
            <a:ext cx="16886962" cy="6183065"/>
          </a:xfrm>
          <a:prstGeom prst="roundRect">
            <a:avLst>
              <a:gd name="adj" fmla="val 3606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18" tIns="60809" rIns="121618" bIns="608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6122">
              <a:buClrTx/>
              <a:defRPr/>
            </a:pPr>
            <a:endParaRPr lang="zh-CN" altLang="en-US" sz="2394" kern="1200">
              <a:solidFill>
                <a:prstClr val="white"/>
              </a:solidFill>
              <a:latin typeface="Calibri"/>
              <a:ea typeface="思源黑体 C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9319" y="228600"/>
            <a:ext cx="5943547" cy="2207240"/>
          </a:xfrm>
          <a:prstGeom prst="wedgeEllipseCallout">
            <a:avLst>
              <a:gd name="adj1" fmla="val 31246"/>
              <a:gd name="adj2" fmla="val 62038"/>
            </a:avLst>
          </a:prstGeom>
          <a:noFill/>
          <a:ln w="57150">
            <a:solidFill>
              <a:srgbClr val="00642D"/>
            </a:solidFill>
          </a:ln>
        </p:spPr>
        <p:txBody>
          <a:bodyPr wrap="square" rtlCol="0">
            <a:spAutoFit/>
          </a:bodyPr>
          <a:lstStyle/>
          <a:p>
            <a:pPr algn="ctr" defTabSz="912114">
              <a:buClrTx/>
            </a:pPr>
            <a:r>
              <a:rPr lang="en-US" sz="4800" b="1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Giới</a:t>
            </a:r>
            <a:r>
              <a:rPr lang="en-US" sz="48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800" b="1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thiệu</a:t>
            </a:r>
            <a:r>
              <a:rPr lang="en-US" sz="48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800" b="1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lang="en-US" sz="48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800" b="1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endParaRPr lang="en-US" sz="4800" b="1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6" name="图片 5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55772">
            <a:off x="6502446" y="-40235"/>
            <a:ext cx="2718345" cy="21142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31" b="94282" l="2976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119" y="-533400"/>
            <a:ext cx="2291785" cy="19562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918" y="-779562"/>
            <a:ext cx="7017576" cy="744125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5342373"/>
            <a:ext cx="12161838" cy="15149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3785" l="0" r="100000">
                        <a14:backgroundMark x1="43000" y1="5288" x2="47500" y2="47495"/>
                        <a14:backgroundMark x1="40900" y1="42393" x2="53700" y2="51113"/>
                        <a14:backgroundMark x1="91600" y1="2412" x2="98700" y2="13358"/>
                        <a14:backgroundMark x1="51900" y1="3896" x2="51400" y2="17254"/>
                        <a14:backgroundMark x1="5400" y1="3154" x2="2300" y2="10204"/>
                        <a14:backgroundMark x1="4600" y1="36085" x2="4600" y2="79777"/>
                        <a14:backgroundMark x1="98700" y1="20130" x2="98400" y2="26902"/>
                        <a14:backgroundMark x1="93200" y1="61596" x2="96900" y2="88033"/>
                        <a14:backgroundMark x1="98200" y1="44156" x2="98400" y2="51113"/>
                        <a14:backgroundMark x1="39100" y1="61596" x2="47500" y2="72727"/>
                        <a14:backgroundMark x1="61600" y1="59647" x2="55300" y2="69852"/>
                        <a14:backgroundMark x1="42200" y1="89425" x2="66600" y2="89425"/>
                        <a14:backgroundMark x1="30000" y1="76623" x2="33400" y2="93321"/>
                        <a14:backgroundMark x1="15100" y1="73469" x2="7000" y2="90445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021" y="2380861"/>
            <a:ext cx="4273806" cy="457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714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圆角矩形 9">
            <a:extLst>
              <a:ext uri="{FF2B5EF4-FFF2-40B4-BE49-F238E27FC236}">
                <a16:creationId xmlns:a16="http://schemas.microsoft.com/office/drawing/2014/main" id="{3A0DF3D2-2FAA-42D5-8C99-F77DC40BC09D}"/>
              </a:ext>
            </a:extLst>
          </p:cNvPr>
          <p:cNvSpPr/>
          <p:nvPr/>
        </p:nvSpPr>
        <p:spPr>
          <a:xfrm>
            <a:off x="501795" y="470936"/>
            <a:ext cx="11158248" cy="6183065"/>
          </a:xfrm>
          <a:prstGeom prst="roundRect">
            <a:avLst>
              <a:gd name="adj" fmla="val 3606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18" tIns="60809" rIns="121618" bIns="608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6122">
              <a:buClrTx/>
              <a:defRPr/>
            </a:pPr>
            <a:endParaRPr lang="zh-CN" altLang="en-US" sz="2394" kern="1200">
              <a:solidFill>
                <a:prstClr val="white"/>
              </a:solidFill>
              <a:latin typeface="Calibri"/>
              <a:ea typeface="思源黑体 CN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9A0E9D-D013-D556-FDF1-A0806875D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919" y="1752600"/>
            <a:ext cx="8566697" cy="4536001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1FA8DDB-E37B-1ED1-FC1C-7D373C2464E4}"/>
              </a:ext>
            </a:extLst>
          </p:cNvPr>
          <p:cNvSpPr txBox="1">
            <a:spLocks/>
          </p:cNvSpPr>
          <p:nvPr/>
        </p:nvSpPr>
        <p:spPr>
          <a:xfrm>
            <a:off x="4252119" y="609600"/>
            <a:ext cx="3657600" cy="860023"/>
          </a:xfrm>
          <a:prstGeom prst="rect">
            <a:avLst/>
          </a:prstGeom>
          <a:solidFill>
            <a:srgbClr val="00B0F0"/>
          </a:solidFill>
        </p:spPr>
        <p:txBody>
          <a:bodyPr>
            <a:normAutofit/>
          </a:bodyPr>
          <a:lstStyle>
            <a:lvl1pPr marL="228029" indent="-228029" algn="l" defTabSz="912114" rtl="0" eaLnBrk="1" latinLnBrk="0" hangingPunct="1">
              <a:lnSpc>
                <a:spcPct val="90000"/>
              </a:lnSpc>
              <a:spcBef>
                <a:spcPts val="998"/>
              </a:spcBef>
              <a:buFont typeface="Arial" panose="020B0604020202020204" pitchFamily="34" charset="0"/>
              <a:buChar char="•"/>
              <a:defRPr sz="27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4086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23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0143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9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6200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2257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8314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4371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0428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6485" indent="-228029" algn="l" defTabSz="912114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Tx/>
              <a:buNone/>
            </a:pPr>
            <a:r>
              <a:rPr lang="en-US" sz="2800" b="1">
                <a:latin typeface="Cambria" panose="02040503050406030204" pitchFamily="18" charset="0"/>
                <a:ea typeface="Cambria" panose="02040503050406030204" pitchFamily="18" charset="0"/>
              </a:rPr>
              <a:t>TUYẾN NHÂN VẬT XUYÊN SUỐT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92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442487"/>
            <a:ext cx="12161838" cy="2407030"/>
          </a:xfrm>
          <a:prstGeom prst="rect">
            <a:avLst/>
          </a:prstGeom>
        </p:spPr>
      </p:pic>
      <p:sp>
        <p:nvSpPr>
          <p:cNvPr id="42" name="圆角矩形 9"/>
          <p:cNvSpPr/>
          <p:nvPr/>
        </p:nvSpPr>
        <p:spPr>
          <a:xfrm>
            <a:off x="-1520228" y="339220"/>
            <a:ext cx="14594205" cy="1888809"/>
          </a:xfrm>
          <a:prstGeom prst="roundRect">
            <a:avLst>
              <a:gd name="adj" fmla="val 3606"/>
            </a:avLst>
          </a:prstGeom>
          <a:solidFill>
            <a:schemeClr val="bg1">
              <a:alpha val="38000"/>
            </a:schemeClr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18" tIns="60809" rIns="121618" bIns="608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思源黑体 CN"/>
              <a:cs typeface="+mn-cs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8A7C7CF-A524-AE75-9F0A-19EFBD78AB08}"/>
              </a:ext>
            </a:extLst>
          </p:cNvPr>
          <p:cNvGrpSpPr/>
          <p:nvPr/>
        </p:nvGrpSpPr>
        <p:grpSpPr>
          <a:xfrm>
            <a:off x="-396081" y="1066800"/>
            <a:ext cx="8829150" cy="4876745"/>
            <a:chOff x="3146" y="1970852"/>
            <a:chExt cx="9184676" cy="4888840"/>
          </a:xfrm>
        </p:grpSpPr>
        <p:grpSp>
          <p:nvGrpSpPr>
            <p:cNvPr id="14" name="Group 13"/>
            <p:cNvGrpSpPr/>
            <p:nvPr/>
          </p:nvGrpSpPr>
          <p:grpSpPr>
            <a:xfrm>
              <a:off x="826325" y="1970852"/>
              <a:ext cx="8361497" cy="4259101"/>
              <a:chOff x="5125306" y="548641"/>
              <a:chExt cx="5723577" cy="2988754"/>
            </a:xfrm>
          </p:grpSpPr>
          <p:grpSp>
            <p:nvGrpSpPr>
              <p:cNvPr id="38" name="组合 32"/>
              <p:cNvGrpSpPr/>
              <p:nvPr/>
            </p:nvGrpSpPr>
            <p:grpSpPr>
              <a:xfrm>
                <a:off x="5125306" y="548641"/>
                <a:ext cx="5723577" cy="2988754"/>
                <a:chOff x="1020" y="1424"/>
                <a:chExt cx="11012" cy="8708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9" name="云形 33"/>
                <p:cNvSpPr/>
                <p:nvPr/>
              </p:nvSpPr>
              <p:spPr>
                <a:xfrm>
                  <a:off x="1220" y="2528"/>
                  <a:ext cx="10812" cy="7604"/>
                </a:xfrm>
                <a:prstGeom prst="cloud">
                  <a:avLst/>
                </a:prstGeom>
                <a:solidFill>
                  <a:srgbClr val="FBE09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zh-CN" altLang="en-US" sz="1795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思源黑体 CN"/>
                    <a:cs typeface="+mn-cs"/>
                    <a:sym typeface="Arial"/>
                  </a:endParaRPr>
                </a:p>
              </p:txBody>
            </p:sp>
            <p:sp>
              <p:nvSpPr>
                <p:cNvPr id="40" name="云形 34"/>
                <p:cNvSpPr/>
                <p:nvPr/>
              </p:nvSpPr>
              <p:spPr>
                <a:xfrm>
                  <a:off x="1020" y="1424"/>
                  <a:ext cx="10812" cy="8508"/>
                </a:xfrm>
                <a:prstGeom prst="cloud">
                  <a:avLst/>
                </a:prstGeom>
                <a:solidFill>
                  <a:schemeClr val="bg1"/>
                </a:solidFill>
                <a:ln w="25400" cmpd="sng">
                  <a:solidFill>
                    <a:srgbClr val="42210F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zh-CN" altLang="en-US" sz="1795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思源黑体 CN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6" name="TextBox 5"/>
              <p:cNvSpPr txBox="1"/>
              <p:nvPr/>
            </p:nvSpPr>
            <p:spPr>
              <a:xfrm>
                <a:off x="6012106" y="961850"/>
                <a:ext cx="3754696" cy="17970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50800" h="38100" prst="riblet"/>
                </a:sp3d>
              </a:bodyPr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lang="en-US" sz="8000" b="1" kern="1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</a:t>
                </a:r>
                <a:r>
                  <a:rPr lang="en-US" sz="8000" b="1" kern="1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8000" b="1" kern="1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dùng</a:t>
                </a:r>
                <a:r>
                  <a:rPr lang="en-US" sz="8000" b="1" kern="1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8000" b="1" kern="1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học</a:t>
                </a:r>
                <a:r>
                  <a:rPr lang="en-US" sz="8000" b="1" kern="1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8000" b="1" kern="1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Toán</a:t>
                </a:r>
                <a:endPara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5631" y="2305730"/>
              <a:ext cx="1038748" cy="2030127"/>
            </a:xfrm>
            <a:prstGeom prst="rect">
              <a:avLst/>
            </a:prstGeom>
          </p:spPr>
        </p:pic>
        <p:pic>
          <p:nvPicPr>
            <p:cNvPr id="17" name="Hộp màu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704" b="98272" l="9744" r="89776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187" y="4706659"/>
              <a:ext cx="1583952" cy="2049523"/>
            </a:xfrm>
            <a:prstGeom prst="rect">
              <a:avLst/>
            </a:prstGeom>
          </p:spPr>
        </p:pic>
        <p:pic>
          <p:nvPicPr>
            <p:cNvPr id="16" name="图片 4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001699">
              <a:off x="3146" y="2348619"/>
              <a:ext cx="2340863" cy="250231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69" b="92642" l="0" r="98729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579" y="4575124"/>
              <a:ext cx="1430730" cy="1812662"/>
            </a:xfrm>
            <a:prstGeom prst="rect">
              <a:avLst/>
            </a:prstGeom>
          </p:spPr>
        </p:pic>
        <p:pic>
          <p:nvPicPr>
            <p:cNvPr id="19" name="tẩy">
              <a:extLst>
                <a:ext uri="{FF2B5EF4-FFF2-40B4-BE49-F238E27FC236}">
                  <a16:creationId xmlns:a16="http://schemas.microsoft.com/office/drawing/2014/main" id="{69D30F14-6A6B-CD8E-8009-53EFBE36E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67778" y1="21406" x2="35667" y2="52812"/>
                          <a14:foregroundMark x1="23667" y1="48906" x2="38556" y2="76719"/>
                          <a14:foregroundMark x1="20333" y1="61094" x2="33333" y2="79375"/>
                          <a14:foregroundMark x1="78444" y1="40156" x2="50222" y2="671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7760" y="5566721"/>
              <a:ext cx="1818240" cy="1292971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684" y="2584926"/>
            <a:ext cx="3692984" cy="407044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EEFA715-04A4-437F-A039-48BF262D711A}"/>
              </a:ext>
            </a:extLst>
          </p:cNvPr>
          <p:cNvGrpSpPr/>
          <p:nvPr/>
        </p:nvGrpSpPr>
        <p:grpSpPr>
          <a:xfrm>
            <a:off x="262199" y="-2670106"/>
            <a:ext cx="11410410" cy="1775952"/>
            <a:chOff x="365760" y="184114"/>
            <a:chExt cx="11438709" cy="178035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2F88694-E455-4FBF-9E8A-E252397072A0}"/>
                </a:ext>
              </a:extLst>
            </p:cNvPr>
            <p:cNvSpPr txBox="1"/>
            <p:nvPr/>
          </p:nvSpPr>
          <p:spPr>
            <a:xfrm>
              <a:off x="387532" y="210145"/>
              <a:ext cx="1141693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5985" b="0" i="0" u="none" strike="noStrike" kern="1200" cap="none" spc="0" normalizeH="0" baseline="0" noProof="0" dirty="0" err="1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Trò</a:t>
              </a:r>
              <a:r>
                <a:rPr kumimoji="0" lang="en-US" sz="5985" b="0" i="0" u="none" strike="noStrike" kern="1200" cap="none" spc="0" normalizeH="0" baseline="0" noProof="0" dirty="0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5985" b="0" i="0" u="none" strike="noStrike" kern="1200" cap="none" spc="0" normalizeH="0" baseline="0" noProof="0" dirty="0" err="1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chơi</a:t>
              </a:r>
              <a:endParaRPr kumimoji="0" lang="en-US" sz="5985" b="0" i="0" u="none" strike="noStrike" kern="1200" cap="none" spc="0" normalizeH="0" baseline="0" noProof="0" dirty="0">
                <a:ln w="6985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Banque" panose="02040603050506020204" pitchFamily="18" charset="0"/>
                <a:cs typeface="Arial"/>
                <a:sym typeface="Arial"/>
              </a:endParaRPr>
            </a:p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788" b="0" i="0" u="none" strike="noStrike" kern="1200" cap="none" spc="0" normalizeH="0" baseline="0" noProof="0" dirty="0" err="1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Chuẩn</a:t>
              </a:r>
              <a:r>
                <a:rPr kumimoji="0" lang="en-US" sz="4788" b="0" i="0" u="none" strike="noStrike" kern="1200" cap="none" spc="0" normalizeH="0" baseline="0" noProof="0" dirty="0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4788" b="0" i="0" u="none" strike="noStrike" kern="1200" cap="none" spc="0" normalizeH="0" baseline="0" noProof="0" dirty="0" err="1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bị</a:t>
              </a:r>
              <a:r>
                <a:rPr kumimoji="0" lang="en-US" sz="4788" b="0" i="0" u="none" strike="noStrike" kern="1200" cap="none" spc="0" normalizeH="0" baseline="0" noProof="0" dirty="0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4788" b="0" i="0" u="none" strike="noStrike" kern="1200" cap="none" spc="0" normalizeH="0" baseline="0" noProof="0" dirty="0" err="1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đồ</a:t>
              </a:r>
              <a:r>
                <a:rPr kumimoji="0" lang="en-US" sz="4788" b="0" i="0" u="none" strike="noStrike" kern="1200" cap="none" spc="0" normalizeH="0" baseline="0" noProof="0" dirty="0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4788" b="0" i="0" u="none" strike="noStrike" kern="1200" cap="none" spc="0" normalizeH="0" baseline="0" noProof="0" dirty="0" err="1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dùng</a:t>
              </a:r>
              <a:r>
                <a:rPr kumimoji="0" lang="en-US" sz="4788" b="0" i="0" u="none" strike="noStrike" kern="1200" cap="none" spc="0" normalizeH="0" baseline="0" noProof="0" dirty="0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4788" b="0" i="0" u="none" strike="noStrike" kern="1200" cap="none" spc="0" normalizeH="0" baseline="0" noProof="0" dirty="0" err="1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đến</a:t>
              </a:r>
              <a:r>
                <a:rPr kumimoji="0" lang="en-US" sz="4788" b="0" i="0" u="none" strike="noStrike" kern="1200" cap="none" spc="0" normalizeH="0" baseline="0" noProof="0" dirty="0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4788" b="0" i="0" u="none" strike="noStrike" kern="1200" cap="none" spc="0" normalizeH="0" baseline="0" noProof="0" dirty="0" err="1">
                  <a:ln w="6985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lớp</a:t>
              </a:r>
              <a:endParaRPr kumimoji="0" lang="en-US" sz="4788" b="0" i="0" u="none" strike="noStrike" kern="1200" cap="none" spc="0" normalizeH="0" baseline="0" noProof="0" dirty="0">
                <a:ln w="6985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Banque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805EAD4-9A1E-45E4-A1AF-451640474F29}"/>
                </a:ext>
              </a:extLst>
            </p:cNvPr>
            <p:cNvSpPr txBox="1"/>
            <p:nvPr/>
          </p:nvSpPr>
          <p:spPr>
            <a:xfrm>
              <a:off x="365760" y="184114"/>
              <a:ext cx="1141693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5985" b="0" i="0" u="none" strike="noStrike" kern="1200" cap="none" spc="0" normalizeH="0" baseline="0" noProof="0" dirty="0" err="1">
                  <a:ln w="0">
                    <a:noFill/>
                  </a:ln>
                  <a:solidFill>
                    <a:srgbClr val="FF9999"/>
                  </a:solidFill>
                  <a:effectLst/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Trò</a:t>
              </a:r>
              <a:r>
                <a:rPr kumimoji="0" lang="en-US" sz="5985" b="0" i="0" u="none" strike="noStrike" kern="1200" cap="none" spc="0" normalizeH="0" baseline="0" noProof="0" dirty="0">
                  <a:ln w="0">
                    <a:noFill/>
                  </a:ln>
                  <a:solidFill>
                    <a:srgbClr val="FF9999"/>
                  </a:solidFill>
                  <a:effectLst/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5985" b="0" i="0" u="none" strike="noStrike" kern="1200" cap="none" spc="0" normalizeH="0" baseline="0" noProof="0" dirty="0" err="1">
                  <a:ln w="0">
                    <a:noFill/>
                  </a:ln>
                  <a:solidFill>
                    <a:srgbClr val="FF9999"/>
                  </a:solidFill>
                  <a:effectLst/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chơi</a:t>
              </a:r>
              <a:endParaRPr kumimoji="0" lang="en-US" sz="5985" b="0" i="0" u="none" strike="noStrike" kern="1200" cap="none" spc="0" normalizeH="0" baseline="0" noProof="0" dirty="0">
                <a:ln w="0">
                  <a:noFill/>
                </a:ln>
                <a:solidFill>
                  <a:srgbClr val="FF9999"/>
                </a:solidFill>
                <a:effectLst/>
                <a:uLnTx/>
                <a:uFillTx/>
                <a:latin typeface="UTM Banque" panose="02040603050506020204" pitchFamily="18" charset="0"/>
                <a:cs typeface="Arial"/>
                <a:sym typeface="Arial"/>
              </a:endParaRPr>
            </a:p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788" b="0" i="0" u="none" strike="noStrike" kern="1200" cap="none" spc="0" normalizeH="0" baseline="0" noProof="0" dirty="0" err="1">
                  <a:ln w="0">
                    <a:noFill/>
                  </a:ln>
                  <a:solidFill>
                    <a:srgbClr val="22A675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Chuẩn</a:t>
              </a:r>
              <a:r>
                <a:rPr kumimoji="0" lang="en-US" sz="4788" b="0" i="0" u="none" strike="noStrike" kern="1200" cap="none" spc="0" normalizeH="0" baseline="0" noProof="0" dirty="0">
                  <a:ln w="0">
                    <a:noFill/>
                  </a:ln>
                  <a:solidFill>
                    <a:srgbClr val="E1A62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4788" b="0" i="0" u="none" strike="noStrike" kern="1200" cap="none" spc="0" normalizeH="0" baseline="0" noProof="0" dirty="0" err="1">
                  <a:ln w="0">
                    <a:noFill/>
                  </a:ln>
                  <a:solidFill>
                    <a:srgbClr val="FFC000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bị</a:t>
              </a:r>
              <a:r>
                <a:rPr kumimoji="0" lang="en-US" sz="4788" b="0" i="0" u="none" strike="noStrike" kern="1200" cap="none" spc="0" normalizeH="0" baseline="0" noProof="0" dirty="0">
                  <a:ln w="0">
                    <a:noFill/>
                  </a:ln>
                  <a:solidFill>
                    <a:srgbClr val="E1A62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4788" b="0" i="0" u="none" strike="noStrike" kern="1200" cap="none" spc="0" normalizeH="0" baseline="0" noProof="0" dirty="0" err="1">
                  <a:ln w="0">
                    <a:noFill/>
                  </a:ln>
                  <a:solidFill>
                    <a:srgbClr val="DE673F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đồ</a:t>
              </a:r>
              <a:r>
                <a:rPr kumimoji="0" lang="en-US" sz="4788" b="0" i="0" u="none" strike="noStrike" kern="1200" cap="none" spc="0" normalizeH="0" baseline="0" noProof="0" dirty="0">
                  <a:ln w="0">
                    <a:noFill/>
                  </a:ln>
                  <a:solidFill>
                    <a:srgbClr val="E1A62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4788" b="0" i="0" u="none" strike="noStrike" kern="1200" cap="none" spc="0" normalizeH="0" baseline="0" noProof="0" dirty="0" err="1">
                  <a:ln w="0">
                    <a:noFill/>
                  </a:ln>
                  <a:solidFill>
                    <a:srgbClr val="7030A0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dùng</a:t>
              </a:r>
              <a:r>
                <a:rPr kumimoji="0" lang="en-US" sz="4788" b="0" i="0" u="none" strike="noStrike" kern="1200" cap="none" spc="0" normalizeH="0" baseline="0" noProof="0" dirty="0">
                  <a:ln w="0">
                    <a:noFill/>
                  </a:ln>
                  <a:solidFill>
                    <a:srgbClr val="E1A62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4788" b="0" i="0" u="none" strike="noStrike" kern="1200" cap="none" spc="0" normalizeH="0" baseline="0" noProof="0" dirty="0" err="1">
                  <a:ln w="0">
                    <a:noFill/>
                  </a:ln>
                  <a:solidFill>
                    <a:srgbClr val="FFC000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đến</a:t>
              </a:r>
              <a:r>
                <a:rPr kumimoji="0" lang="en-US" sz="4788" b="0" i="0" u="none" strike="noStrike" kern="1200" cap="none" spc="0" normalizeH="0" baseline="0" noProof="0" dirty="0">
                  <a:ln w="0">
                    <a:noFill/>
                  </a:ln>
                  <a:solidFill>
                    <a:srgbClr val="E1A62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4788" b="0" i="0" u="none" strike="noStrike" kern="1200" cap="none" spc="0" normalizeH="0" baseline="0" noProof="0" dirty="0" err="1">
                  <a:ln w="0">
                    <a:noFill/>
                  </a:ln>
                  <a:solidFill>
                    <a:srgbClr val="FF0000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Banque" panose="02040603050506020204" pitchFamily="18" charset="0"/>
                  <a:cs typeface="Arial"/>
                  <a:sym typeface="Arial"/>
                </a:rPr>
                <a:t>lớp</a:t>
              </a:r>
              <a:endParaRPr kumimoji="0" lang="en-US" sz="4788" b="0" i="0" u="none" strike="noStrike" kern="1200" cap="none" spc="0" normalizeH="0" baseline="0" noProof="0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Banque" panose="0204060305050602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98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圆角矩形 9">
            <a:extLst>
              <a:ext uri="{FF2B5EF4-FFF2-40B4-BE49-F238E27FC236}">
                <a16:creationId xmlns:a16="http://schemas.microsoft.com/office/drawing/2014/main" id="{3A0DF3D2-2FAA-42D5-8C99-F77DC40BC09D}"/>
              </a:ext>
            </a:extLst>
          </p:cNvPr>
          <p:cNvSpPr/>
          <p:nvPr/>
        </p:nvSpPr>
        <p:spPr>
          <a:xfrm>
            <a:off x="501795" y="0"/>
            <a:ext cx="11158248" cy="6654001"/>
          </a:xfrm>
          <a:prstGeom prst="roundRect">
            <a:avLst>
              <a:gd name="adj" fmla="val 3606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18" tIns="60809" rIns="121618" bIns="608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思源黑体 CN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35490E-093D-5554-4E2D-D54889ED6B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099" y="284534"/>
            <a:ext cx="3707227" cy="5167702"/>
          </a:xfrm>
          <a:prstGeom prst="rect">
            <a:avLst/>
          </a:prstGeom>
        </p:spPr>
      </p:pic>
      <p:pic>
        <p:nvPicPr>
          <p:cNvPr id="5" name="Picture 2" descr="Vở bài tập Toán lớp 1 - tập một (Kết nối tri thức với cuộc sống) | Shopee  Việt Nam">
            <a:extLst>
              <a:ext uri="{FF2B5EF4-FFF2-40B4-BE49-F238E27FC236}">
                <a16:creationId xmlns:a16="http://schemas.microsoft.com/office/drawing/2014/main" id="{ECF72BE4-7F44-81CA-05F0-5013B860B5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5" r="11787"/>
          <a:stretch/>
        </p:blipFill>
        <p:spPr bwMode="auto">
          <a:xfrm>
            <a:off x="6273232" y="284534"/>
            <a:ext cx="3939739" cy="516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63A9EF-EFCA-13C2-6E87-C11DD254433B}"/>
              </a:ext>
            </a:extLst>
          </p:cNvPr>
          <p:cNvSpPr txBox="1"/>
          <p:nvPr/>
        </p:nvSpPr>
        <p:spPr>
          <a:xfrm>
            <a:off x="1950009" y="5638800"/>
            <a:ext cx="370722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Sách Toán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52D76C-EE96-44F7-E93E-F12088551195}"/>
              </a:ext>
            </a:extLst>
          </p:cNvPr>
          <p:cNvSpPr txBox="1"/>
          <p:nvPr/>
        </p:nvSpPr>
        <p:spPr>
          <a:xfrm>
            <a:off x="6383264" y="5638800"/>
            <a:ext cx="370722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VBT Toán 1</a:t>
            </a:r>
          </a:p>
        </p:txBody>
      </p:sp>
    </p:spTree>
    <p:extLst>
      <p:ext uri="{BB962C8B-B14F-4D97-AF65-F5344CB8AC3E}">
        <p14:creationId xmlns:p14="http://schemas.microsoft.com/office/powerpoint/2010/main" val="44111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9">
            <a:extLst>
              <a:ext uri="{FF2B5EF4-FFF2-40B4-BE49-F238E27FC236}">
                <a16:creationId xmlns:a16="http://schemas.microsoft.com/office/drawing/2014/main" id="{F8889F4B-81E9-CCCC-C1F0-AA8BAF3F2121}"/>
              </a:ext>
            </a:extLst>
          </p:cNvPr>
          <p:cNvSpPr/>
          <p:nvPr/>
        </p:nvSpPr>
        <p:spPr>
          <a:xfrm>
            <a:off x="-47788" y="293526"/>
            <a:ext cx="12209626" cy="2755416"/>
          </a:xfrm>
          <a:prstGeom prst="roundRect">
            <a:avLst>
              <a:gd name="adj" fmla="val 3606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18" tIns="60809" rIns="121618" bIns="608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6122">
              <a:buClrTx/>
              <a:defRPr/>
            </a:pPr>
            <a:endParaRPr lang="zh-CN" altLang="en-US" sz="2394" kern="1200">
              <a:solidFill>
                <a:prstClr val="white"/>
              </a:solidFill>
              <a:latin typeface="Calibri"/>
              <a:ea typeface="思源黑体 CN"/>
            </a:endParaRPr>
          </a:p>
        </p:txBody>
      </p:sp>
      <p:pic>
        <p:nvPicPr>
          <p:cNvPr id="15" name="图片 12">
            <a:extLst>
              <a:ext uri="{FF2B5EF4-FFF2-40B4-BE49-F238E27FC236}">
                <a16:creationId xmlns:a16="http://schemas.microsoft.com/office/drawing/2014/main" id="{05D5B808-F42B-41C0-6C90-0B607F968C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"/>
          <a:stretch/>
        </p:blipFill>
        <p:spPr>
          <a:xfrm>
            <a:off x="1141335" y="2573871"/>
            <a:ext cx="9879169" cy="4503681"/>
          </a:xfrm>
          <a:prstGeom prst="rect">
            <a:avLst/>
          </a:prstGeom>
        </p:spPr>
      </p:pic>
      <p:pic>
        <p:nvPicPr>
          <p:cNvPr id="17" name="图片 31">
            <a:extLst>
              <a:ext uri="{FF2B5EF4-FFF2-40B4-BE49-F238E27FC236}">
                <a16:creationId xmlns:a16="http://schemas.microsoft.com/office/drawing/2014/main" id="{43E64DF2-CA52-A67E-C3E9-8C0DECCE27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55772">
            <a:off x="-376663" y="125045"/>
            <a:ext cx="3481986" cy="27082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8016F73-72B9-917D-84C5-6AE8D12176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31" b="94282" l="2976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650" y="-691154"/>
            <a:ext cx="2291785" cy="19562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B678D3-C4F9-4D17-96D9-9FCDB408D8A8}"/>
              </a:ext>
            </a:extLst>
          </p:cNvPr>
          <p:cNvSpPr txBox="1"/>
          <p:nvPr/>
        </p:nvSpPr>
        <p:spPr>
          <a:xfrm>
            <a:off x="1364330" y="-2566985"/>
            <a:ext cx="9806487" cy="1565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buClrTx/>
            </a:pPr>
            <a:r>
              <a:rPr lang="en-US" sz="9576" kern="1200">
                <a:solidFill>
                  <a:srgbClr val="DE673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TM Arruba KT" panose="02040603050506020204" pitchFamily="18" charset="0"/>
                <a:cs typeface="+mn-cs"/>
              </a:rPr>
              <a:t>Ôn</a:t>
            </a:r>
            <a:r>
              <a:rPr lang="en-US" sz="9576" kern="1200"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TM Arruba KT" panose="02040603050506020204" pitchFamily="18" charset="0"/>
                <a:cs typeface="+mn-cs"/>
              </a:rPr>
              <a:t> </a:t>
            </a:r>
            <a:r>
              <a:rPr lang="en-US" sz="9576" kern="1200">
                <a:solidFill>
                  <a:srgbClr val="C93B67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TM Arruba KT" panose="02040603050506020204" pitchFamily="18" charset="0"/>
                <a:cs typeface="+mn-cs"/>
              </a:rPr>
              <a:t>chữ</a:t>
            </a:r>
            <a:r>
              <a:rPr lang="en-US" sz="9576" kern="1200"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TM Arruba KT" panose="02040603050506020204" pitchFamily="18" charset="0"/>
                <a:cs typeface="+mn-cs"/>
              </a:rPr>
              <a:t> </a:t>
            </a:r>
            <a:r>
              <a:rPr lang="en-US" sz="9576" kern="1200">
                <a:solidFill>
                  <a:srgbClr val="2D5C5B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TM Arruba KT" panose="02040603050506020204" pitchFamily="18" charset="0"/>
                <a:cs typeface="+mn-cs"/>
              </a:rPr>
              <a:t>hoa </a:t>
            </a:r>
            <a:r>
              <a:rPr lang="en-US" sz="9576" kern="1200"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UTM Arruba KT" panose="02040603050506020204" pitchFamily="18" charset="0"/>
                <a:cs typeface="+mn-cs"/>
              </a:rPr>
              <a:t>D, Đ</a:t>
            </a:r>
            <a:endParaRPr lang="en-US" sz="9576" kern="1200" dirty="0">
              <a:solidFill>
                <a:srgbClr val="FFFF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UTM Arruba KT" panose="0204060305050602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FE4EF5-706F-87B7-1F72-8F9D86D201F6}"/>
              </a:ext>
            </a:extLst>
          </p:cNvPr>
          <p:cNvSpPr txBox="1"/>
          <p:nvPr/>
        </p:nvSpPr>
        <p:spPr>
          <a:xfrm>
            <a:off x="2347119" y="990600"/>
            <a:ext cx="807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CÙNG </a:t>
            </a:r>
          </a:p>
          <a:p>
            <a:pPr algn="ctr"/>
            <a:r>
              <a:rPr lang="en-US" sz="4800" b="1" dirty="0"/>
              <a:t>KHÁM PHÁ SÁCH TOÁN 1</a:t>
            </a:r>
          </a:p>
        </p:txBody>
      </p:sp>
    </p:spTree>
    <p:extLst>
      <p:ext uri="{BB962C8B-B14F-4D97-AF65-F5344CB8AC3E}">
        <p14:creationId xmlns:p14="http://schemas.microsoft.com/office/powerpoint/2010/main" val="532237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>
              <a:buClrTx/>
            </a:pPr>
            <a:fld id="{98C0CDE5-970C-4CC4-BF43-0DA127E73E82}" type="slidenum">
              <a:rPr lang="en-US" kern="1200">
                <a:solidFill>
                  <a:prstClr val="white"/>
                </a:solidFill>
                <a:latin typeface="Comic Sans MS"/>
                <a:ea typeface="+mn-ea"/>
                <a:cs typeface="+mn-cs"/>
              </a:rPr>
              <a:pPr defTabSz="912114">
                <a:buClrTx/>
              </a:pPr>
              <a:t>8</a:t>
            </a:fld>
            <a:endParaRPr lang="en-US" kern="1200" dirty="0">
              <a:solidFill>
                <a:prstClr val="white"/>
              </a:solidFill>
              <a:latin typeface="Comic Sans MS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 rot="-360000">
            <a:off x="313847" y="892564"/>
            <a:ext cx="4779873" cy="1025213"/>
          </a:xfrm>
        </p:spPr>
        <p:txBody>
          <a:bodyPr>
            <a:noAutofit/>
          </a:bodyPr>
          <a:lstStyle/>
          <a:p>
            <a:r>
              <a:rPr lang="en-US" sz="3591" dirty="0">
                <a:latin typeface="Arial" pitchFamily="34" charset="0"/>
                <a:cs typeface="Arial" pitchFamily="34" charset="0"/>
              </a:rPr>
              <a:t>SGK </a:t>
            </a:r>
            <a:r>
              <a:rPr lang="en-US" sz="3591" dirty="0" err="1">
                <a:latin typeface="Arial" pitchFamily="34" charset="0"/>
                <a:cs typeface="Arial" pitchFamily="34" charset="0"/>
              </a:rPr>
              <a:t>Toán</a:t>
            </a:r>
            <a:r>
              <a:rPr lang="en-US" sz="3591" dirty="0">
                <a:latin typeface="Arial" pitchFamily="34" charset="0"/>
                <a:cs typeface="Arial" pitchFamily="34" charset="0"/>
              </a:rPr>
              <a:t> 1</a:t>
            </a:r>
            <a:r>
              <a:rPr lang="en-US" sz="1995" dirty="0">
                <a:latin typeface="Arial" pitchFamily="34" charset="0"/>
                <a:cs typeface="Arial" pitchFamily="34" charset="0"/>
              </a:rPr>
              <a:t/>
            </a:r>
            <a:br>
              <a:rPr lang="en-US" sz="1995" dirty="0">
                <a:latin typeface="Arial" pitchFamily="34" charset="0"/>
                <a:cs typeface="Arial" pitchFamily="34" charset="0"/>
              </a:rPr>
            </a:br>
            <a:r>
              <a:rPr lang="en-US" sz="1995" dirty="0" err="1">
                <a:latin typeface="Arial" pitchFamily="34" charset="0"/>
                <a:cs typeface="Arial" pitchFamily="34" charset="0"/>
              </a:rPr>
              <a:t>Kết</a:t>
            </a:r>
            <a:r>
              <a:rPr lang="en-US" sz="1995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95" dirty="0" err="1">
                <a:latin typeface="Arial" pitchFamily="34" charset="0"/>
                <a:cs typeface="Arial" pitchFamily="34" charset="0"/>
              </a:rPr>
              <a:t>nối</a:t>
            </a:r>
            <a:r>
              <a:rPr lang="en-US" sz="1995" dirty="0">
                <a:latin typeface="Arial" pitchFamily="34" charset="0"/>
                <a:cs typeface="Arial" pitchFamily="34" charset="0"/>
              </a:rPr>
              <a:t> tri </a:t>
            </a:r>
            <a:r>
              <a:rPr lang="en-US" sz="1995" dirty="0" err="1">
                <a:latin typeface="Arial" pitchFamily="34" charset="0"/>
                <a:cs typeface="Arial" pitchFamily="34" charset="0"/>
              </a:rPr>
              <a:t>thức</a:t>
            </a:r>
            <a:r>
              <a:rPr lang="en-US" sz="1995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95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1995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95" dirty="0" err="1">
                <a:latin typeface="Arial" pitchFamily="34" charset="0"/>
                <a:cs typeface="Arial" pitchFamily="34" charset="0"/>
              </a:rPr>
              <a:t>cuộc</a:t>
            </a:r>
            <a:r>
              <a:rPr lang="en-US" sz="1995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95" dirty="0" err="1">
                <a:latin typeface="Arial" pitchFamily="34" charset="0"/>
                <a:cs typeface="Arial" pitchFamily="34" charset="0"/>
              </a:rPr>
              <a:t>sống</a:t>
            </a:r>
            <a:endParaRPr lang="en-US" sz="1995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05701" y="5200387"/>
            <a:ext cx="4886272" cy="13245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95" b="1" dirty="0">
                <a:latin typeface="Arial" pitchFamily="34" charset="0"/>
                <a:cs typeface="Arial" pitchFamily="34" charset="0"/>
              </a:rPr>
              <a:t>GS.TSKH. HÀ HUY KHOÁI (</a:t>
            </a:r>
            <a:r>
              <a:rPr lang="en-US" sz="1795" b="1" dirty="0" err="1">
                <a:latin typeface="Arial" pitchFamily="34" charset="0"/>
                <a:cs typeface="Arial" pitchFamily="34" charset="0"/>
              </a:rPr>
              <a:t>Tổng</a:t>
            </a:r>
            <a:r>
              <a:rPr lang="en-US" sz="1795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795" b="1" dirty="0" err="1">
                <a:latin typeface="Arial" pitchFamily="34" charset="0"/>
                <a:cs typeface="Arial" pitchFamily="34" charset="0"/>
              </a:rPr>
              <a:t>Chủ</a:t>
            </a:r>
            <a:r>
              <a:rPr lang="en-US" sz="1795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795" b="1" dirty="0" err="1">
                <a:latin typeface="Arial" pitchFamily="34" charset="0"/>
                <a:cs typeface="Arial" pitchFamily="34" charset="0"/>
              </a:rPr>
              <a:t>biên</a:t>
            </a:r>
            <a:r>
              <a:rPr lang="en-US" sz="1795" b="1" dirty="0">
                <a:latin typeface="Arial" pitchFamily="34" charset="0"/>
                <a:cs typeface="Arial" pitchFamily="34" charset="0"/>
              </a:rPr>
              <a:t>)</a:t>
            </a:r>
          </a:p>
          <a:p>
            <a:pPr marL="0" indent="0">
              <a:buNone/>
            </a:pPr>
            <a:r>
              <a:rPr lang="en-US" sz="1795" b="1" dirty="0">
                <a:latin typeface="Arial" pitchFamily="34" charset="0"/>
                <a:cs typeface="Arial" pitchFamily="34" charset="0"/>
              </a:rPr>
              <a:t>PGS. TS. LÊ ANH VINH (</a:t>
            </a:r>
            <a:r>
              <a:rPr lang="en-US" sz="1795" b="1" dirty="0" err="1">
                <a:latin typeface="Arial" pitchFamily="34" charset="0"/>
                <a:cs typeface="Arial" pitchFamily="34" charset="0"/>
              </a:rPr>
              <a:t>Chủ</a:t>
            </a:r>
            <a:r>
              <a:rPr lang="en-US" sz="1795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795" b="1" dirty="0" err="1">
                <a:latin typeface="Arial" pitchFamily="34" charset="0"/>
                <a:cs typeface="Arial" pitchFamily="34" charset="0"/>
              </a:rPr>
              <a:t>biên</a:t>
            </a:r>
            <a:r>
              <a:rPr lang="en-US" sz="1795" b="1" dirty="0">
                <a:latin typeface="Arial" pitchFamily="34" charset="0"/>
                <a:cs typeface="Arial" pitchFamily="34" charset="0"/>
              </a:rPr>
              <a:t>)</a:t>
            </a:r>
          </a:p>
          <a:p>
            <a:pPr marL="0" indent="0">
              <a:buNone/>
            </a:pPr>
            <a:r>
              <a:rPr lang="en-US" sz="1795" b="1" dirty="0">
                <a:latin typeface="Arial" pitchFamily="34" charset="0"/>
                <a:cs typeface="Arial" pitchFamily="34" charset="0"/>
              </a:rPr>
              <a:t>NGUYỄN ÁNG – VŨ VĂN DƯƠNG</a:t>
            </a:r>
          </a:p>
          <a:p>
            <a:pPr marL="0" indent="0">
              <a:buNone/>
            </a:pPr>
            <a:r>
              <a:rPr lang="en-US" sz="1795" b="1" dirty="0">
                <a:latin typeface="Arial" pitchFamily="34" charset="0"/>
                <a:cs typeface="Arial" pitchFamily="34" charset="0"/>
              </a:rPr>
              <a:t>NGUYỄN MINH HẢI – BÙI BÁ MẠNH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927" y="3373892"/>
            <a:ext cx="1982633" cy="16770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092988" y="2118738"/>
            <a:ext cx="2602481" cy="2082715"/>
          </a:xfrm>
          <a:prstGeom prst="rect">
            <a:avLst/>
          </a:prstGeom>
        </p:spPr>
      </p:pic>
      <p:pic>
        <p:nvPicPr>
          <p:cNvPr id="3" name="Picture Placeholder 2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4" b="43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79115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圆角矩形 9">
            <a:extLst>
              <a:ext uri="{FF2B5EF4-FFF2-40B4-BE49-F238E27FC236}">
                <a16:creationId xmlns:a16="http://schemas.microsoft.com/office/drawing/2014/main" id="{3A0DF3D2-2FAA-42D5-8C99-F77DC40BC09D}"/>
              </a:ext>
            </a:extLst>
          </p:cNvPr>
          <p:cNvSpPr/>
          <p:nvPr/>
        </p:nvSpPr>
        <p:spPr>
          <a:xfrm>
            <a:off x="501795" y="0"/>
            <a:ext cx="11158248" cy="6654001"/>
          </a:xfrm>
          <a:prstGeom prst="roundRect">
            <a:avLst>
              <a:gd name="adj" fmla="val 3606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18" tIns="60809" rIns="121618" bIns="608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239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思源黑体 CN"/>
              <a:cs typeface="+mn-cs"/>
              <a:sym typeface="Arial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12796AC-4193-FE11-3B7B-CDDBFF011C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9" t="20833" r="25371" b="20634"/>
          <a:stretch/>
        </p:blipFill>
        <p:spPr bwMode="auto">
          <a:xfrm>
            <a:off x="755078" y="1075713"/>
            <a:ext cx="5256583" cy="364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7572C1-0BF2-C6C7-783B-259AABFE06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0" t="20387" r="25684" b="21280"/>
          <a:stretch/>
        </p:blipFill>
        <p:spPr bwMode="auto">
          <a:xfrm>
            <a:off x="6165278" y="1075712"/>
            <a:ext cx="5249641" cy="364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CA1927-6FB8-F141-51FE-55F955091B37}"/>
              </a:ext>
            </a:extLst>
          </p:cNvPr>
          <p:cNvSpPr txBox="1"/>
          <p:nvPr/>
        </p:nvSpPr>
        <p:spPr>
          <a:xfrm>
            <a:off x="753861" y="5159514"/>
            <a:ext cx="105156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Nội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dung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nằm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122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BingLLB#"/>
  <p:tag name="MH_LAYOUT" val="SubTitle"/>
  <p:tag name="MH" val="20170621145609"/>
  <p:tag name="MH_LIBRARY" val="GRAPHI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自定义 9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E673F"/>
      </a:accent1>
      <a:accent2>
        <a:srgbClr val="DE673F"/>
      </a:accent2>
      <a:accent3>
        <a:srgbClr val="DE673F"/>
      </a:accent3>
      <a:accent4>
        <a:srgbClr val="DE673F"/>
      </a:accent4>
      <a:accent5>
        <a:srgbClr val="DE673F"/>
      </a:accent5>
      <a:accent6>
        <a:srgbClr val="DE673F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5.xml><?xml version="1.0" encoding="utf-8"?>
<a:theme xmlns:a="http://schemas.openxmlformats.org/drawingml/2006/main" name="1_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158</Words>
  <Application>Microsoft Office PowerPoint</Application>
  <PresentationFormat>Custom</PresentationFormat>
  <Paragraphs>39</Paragraphs>
  <Slides>16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6" baseType="lpstr">
      <vt:lpstr>宋体</vt:lpstr>
      <vt:lpstr>#9Slide06 FS Playlist Script</vt:lpstr>
      <vt:lpstr>Arial</vt:lpstr>
      <vt:lpstr>Calibri</vt:lpstr>
      <vt:lpstr>Calibri Light</vt:lpstr>
      <vt:lpstr>Cambria</vt:lpstr>
      <vt:lpstr>Comic Sans MS</vt:lpstr>
      <vt:lpstr>Franklin Gothic Book</vt:lpstr>
      <vt:lpstr>HY견고딕</vt:lpstr>
      <vt:lpstr>Neucha</vt:lpstr>
      <vt:lpstr>Poppins</vt:lpstr>
      <vt:lpstr>SVN-Good Dog</vt:lpstr>
      <vt:lpstr>UTM Arruba KT</vt:lpstr>
      <vt:lpstr>UTM Banque</vt:lpstr>
      <vt:lpstr>思源黑体 CN</vt:lpstr>
      <vt:lpstr>Class Awards Certificates by Slidesgo</vt:lpstr>
      <vt:lpstr>Office 主题</vt:lpstr>
      <vt:lpstr>Office 主题​​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SGK Toán 1 Kết nối tri thức với cuộc sống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 Awards CERTIFICATES</dc:title>
  <dc:creator>PC</dc:creator>
  <cp:lastModifiedBy>STD</cp:lastModifiedBy>
  <cp:revision>31</cp:revision>
  <dcterms:modified xsi:type="dcterms:W3CDTF">2025-09-06T09:52:09Z</dcterms:modified>
</cp:coreProperties>
</file>