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4" r:id="rId3"/>
    <p:sldMasterId id="2147483716" r:id="rId4"/>
    <p:sldMasterId id="2147483728" r:id="rId5"/>
  </p:sldMasterIdLst>
  <p:notesMasterIdLst>
    <p:notesMasterId r:id="rId26"/>
  </p:notesMasterIdLst>
  <p:sldIdLst>
    <p:sldId id="11694" r:id="rId6"/>
    <p:sldId id="11695" r:id="rId7"/>
    <p:sldId id="11696" r:id="rId8"/>
    <p:sldId id="322" r:id="rId9"/>
    <p:sldId id="261" r:id="rId10"/>
    <p:sldId id="300" r:id="rId11"/>
    <p:sldId id="346" r:id="rId12"/>
    <p:sldId id="11698" r:id="rId13"/>
    <p:sldId id="401" r:id="rId14"/>
    <p:sldId id="306" r:id="rId15"/>
    <p:sldId id="307" r:id="rId16"/>
    <p:sldId id="308" r:id="rId17"/>
    <p:sldId id="309" r:id="rId18"/>
    <p:sldId id="310" r:id="rId19"/>
    <p:sldId id="311" r:id="rId20"/>
    <p:sldId id="318" r:id="rId21"/>
    <p:sldId id="313" r:id="rId22"/>
    <p:sldId id="289" r:id="rId23"/>
    <p:sldId id="315" r:id="rId24"/>
    <p:sldId id="4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76" d="100"/>
          <a:sy n="76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Hương Thảo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Các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8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4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8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1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27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7C656EB-0FDF-2DD6-FFDF-EF188D796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90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8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59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26904E-6EDF-D3CD-E597-863020195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2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70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1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2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49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38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39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58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5426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94622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98620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686886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54656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56722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28641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822144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431126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94631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046671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2C95-634B-41EB-0DBC-EC4AE6E37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F89BE-CDFD-F44C-ED82-1DFCFEAA4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56BE0-0E51-0623-E758-EDA4448D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6D5AA-7E48-FDB0-EC50-87930B74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3FFF6-13F6-006E-2F38-3A9B4B15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82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761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145D-DCD0-FD26-6B8A-4D71FFF9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CD6C-891E-6309-A9E4-AAF7C4503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54177-8C5A-D8BA-199F-9E11636E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EEC5-CB5E-E800-98EE-FC455E502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08CA-3F8C-A56F-013E-290E98EB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10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C8DA-C3B7-EBEC-116B-947F0137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42CA-28A9-8C13-4CD3-6D863B6E0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C7CF9-F7A1-77B6-FC0F-6F1B8CE97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E3BAA-A6CB-9F0E-1A46-87430B0D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2E548-0369-E2D1-A387-274959C0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3737B-AFDB-92C7-9E34-9109DBFE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4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379C-1075-805F-F4A7-EE506DFC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692A8-3D2A-9CE4-F9F4-112DA8BB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419F4-0D25-2DCC-DD10-BB69E866C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6246F-945C-8B85-A12A-A4DAB5A37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A56D3-36ED-CDF6-7A71-D4348BF3E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497F00-EE9F-5048-99D1-A7D706E9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CC75B-D790-18E8-E768-69EB8E1A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42E9FB-1669-0311-F0D9-C676EB7A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94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6A1B-D0CE-7FA8-FAC0-CB238742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7EFBA-D1DF-F65C-DFF0-AC194BF2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035D1-3A72-C30C-D236-AF07EF30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F040-3E48-8906-B1F5-37697708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66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EA11EB-4BB4-B503-6DC7-95F2C88D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7A22E-4551-7942-1F86-05690E12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02A4C-596C-4421-CF28-C7377E0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1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6824-659A-91CF-4825-E45FC912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23E0-63E1-A966-C726-42F10F5F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49A2B-D681-27F9-44D2-F632DABA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9CE12-F8C7-BA36-3CE5-4F70FDA8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0B4A7-5F01-21A8-580F-79E2FEDE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8FBFB-3071-EC6A-7EC0-5DF18FDF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98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1DD2-7880-AFE0-ABBA-1E425EE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2FCC4-C9AF-60A3-81F8-889AEC1BB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F6262-6966-0E1C-BC8C-BD5487BC0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96325-399D-3C48-E5BD-C3FC4B640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584C7-3547-16E4-C562-D24F171B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354FE-1BA2-45A2-F7A7-CB8EA0D3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48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1261-7702-BCC3-AD21-221A0282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BFB16-D371-909E-3BD0-5546C36F6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A9E3-2F8D-A687-ADD7-CD278669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B0FBD-5767-2167-DFB6-10CFEAEE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7AE3-C7C3-47C7-1C0E-83D50C6E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837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1EC79-71EC-CA45-14BF-1CA59EC35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0D6C4-9700-47A5-0F66-6BE5771CB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70785-83B0-646E-3B8B-9BB691B7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DC561-5568-1467-62AA-40983660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A1A82-A335-F50B-5DF4-79E57202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7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80C23A-01FC-958F-61D4-8764A0930A0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2624"/>
            <a:ext cx="12192000" cy="68127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EF7732-591E-2649-D370-9BF0BABD0002}"/>
              </a:ext>
            </a:extLst>
          </p:cNvPr>
          <p:cNvSpPr/>
          <p:nvPr userDrawn="1"/>
        </p:nvSpPr>
        <p:spPr>
          <a:xfrm>
            <a:off x="346841" y="262760"/>
            <a:ext cx="11498318" cy="6358758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A660D1-9A84-33EA-FE56-8B6F353435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6B3CA9-D277-ED1F-7EF3-D660C9C7DD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D90EF0-28EC-8442-B0F5-3CF3F790C9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878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71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video" Target="../media/media1.mp4"/><Relationship Id="rId16" Type="http://schemas.openxmlformats.org/officeDocument/2006/relationships/image" Target="../media/image21.svg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83.png"/><Relationship Id="rId4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83.png"/><Relationship Id="rId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83.png"/><Relationship Id="rId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slide" Target="slide19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5.svg"/><Relationship Id="rId7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2.xml"/><Relationship Id="rId5" Type="http://schemas.openxmlformats.org/officeDocument/2006/relationships/image" Target="../media/image94.wmf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97.svg"/><Relationship Id="rId3" Type="http://schemas.openxmlformats.org/officeDocument/2006/relationships/image" Target="../media/image57.png"/><Relationship Id="rId21" Type="http://schemas.openxmlformats.org/officeDocument/2006/relationships/image" Target="../media/image100.png"/><Relationship Id="rId7" Type="http://schemas.openxmlformats.org/officeDocument/2006/relationships/image" Target="../media/image61.svg"/><Relationship Id="rId12" Type="http://schemas.openxmlformats.org/officeDocument/2006/relationships/image" Target="../media/image67.png"/><Relationship Id="rId17" Type="http://schemas.openxmlformats.org/officeDocument/2006/relationships/image" Target="../media/image96.png"/><Relationship Id="rId2" Type="http://schemas.openxmlformats.org/officeDocument/2006/relationships/image" Target="../media/image95.png"/><Relationship Id="rId16" Type="http://schemas.openxmlformats.org/officeDocument/2006/relationships/image" Target="../media/image71.png"/><Relationship Id="rId20" Type="http://schemas.openxmlformats.org/officeDocument/2006/relationships/image" Target="../media/image99.sv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0.png"/><Relationship Id="rId11" Type="http://schemas.openxmlformats.org/officeDocument/2006/relationships/image" Target="../media/image66.svg"/><Relationship Id="rId5" Type="http://schemas.openxmlformats.org/officeDocument/2006/relationships/image" Target="../media/image59.svg"/><Relationship Id="rId15" Type="http://schemas.openxmlformats.org/officeDocument/2006/relationships/image" Target="../media/image70.svg"/><Relationship Id="rId23" Type="http://schemas.openxmlformats.org/officeDocument/2006/relationships/image" Target="../media/image102.png"/><Relationship Id="rId10" Type="http://schemas.openxmlformats.org/officeDocument/2006/relationships/image" Target="../media/image65.png"/><Relationship Id="rId19" Type="http://schemas.openxmlformats.org/officeDocument/2006/relationships/image" Target="../media/image98.png"/><Relationship Id="rId4" Type="http://schemas.openxmlformats.org/officeDocument/2006/relationships/image" Target="../media/image58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Relationship Id="rId22" Type="http://schemas.openxmlformats.org/officeDocument/2006/relationships/image" Target="../media/image10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png"/><Relationship Id="rId1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30.png"/><Relationship Id="rId2" Type="http://schemas.openxmlformats.org/officeDocument/2006/relationships/image" Target="../media/image10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sv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52.xml"/><Relationship Id="rId1" Type="http://schemas.openxmlformats.org/officeDocument/2006/relationships/control" Target="../activeX/activeX1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5" Type="http://schemas.openxmlformats.org/officeDocument/2006/relationships/image" Target="../media/image56.wmf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gif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1.svg"/><Relationship Id="rId11" Type="http://schemas.openxmlformats.org/officeDocument/2006/relationships/image" Target="../media/image66.svg"/><Relationship Id="rId5" Type="http://schemas.openxmlformats.org/officeDocument/2006/relationships/image" Target="../media/image60.pn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59.sv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5638" b="-756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58139" y="-2057400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0" y="0"/>
                </a:moveTo>
                <a:lnTo>
                  <a:pt x="13058551" y="0"/>
                </a:lnTo>
                <a:lnTo>
                  <a:pt x="13058551" y="9010400"/>
                </a:lnTo>
                <a:lnTo>
                  <a:pt x="0" y="9010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" y="-114077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2"/>
                </a:lnTo>
                <a:lnTo>
                  <a:pt x="0" y="3180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29589" y="5341384"/>
            <a:ext cx="11439015" cy="6849110"/>
          </a:xfrm>
          <a:custGeom>
            <a:avLst/>
            <a:gdLst/>
            <a:ahLst/>
            <a:cxnLst/>
            <a:rect l="l" t="t" r="r" b="b"/>
            <a:pathLst>
              <a:path w="17158522" h="10273665">
                <a:moveTo>
                  <a:pt x="0" y="0"/>
                </a:moveTo>
                <a:lnTo>
                  <a:pt x="17158521" y="0"/>
                </a:lnTo>
                <a:lnTo>
                  <a:pt x="17158521" y="10273665"/>
                </a:lnTo>
                <a:lnTo>
                  <a:pt x="0" y="10273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854990" y="5341384"/>
            <a:ext cx="13046990" cy="2023097"/>
          </a:xfrm>
          <a:custGeom>
            <a:avLst/>
            <a:gdLst/>
            <a:ahLst/>
            <a:cxnLst/>
            <a:rect l="l" t="t" r="r" b="b"/>
            <a:pathLst>
              <a:path w="13314447" h="3034646">
                <a:moveTo>
                  <a:pt x="0" y="0"/>
                </a:moveTo>
                <a:lnTo>
                  <a:pt x="13314447" y="0"/>
                </a:lnTo>
                <a:lnTo>
                  <a:pt x="13314447" y="3034646"/>
                </a:lnTo>
                <a:lnTo>
                  <a:pt x="0" y="30346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7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716608" y="0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3"/>
                </a:lnTo>
                <a:lnTo>
                  <a:pt x="0" y="31804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506506" y="-3003467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13058551" y="0"/>
                </a:moveTo>
                <a:lnTo>
                  <a:pt x="0" y="0"/>
                </a:lnTo>
                <a:lnTo>
                  <a:pt x="0" y="9010400"/>
                </a:lnTo>
                <a:lnTo>
                  <a:pt x="13058551" y="9010400"/>
                </a:lnTo>
                <a:lnTo>
                  <a:pt x="13058551" y="0"/>
                </a:lnTo>
                <a:close/>
              </a:path>
            </a:pathLst>
          </a:custGeom>
          <a:blipFill>
            <a:blip r:embed="rId6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368123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5" y="0"/>
                </a:lnTo>
                <a:lnTo>
                  <a:pt x="765245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0952" y="4031805"/>
            <a:ext cx="1041049" cy="1757573"/>
          </a:xfrm>
          <a:custGeom>
            <a:avLst/>
            <a:gdLst/>
            <a:ahLst/>
            <a:cxnLst/>
            <a:rect l="l" t="t" r="r" b="b"/>
            <a:pathLst>
              <a:path w="1561573" h="2636360">
                <a:moveTo>
                  <a:pt x="0" y="0"/>
                </a:moveTo>
                <a:lnTo>
                  <a:pt x="1561573" y="0"/>
                </a:lnTo>
                <a:lnTo>
                  <a:pt x="1561573" y="2636359"/>
                </a:lnTo>
                <a:lnTo>
                  <a:pt x="0" y="2636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726001" y="-34111"/>
            <a:ext cx="1465999" cy="1439821"/>
          </a:xfrm>
          <a:custGeom>
            <a:avLst/>
            <a:gdLst/>
            <a:ahLst/>
            <a:cxnLst/>
            <a:rect l="l" t="t" r="r" b="b"/>
            <a:pathLst>
              <a:path w="2198999" h="2159731">
                <a:moveTo>
                  <a:pt x="0" y="0"/>
                </a:moveTo>
                <a:lnTo>
                  <a:pt x="2198999" y="0"/>
                </a:lnTo>
                <a:lnTo>
                  <a:pt x="2198999" y="2159732"/>
                </a:lnTo>
                <a:lnTo>
                  <a:pt x="0" y="21597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129547" y="2006211"/>
            <a:ext cx="1023925" cy="1075336"/>
          </a:xfrm>
          <a:custGeom>
            <a:avLst/>
            <a:gdLst/>
            <a:ahLst/>
            <a:cxnLst/>
            <a:rect l="l" t="t" r="r" b="b"/>
            <a:pathLst>
              <a:path w="1535888" h="1613004">
                <a:moveTo>
                  <a:pt x="0" y="0"/>
                </a:moveTo>
                <a:lnTo>
                  <a:pt x="1535888" y="0"/>
                </a:lnTo>
                <a:lnTo>
                  <a:pt x="1535888" y="1613004"/>
                </a:lnTo>
                <a:lnTo>
                  <a:pt x="0" y="1613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069829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6" y="0"/>
                </a:lnTo>
                <a:lnTo>
                  <a:pt x="765246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1">
            <a:hlinkClick r:id="" action="ppaction://media"/>
            <a:extLst>
              <a:ext uri="{FF2B5EF4-FFF2-40B4-BE49-F238E27FC236}">
                <a16:creationId xmlns:a16="http://schemas.microsoft.com/office/drawing/2014/main" id="{DFFEDD43-A51C-3E93-4A8A-D7FD2BE58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7196447" cy="7196447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27F6CA36-131F-53B6-2C53-ABB41B3CAF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782827" y="729085"/>
            <a:ext cx="5662513" cy="3652104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DBE342FD-28DA-006D-C118-A0FA154FCEA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119009" y="4224176"/>
            <a:ext cx="4717944" cy="30135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9D5E1E-0B8C-D47B-6767-15F606BB1C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00145" y="1725155"/>
            <a:ext cx="4705808" cy="223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322578" y="4735773"/>
            <a:ext cx="90777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624FEBBD-81E5-9CFE-A5CC-109CB17DCA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208809" y="4398622"/>
            <a:ext cx="955963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C06AC431-1709-2BB5-4CB7-19A1D320A0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3D550838-6B18-F89D-9D9F-CFC91BF2A3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2385" y="233372"/>
            <a:ext cx="4507776" cy="347897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2541320"/>
            <a:ext cx="8362248" cy="4268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106653" y="3336045"/>
            <a:ext cx="77775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muốn nói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endParaRPr lang="en-US" sz="2800" dirty="0">
              <a:solidFill>
                <a:srgbClr val="CB198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587" y="247555"/>
            <a:ext cx="3961742" cy="3445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036760" imgH="830520"/>
        </mc:Choice>
        <mc:Fallback>
          <p:control name="TextBox1" r:id="rId1" imgW="5036760" imgH="8305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58139" y="-2057400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0" y="0"/>
                </a:moveTo>
                <a:lnTo>
                  <a:pt x="13058551" y="0"/>
                </a:lnTo>
                <a:lnTo>
                  <a:pt x="13058551" y="9010400"/>
                </a:lnTo>
                <a:lnTo>
                  <a:pt x="0" y="901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" y="-114077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2"/>
                </a:lnTo>
                <a:lnTo>
                  <a:pt x="0" y="3180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854991" y="442556"/>
            <a:ext cx="6189521" cy="5972888"/>
          </a:xfrm>
          <a:custGeom>
            <a:avLst/>
            <a:gdLst/>
            <a:ahLst/>
            <a:cxnLst/>
            <a:rect l="l" t="t" r="r" b="b"/>
            <a:pathLst>
              <a:path w="9284282" h="8959332">
                <a:moveTo>
                  <a:pt x="9284282" y="0"/>
                </a:moveTo>
                <a:lnTo>
                  <a:pt x="0" y="0"/>
                </a:lnTo>
                <a:lnTo>
                  <a:pt x="0" y="8959332"/>
                </a:lnTo>
                <a:lnTo>
                  <a:pt x="9284282" y="8959332"/>
                </a:lnTo>
                <a:lnTo>
                  <a:pt x="928428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29589" y="5341384"/>
            <a:ext cx="11439015" cy="6849110"/>
          </a:xfrm>
          <a:custGeom>
            <a:avLst/>
            <a:gdLst/>
            <a:ahLst/>
            <a:cxnLst/>
            <a:rect l="l" t="t" r="r" b="b"/>
            <a:pathLst>
              <a:path w="17158522" h="10273665">
                <a:moveTo>
                  <a:pt x="0" y="0"/>
                </a:moveTo>
                <a:lnTo>
                  <a:pt x="17158521" y="0"/>
                </a:lnTo>
                <a:lnTo>
                  <a:pt x="17158521" y="10273665"/>
                </a:lnTo>
                <a:lnTo>
                  <a:pt x="0" y="10273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854990" y="5341384"/>
            <a:ext cx="8876298" cy="2023097"/>
          </a:xfrm>
          <a:custGeom>
            <a:avLst/>
            <a:gdLst/>
            <a:ahLst/>
            <a:cxnLst/>
            <a:rect l="l" t="t" r="r" b="b"/>
            <a:pathLst>
              <a:path w="13314447" h="3034646">
                <a:moveTo>
                  <a:pt x="0" y="0"/>
                </a:moveTo>
                <a:lnTo>
                  <a:pt x="13314447" y="0"/>
                </a:lnTo>
                <a:lnTo>
                  <a:pt x="13314447" y="3034646"/>
                </a:lnTo>
                <a:lnTo>
                  <a:pt x="0" y="3034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7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716608" y="0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3"/>
                </a:lnTo>
                <a:lnTo>
                  <a:pt x="0" y="31804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506506" y="-3003467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13058551" y="0"/>
                </a:moveTo>
                <a:lnTo>
                  <a:pt x="0" y="0"/>
                </a:lnTo>
                <a:lnTo>
                  <a:pt x="0" y="9010400"/>
                </a:lnTo>
                <a:lnTo>
                  <a:pt x="13058551" y="9010400"/>
                </a:lnTo>
                <a:lnTo>
                  <a:pt x="13058551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368123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5" y="0"/>
                </a:lnTo>
                <a:lnTo>
                  <a:pt x="765245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7423077" y="5241026"/>
            <a:ext cx="11873497" cy="2223815"/>
          </a:xfrm>
          <a:custGeom>
            <a:avLst/>
            <a:gdLst/>
            <a:ahLst/>
            <a:cxnLst/>
            <a:rect l="l" t="t" r="r" b="b"/>
            <a:pathLst>
              <a:path w="17810245" h="3335723">
                <a:moveTo>
                  <a:pt x="17810245" y="0"/>
                </a:moveTo>
                <a:lnTo>
                  <a:pt x="0" y="0"/>
                </a:lnTo>
                <a:lnTo>
                  <a:pt x="0" y="3335722"/>
                </a:lnTo>
                <a:lnTo>
                  <a:pt x="17810245" y="3335722"/>
                </a:lnTo>
                <a:lnTo>
                  <a:pt x="17810245" y="0"/>
                </a:lnTo>
                <a:close/>
              </a:path>
            </a:pathLst>
          </a:custGeom>
          <a:blipFill>
            <a:blip r:embed="rId7"/>
            <a:stretch>
              <a:fillRect r="-738" b="-216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91466" y="5140667"/>
            <a:ext cx="11873497" cy="2223815"/>
          </a:xfrm>
          <a:custGeom>
            <a:avLst/>
            <a:gdLst/>
            <a:ahLst/>
            <a:cxnLst/>
            <a:rect l="l" t="t" r="r" b="b"/>
            <a:pathLst>
              <a:path w="17810245" h="3335723">
                <a:moveTo>
                  <a:pt x="17810245" y="0"/>
                </a:moveTo>
                <a:lnTo>
                  <a:pt x="0" y="0"/>
                </a:lnTo>
                <a:lnTo>
                  <a:pt x="0" y="3335722"/>
                </a:lnTo>
                <a:lnTo>
                  <a:pt x="17810245" y="3335722"/>
                </a:lnTo>
                <a:lnTo>
                  <a:pt x="17810245" y="0"/>
                </a:lnTo>
                <a:close/>
              </a:path>
            </a:pathLst>
          </a:custGeom>
          <a:blipFill>
            <a:blip r:embed="rId7"/>
            <a:stretch>
              <a:fillRect r="-738" b="-216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0952" y="4031805"/>
            <a:ext cx="1041049" cy="1757573"/>
          </a:xfrm>
          <a:custGeom>
            <a:avLst/>
            <a:gdLst/>
            <a:ahLst/>
            <a:cxnLst/>
            <a:rect l="l" t="t" r="r" b="b"/>
            <a:pathLst>
              <a:path w="1561573" h="2636360">
                <a:moveTo>
                  <a:pt x="0" y="0"/>
                </a:moveTo>
                <a:lnTo>
                  <a:pt x="1561573" y="0"/>
                </a:lnTo>
                <a:lnTo>
                  <a:pt x="1561573" y="2636359"/>
                </a:lnTo>
                <a:lnTo>
                  <a:pt x="0" y="2636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726001" y="-34111"/>
            <a:ext cx="1465999" cy="1439821"/>
          </a:xfrm>
          <a:custGeom>
            <a:avLst/>
            <a:gdLst/>
            <a:ahLst/>
            <a:cxnLst/>
            <a:rect l="l" t="t" r="r" b="b"/>
            <a:pathLst>
              <a:path w="2198999" h="2159731">
                <a:moveTo>
                  <a:pt x="0" y="0"/>
                </a:moveTo>
                <a:lnTo>
                  <a:pt x="2198999" y="0"/>
                </a:lnTo>
                <a:lnTo>
                  <a:pt x="2198999" y="2159732"/>
                </a:lnTo>
                <a:lnTo>
                  <a:pt x="0" y="2159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210666" y="4171364"/>
            <a:ext cx="1545275" cy="1942565"/>
            <a:chOff x="0" y="0"/>
            <a:chExt cx="3090550" cy="38851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90550" cy="3885130"/>
            </a:xfrm>
            <a:custGeom>
              <a:avLst/>
              <a:gdLst/>
              <a:ahLst/>
              <a:cxnLst/>
              <a:rect l="l" t="t" r="r" b="b"/>
              <a:pathLst>
                <a:path w="3090550" h="3885130">
                  <a:moveTo>
                    <a:pt x="0" y="0"/>
                  </a:moveTo>
                  <a:lnTo>
                    <a:pt x="3090550" y="0"/>
                  </a:lnTo>
                  <a:lnTo>
                    <a:pt x="3090550" y="3885130"/>
                  </a:lnTo>
                  <a:lnTo>
                    <a:pt x="0" y="3885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18125" y="1275204"/>
              <a:ext cx="254299" cy="25429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2CD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9129547" y="2006211"/>
            <a:ext cx="1023925" cy="1075336"/>
          </a:xfrm>
          <a:custGeom>
            <a:avLst/>
            <a:gdLst/>
            <a:ahLst/>
            <a:cxnLst/>
            <a:rect l="l" t="t" r="r" b="b"/>
            <a:pathLst>
              <a:path w="1535888" h="1613004">
                <a:moveTo>
                  <a:pt x="0" y="0"/>
                </a:moveTo>
                <a:lnTo>
                  <a:pt x="1535888" y="0"/>
                </a:lnTo>
                <a:lnTo>
                  <a:pt x="1535888" y="1613004"/>
                </a:lnTo>
                <a:lnTo>
                  <a:pt x="0" y="1613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069829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6" y="0"/>
                </a:lnTo>
                <a:lnTo>
                  <a:pt x="765246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C662ECDA-EC98-4EB1-C594-FD41932235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70" y="655079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4">
                <a:lumMod val="20000"/>
                <a:lumOff val="80000"/>
              </a:schemeClr>
            </a:gs>
            <a:gs pos="39000">
              <a:srgbClr val="CCFF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7">
            <a:extLst>
              <a:ext uri="{FF2B5EF4-FFF2-40B4-BE49-F238E27FC236}">
                <a16:creationId xmlns:a16="http://schemas.microsoft.com/office/drawing/2014/main" id="{DA333006-A0CB-4BDB-B739-AC39CD64C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92499" y="-239743"/>
            <a:ext cx="5211426" cy="4905255"/>
          </a:xfrm>
          <a:prstGeom prst="rect">
            <a:avLst/>
          </a:prstGeom>
        </p:spPr>
      </p:pic>
      <p:pic>
        <p:nvPicPr>
          <p:cNvPr id="5" name="Picture 4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2579761B-5363-431F-9662-C2F629217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71" y="976647"/>
            <a:ext cx="2895600" cy="1541338"/>
          </a:xfrm>
          <a:prstGeom prst="rect">
            <a:avLst/>
          </a:prstGeom>
        </p:spPr>
      </p:pic>
      <p:pic>
        <p:nvPicPr>
          <p:cNvPr id="6" name="Picture 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73AFBA50-87B4-4A3D-82E2-ADE3D12D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3" y="-1384781"/>
            <a:ext cx="4213705" cy="2242970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748286BB-76C9-40CD-954D-6F2CA10BC117}"/>
              </a:ext>
            </a:extLst>
          </p:cNvPr>
          <p:cNvSpPr/>
          <p:nvPr/>
        </p:nvSpPr>
        <p:spPr>
          <a:xfrm>
            <a:off x="7672155" y="2969258"/>
            <a:ext cx="967028" cy="1145542"/>
          </a:xfrm>
          <a:custGeom>
            <a:avLst/>
            <a:gdLst/>
            <a:ahLst/>
            <a:cxnLst/>
            <a:rect l="l" t="t" r="r" b="b"/>
            <a:pathLst>
              <a:path w="967028" h="1145542">
                <a:moveTo>
                  <a:pt x="0" y="0"/>
                </a:moveTo>
                <a:lnTo>
                  <a:pt x="967028" y="0"/>
                </a:lnTo>
                <a:lnTo>
                  <a:pt x="967028" y="1145541"/>
                </a:lnTo>
                <a:lnTo>
                  <a:pt x="0" y="11455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2BC1E6-DD27-4CDD-9731-105AECEB6602}"/>
              </a:ext>
            </a:extLst>
          </p:cNvPr>
          <p:cNvSpPr/>
          <p:nvPr/>
        </p:nvSpPr>
        <p:spPr>
          <a:xfrm flipH="1">
            <a:off x="68419" y="216298"/>
            <a:ext cx="3653326" cy="4309844"/>
          </a:xfrm>
          <a:custGeom>
            <a:avLst/>
            <a:gdLst/>
            <a:ahLst/>
            <a:cxnLst/>
            <a:rect l="l" t="t" r="r" b="b"/>
            <a:pathLst>
              <a:path w="1840321" h="2345603">
                <a:moveTo>
                  <a:pt x="0" y="0"/>
                </a:moveTo>
                <a:lnTo>
                  <a:pt x="1840322" y="0"/>
                </a:lnTo>
                <a:lnTo>
                  <a:pt x="1840322" y="2345603"/>
                </a:lnTo>
                <a:lnTo>
                  <a:pt x="0" y="2345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9A285B-190A-4D7C-B1E7-BC575CCA8FF6}"/>
              </a:ext>
            </a:extLst>
          </p:cNvPr>
          <p:cNvSpPr/>
          <p:nvPr/>
        </p:nvSpPr>
        <p:spPr>
          <a:xfrm>
            <a:off x="-755437" y="3340065"/>
            <a:ext cx="13316269" cy="3961114"/>
          </a:xfrm>
          <a:custGeom>
            <a:avLst/>
            <a:gdLst>
              <a:gd name="connsiteX0" fmla="*/ 711147 w 13265778"/>
              <a:gd name="connsiteY0" fmla="*/ 1120792 h 3964730"/>
              <a:gd name="connsiteX1" fmla="*/ 986450 w 13265778"/>
              <a:gd name="connsiteY1" fmla="*/ 963476 h 3964730"/>
              <a:gd name="connsiteX2" fmla="*/ 1487895 w 13265778"/>
              <a:gd name="connsiteY2" fmla="*/ 737334 h 3964730"/>
              <a:gd name="connsiteX3" fmla="*/ 2323637 w 13265778"/>
              <a:gd name="connsiteY3" fmla="*/ 540689 h 3964730"/>
              <a:gd name="connsiteX4" fmla="*/ 3857469 w 13265778"/>
              <a:gd name="connsiteY4" fmla="*/ 245721 h 3964730"/>
              <a:gd name="connsiteX5" fmla="*/ 5125830 w 13265778"/>
              <a:gd name="connsiteY5" fmla="*/ 9747 h 3964730"/>
              <a:gd name="connsiteX6" fmla="*/ 6266372 w 13265778"/>
              <a:gd name="connsiteY6" fmla="*/ 68740 h 3964730"/>
              <a:gd name="connsiteX7" fmla="*/ 7564230 w 13265778"/>
              <a:gd name="connsiteY7" fmla="*/ 285050 h 3964730"/>
              <a:gd name="connsiteX8" fmla="*/ 8812927 w 13265778"/>
              <a:gd name="connsiteY8" fmla="*/ 491527 h 3964730"/>
              <a:gd name="connsiteX9" fmla="*/ 9973134 w 13265778"/>
              <a:gd name="connsiteY9" fmla="*/ 678340 h 3964730"/>
              <a:gd name="connsiteX10" fmla="*/ 10976024 w 13265778"/>
              <a:gd name="connsiteY10" fmla="*/ 639011 h 3964730"/>
              <a:gd name="connsiteX11" fmla="*/ 12165727 w 13265778"/>
              <a:gd name="connsiteY11" fmla="*/ 462030 h 3964730"/>
              <a:gd name="connsiteX12" fmla="*/ 13060463 w 13265778"/>
              <a:gd name="connsiteY12" fmla="*/ 373540 h 3964730"/>
              <a:gd name="connsiteX13" fmla="*/ 13198114 w 13265778"/>
              <a:gd name="connsiteY13" fmla="*/ 796327 h 3964730"/>
              <a:gd name="connsiteX14" fmla="*/ 13168618 w 13265778"/>
              <a:gd name="connsiteY14" fmla="*/ 1730392 h 3964730"/>
              <a:gd name="connsiteX15" fmla="*/ 13237443 w 13265778"/>
              <a:gd name="connsiteY15" fmla="*/ 3047914 h 3964730"/>
              <a:gd name="connsiteX16" fmla="*/ 13119456 w 13265778"/>
              <a:gd name="connsiteY16" fmla="*/ 3647682 h 3964730"/>
              <a:gd name="connsiteX17" fmla="*/ 11792101 w 13265778"/>
              <a:gd name="connsiteY17" fmla="*/ 3795166 h 3964730"/>
              <a:gd name="connsiteX18" fmla="*/ 868463 w 13265778"/>
              <a:gd name="connsiteY18" fmla="*/ 3746005 h 3964730"/>
              <a:gd name="connsiteX19" fmla="*/ 711147 w 13265778"/>
              <a:gd name="connsiteY19" fmla="*/ 1120792 h 3964730"/>
              <a:gd name="connsiteX0" fmla="*/ 631239 w 13313689"/>
              <a:gd name="connsiteY0" fmla="*/ 1130624 h 3961114"/>
              <a:gd name="connsiteX1" fmla="*/ 1034361 w 13313689"/>
              <a:gd name="connsiteY1" fmla="*/ 963476 h 3961114"/>
              <a:gd name="connsiteX2" fmla="*/ 1535806 w 13313689"/>
              <a:gd name="connsiteY2" fmla="*/ 737334 h 3961114"/>
              <a:gd name="connsiteX3" fmla="*/ 2371548 w 13313689"/>
              <a:gd name="connsiteY3" fmla="*/ 540689 h 3961114"/>
              <a:gd name="connsiteX4" fmla="*/ 3905380 w 13313689"/>
              <a:gd name="connsiteY4" fmla="*/ 245721 h 3961114"/>
              <a:gd name="connsiteX5" fmla="*/ 5173741 w 13313689"/>
              <a:gd name="connsiteY5" fmla="*/ 9747 h 3961114"/>
              <a:gd name="connsiteX6" fmla="*/ 6314283 w 13313689"/>
              <a:gd name="connsiteY6" fmla="*/ 68740 h 3961114"/>
              <a:gd name="connsiteX7" fmla="*/ 7612141 w 13313689"/>
              <a:gd name="connsiteY7" fmla="*/ 285050 h 3961114"/>
              <a:gd name="connsiteX8" fmla="*/ 8860838 w 13313689"/>
              <a:gd name="connsiteY8" fmla="*/ 491527 h 3961114"/>
              <a:gd name="connsiteX9" fmla="*/ 10021045 w 13313689"/>
              <a:gd name="connsiteY9" fmla="*/ 678340 h 3961114"/>
              <a:gd name="connsiteX10" fmla="*/ 11023935 w 13313689"/>
              <a:gd name="connsiteY10" fmla="*/ 639011 h 3961114"/>
              <a:gd name="connsiteX11" fmla="*/ 12213638 w 13313689"/>
              <a:gd name="connsiteY11" fmla="*/ 462030 h 3961114"/>
              <a:gd name="connsiteX12" fmla="*/ 13108374 w 13313689"/>
              <a:gd name="connsiteY12" fmla="*/ 373540 h 3961114"/>
              <a:gd name="connsiteX13" fmla="*/ 13246025 w 13313689"/>
              <a:gd name="connsiteY13" fmla="*/ 796327 h 3961114"/>
              <a:gd name="connsiteX14" fmla="*/ 13216529 w 13313689"/>
              <a:gd name="connsiteY14" fmla="*/ 1730392 h 3961114"/>
              <a:gd name="connsiteX15" fmla="*/ 13285354 w 13313689"/>
              <a:gd name="connsiteY15" fmla="*/ 3047914 h 3961114"/>
              <a:gd name="connsiteX16" fmla="*/ 13167367 w 13313689"/>
              <a:gd name="connsiteY16" fmla="*/ 3647682 h 3961114"/>
              <a:gd name="connsiteX17" fmla="*/ 11840012 w 13313689"/>
              <a:gd name="connsiteY17" fmla="*/ 3795166 h 3961114"/>
              <a:gd name="connsiteX18" fmla="*/ 916374 w 13313689"/>
              <a:gd name="connsiteY18" fmla="*/ 3746005 h 3961114"/>
              <a:gd name="connsiteX19" fmla="*/ 631239 w 1331368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16269" h="3961114">
                <a:moveTo>
                  <a:pt x="633819" y="1130624"/>
                </a:moveTo>
                <a:cubicBezTo>
                  <a:pt x="663316" y="650482"/>
                  <a:pt x="945175" y="881541"/>
                  <a:pt x="1095935" y="865154"/>
                </a:cubicBezTo>
                <a:cubicBezTo>
                  <a:pt x="1246695" y="848767"/>
                  <a:pt x="1325354" y="791412"/>
                  <a:pt x="1538386" y="737334"/>
                </a:cubicBezTo>
                <a:cubicBezTo>
                  <a:pt x="1751418" y="683257"/>
                  <a:pt x="1979199" y="622624"/>
                  <a:pt x="2374128" y="540689"/>
                </a:cubicBezTo>
                <a:cubicBezTo>
                  <a:pt x="2769057" y="458754"/>
                  <a:pt x="3907960" y="245721"/>
                  <a:pt x="3907960" y="245721"/>
                </a:cubicBezTo>
                <a:cubicBezTo>
                  <a:pt x="4374992" y="157231"/>
                  <a:pt x="4774837" y="39244"/>
                  <a:pt x="5176321" y="9747"/>
                </a:cubicBezTo>
                <a:cubicBezTo>
                  <a:pt x="5577805" y="-19750"/>
                  <a:pt x="5910463" y="22856"/>
                  <a:pt x="6316863" y="68740"/>
                </a:cubicBezTo>
                <a:cubicBezTo>
                  <a:pt x="6723263" y="114624"/>
                  <a:pt x="7614721" y="285050"/>
                  <a:pt x="7614721" y="285050"/>
                </a:cubicBezTo>
                <a:lnTo>
                  <a:pt x="8863418" y="491527"/>
                </a:lnTo>
                <a:cubicBezTo>
                  <a:pt x="9264902" y="557075"/>
                  <a:pt x="9663109" y="653759"/>
                  <a:pt x="10023625" y="678340"/>
                </a:cubicBezTo>
                <a:cubicBezTo>
                  <a:pt x="10384141" y="702921"/>
                  <a:pt x="10661083" y="675063"/>
                  <a:pt x="11026515" y="639011"/>
                </a:cubicBezTo>
                <a:cubicBezTo>
                  <a:pt x="11391947" y="602959"/>
                  <a:pt x="11868812" y="506275"/>
                  <a:pt x="12216218" y="462030"/>
                </a:cubicBezTo>
                <a:cubicBezTo>
                  <a:pt x="12563624" y="417785"/>
                  <a:pt x="12938890" y="317824"/>
                  <a:pt x="13110954" y="373540"/>
                </a:cubicBezTo>
                <a:cubicBezTo>
                  <a:pt x="13283019" y="429256"/>
                  <a:pt x="13230579" y="570185"/>
                  <a:pt x="13248605" y="796327"/>
                </a:cubicBezTo>
                <a:cubicBezTo>
                  <a:pt x="13266631" y="1022469"/>
                  <a:pt x="13212554" y="1355128"/>
                  <a:pt x="13219109" y="1730392"/>
                </a:cubicBezTo>
                <a:cubicBezTo>
                  <a:pt x="13225664" y="2105656"/>
                  <a:pt x="13296128" y="2728366"/>
                  <a:pt x="13287934" y="3047914"/>
                </a:cubicBezTo>
                <a:cubicBezTo>
                  <a:pt x="13279740" y="3367462"/>
                  <a:pt x="13410837" y="3523140"/>
                  <a:pt x="13169947" y="3647682"/>
                </a:cubicBezTo>
                <a:cubicBezTo>
                  <a:pt x="12929057" y="3772224"/>
                  <a:pt x="11842592" y="3795166"/>
                  <a:pt x="11842592" y="3795166"/>
                </a:cubicBezTo>
                <a:cubicBezTo>
                  <a:pt x="9800760" y="3811553"/>
                  <a:pt x="2787083" y="4190095"/>
                  <a:pt x="918954" y="3746005"/>
                </a:cubicBezTo>
                <a:cubicBezTo>
                  <a:pt x="-949175" y="3301915"/>
                  <a:pt x="604322" y="1610766"/>
                  <a:pt x="633819" y="1130624"/>
                </a:cubicBezTo>
                <a:close/>
              </a:path>
            </a:pathLst>
          </a:custGeom>
          <a:solidFill>
            <a:srgbClr val="C9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3B6C58-F9DB-412C-830B-EBB78B8D7EA5}"/>
              </a:ext>
            </a:extLst>
          </p:cNvPr>
          <p:cNvSpPr/>
          <p:nvPr/>
        </p:nvSpPr>
        <p:spPr>
          <a:xfrm>
            <a:off x="-118823" y="3684819"/>
            <a:ext cx="12867816" cy="1830561"/>
          </a:xfrm>
          <a:custGeom>
            <a:avLst/>
            <a:gdLst>
              <a:gd name="connsiteX0" fmla="*/ 91114 w 12867816"/>
              <a:gd name="connsiteY0" fmla="*/ 582380 h 1140024"/>
              <a:gd name="connsiteX1" fmla="*/ 700714 w 12867816"/>
              <a:gd name="connsiteY1" fmla="*/ 845616 h 1140024"/>
              <a:gd name="connsiteX2" fmla="*/ 2155441 w 12867816"/>
              <a:gd name="connsiteY2" fmla="*/ 790198 h 1140024"/>
              <a:gd name="connsiteX3" fmla="*/ 4884787 w 12867816"/>
              <a:gd name="connsiteY3" fmla="*/ 526962 h 1140024"/>
              <a:gd name="connsiteX4" fmla="*/ 9373659 w 12867816"/>
              <a:gd name="connsiteY4" fmla="*/ 693216 h 1140024"/>
              <a:gd name="connsiteX5" fmla="*/ 12546350 w 12867816"/>
              <a:gd name="connsiteY5" fmla="*/ 1136562 h 1140024"/>
              <a:gd name="connsiteX6" fmla="*/ 12407805 w 12867816"/>
              <a:gd name="connsiteY6" fmla="*/ 429980 h 1140024"/>
              <a:gd name="connsiteX7" fmla="*/ 9429078 w 12867816"/>
              <a:gd name="connsiteY7" fmla="*/ 443835 h 1140024"/>
              <a:gd name="connsiteX8" fmla="*/ 6311805 w 12867816"/>
              <a:gd name="connsiteY8" fmla="*/ 489 h 1140024"/>
              <a:gd name="connsiteX9" fmla="*/ 2598787 w 12867816"/>
              <a:gd name="connsiteY9" fmla="*/ 360707 h 1140024"/>
              <a:gd name="connsiteX10" fmla="*/ 91114 w 12867816"/>
              <a:gd name="connsiteY10" fmla="*/ 582380 h 11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67816" h="1140024">
                <a:moveTo>
                  <a:pt x="91114" y="582380"/>
                </a:moveTo>
                <a:cubicBezTo>
                  <a:pt x="-225231" y="663198"/>
                  <a:pt x="356660" y="810980"/>
                  <a:pt x="700714" y="845616"/>
                </a:cubicBezTo>
                <a:cubicBezTo>
                  <a:pt x="1044769" y="880252"/>
                  <a:pt x="1458096" y="843307"/>
                  <a:pt x="2155441" y="790198"/>
                </a:cubicBezTo>
                <a:cubicBezTo>
                  <a:pt x="2852786" y="737089"/>
                  <a:pt x="3681751" y="543126"/>
                  <a:pt x="4884787" y="526962"/>
                </a:cubicBezTo>
                <a:cubicBezTo>
                  <a:pt x="6087823" y="510798"/>
                  <a:pt x="8096732" y="591616"/>
                  <a:pt x="9373659" y="693216"/>
                </a:cubicBezTo>
                <a:cubicBezTo>
                  <a:pt x="10650586" y="794816"/>
                  <a:pt x="12040659" y="1180435"/>
                  <a:pt x="12546350" y="1136562"/>
                </a:cubicBezTo>
                <a:cubicBezTo>
                  <a:pt x="13052041" y="1092689"/>
                  <a:pt x="12927350" y="545434"/>
                  <a:pt x="12407805" y="429980"/>
                </a:cubicBezTo>
                <a:cubicBezTo>
                  <a:pt x="11888260" y="314525"/>
                  <a:pt x="10445078" y="515417"/>
                  <a:pt x="9429078" y="443835"/>
                </a:cubicBezTo>
                <a:cubicBezTo>
                  <a:pt x="8413078" y="372253"/>
                  <a:pt x="7450187" y="14344"/>
                  <a:pt x="6311805" y="489"/>
                </a:cubicBezTo>
                <a:cubicBezTo>
                  <a:pt x="5173423" y="-13366"/>
                  <a:pt x="3630951" y="270653"/>
                  <a:pt x="2598787" y="360707"/>
                </a:cubicBezTo>
                <a:cubicBezTo>
                  <a:pt x="1566623" y="450761"/>
                  <a:pt x="407459" y="501562"/>
                  <a:pt x="91114" y="582380"/>
                </a:cubicBezTo>
                <a:close/>
              </a:path>
            </a:pathLst>
          </a:custGeom>
          <a:solidFill>
            <a:srgbClr val="79A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1F150B-8650-4394-A1B6-E5DAD8EF982E}"/>
              </a:ext>
            </a:extLst>
          </p:cNvPr>
          <p:cNvSpPr/>
          <p:nvPr/>
        </p:nvSpPr>
        <p:spPr>
          <a:xfrm>
            <a:off x="111512" y="4072310"/>
            <a:ext cx="12449320" cy="1614471"/>
          </a:xfrm>
          <a:custGeom>
            <a:avLst/>
            <a:gdLst>
              <a:gd name="connsiteX0" fmla="*/ 316229 w 11194282"/>
              <a:gd name="connsiteY0" fmla="*/ 679799 h 1552651"/>
              <a:gd name="connsiteX1" fmla="*/ 787284 w 11194282"/>
              <a:gd name="connsiteY1" fmla="*/ 305726 h 1552651"/>
              <a:gd name="connsiteX2" fmla="*/ 3045575 w 11194282"/>
              <a:gd name="connsiteY2" fmla="*/ 568963 h 1552651"/>
              <a:gd name="connsiteX3" fmla="*/ 4375611 w 11194282"/>
              <a:gd name="connsiteY3" fmla="*/ 926 h 1552651"/>
              <a:gd name="connsiteX4" fmla="*/ 6550775 w 11194282"/>
              <a:gd name="connsiteY4" fmla="*/ 430417 h 1552651"/>
              <a:gd name="connsiteX5" fmla="*/ 9030738 w 11194282"/>
              <a:gd name="connsiteY5" fmla="*/ 222599 h 1552651"/>
              <a:gd name="connsiteX6" fmla="*/ 11192048 w 11194282"/>
              <a:gd name="connsiteY6" fmla="*/ 735217 h 1552651"/>
              <a:gd name="connsiteX7" fmla="*/ 8628957 w 11194282"/>
              <a:gd name="connsiteY7" fmla="*/ 1303254 h 1552651"/>
              <a:gd name="connsiteX8" fmla="*/ 4624993 w 11194282"/>
              <a:gd name="connsiteY8" fmla="*/ 1275545 h 1552651"/>
              <a:gd name="connsiteX9" fmla="*/ 2048048 w 11194282"/>
              <a:gd name="connsiteY9" fmla="*/ 1552635 h 1552651"/>
              <a:gd name="connsiteX10" fmla="*/ 108411 w 11194282"/>
              <a:gd name="connsiteY10" fmla="*/ 1261690 h 1552651"/>
              <a:gd name="connsiteX11" fmla="*/ 316229 w 11194282"/>
              <a:gd name="connsiteY11" fmla="*/ 679799 h 155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94282" h="1552651">
                <a:moveTo>
                  <a:pt x="316229" y="679799"/>
                </a:moveTo>
                <a:cubicBezTo>
                  <a:pt x="429374" y="520472"/>
                  <a:pt x="332393" y="324199"/>
                  <a:pt x="787284" y="305726"/>
                </a:cubicBezTo>
                <a:cubicBezTo>
                  <a:pt x="1242175" y="287253"/>
                  <a:pt x="2447521" y="619763"/>
                  <a:pt x="3045575" y="568963"/>
                </a:cubicBezTo>
                <a:cubicBezTo>
                  <a:pt x="3643629" y="518163"/>
                  <a:pt x="3791411" y="24017"/>
                  <a:pt x="4375611" y="926"/>
                </a:cubicBezTo>
                <a:cubicBezTo>
                  <a:pt x="4959811" y="-22165"/>
                  <a:pt x="5774921" y="393471"/>
                  <a:pt x="6550775" y="430417"/>
                </a:cubicBezTo>
                <a:cubicBezTo>
                  <a:pt x="7326630" y="467362"/>
                  <a:pt x="8257192" y="171799"/>
                  <a:pt x="9030738" y="222599"/>
                </a:cubicBezTo>
                <a:cubicBezTo>
                  <a:pt x="9804284" y="273399"/>
                  <a:pt x="11259011" y="555108"/>
                  <a:pt x="11192048" y="735217"/>
                </a:cubicBezTo>
                <a:cubicBezTo>
                  <a:pt x="11125085" y="915326"/>
                  <a:pt x="9723466" y="1213199"/>
                  <a:pt x="8628957" y="1303254"/>
                </a:cubicBezTo>
                <a:cubicBezTo>
                  <a:pt x="7534448" y="1393309"/>
                  <a:pt x="5721811" y="1233982"/>
                  <a:pt x="4624993" y="1275545"/>
                </a:cubicBezTo>
                <a:cubicBezTo>
                  <a:pt x="3528175" y="1317108"/>
                  <a:pt x="2800812" y="1554944"/>
                  <a:pt x="2048048" y="1552635"/>
                </a:cubicBezTo>
                <a:cubicBezTo>
                  <a:pt x="1295284" y="1550326"/>
                  <a:pt x="403975" y="1409472"/>
                  <a:pt x="108411" y="1261690"/>
                </a:cubicBezTo>
                <a:cubicBezTo>
                  <a:pt x="-187153" y="1113908"/>
                  <a:pt x="203084" y="839126"/>
                  <a:pt x="316229" y="679799"/>
                </a:cubicBezTo>
                <a:close/>
              </a:path>
            </a:pathLst>
          </a:custGeom>
          <a:solidFill>
            <a:srgbClr val="A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6FF784-D02D-456F-BE47-624B779AD1FA}"/>
              </a:ext>
            </a:extLst>
          </p:cNvPr>
          <p:cNvSpPr/>
          <p:nvPr/>
        </p:nvSpPr>
        <p:spPr>
          <a:xfrm>
            <a:off x="-844488" y="1768084"/>
            <a:ext cx="5030518" cy="5247416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75F32B-6B58-4589-ACCF-6537F0775257}"/>
              </a:ext>
            </a:extLst>
          </p:cNvPr>
          <p:cNvSpPr/>
          <p:nvPr/>
        </p:nvSpPr>
        <p:spPr>
          <a:xfrm flipH="1">
            <a:off x="9184616" y="2517985"/>
            <a:ext cx="3606550" cy="4016314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026BF-E00D-4F31-8251-84CA37D8B7F1}"/>
              </a:ext>
            </a:extLst>
          </p:cNvPr>
          <p:cNvGrpSpPr/>
          <p:nvPr/>
        </p:nvGrpSpPr>
        <p:grpSpPr>
          <a:xfrm>
            <a:off x="0" y="5510679"/>
            <a:ext cx="13419853" cy="1352023"/>
            <a:chOff x="0" y="5510679"/>
            <a:chExt cx="13419853" cy="1352023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595CFD3B-9FF9-401D-85F2-3D008DEE1F80}"/>
                </a:ext>
              </a:extLst>
            </p:cNvPr>
            <p:cNvSpPr/>
            <p:nvPr/>
          </p:nvSpPr>
          <p:spPr>
            <a:xfrm>
              <a:off x="0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96C9C23-26DC-4BDB-BC2A-7C620304FFE7}"/>
                </a:ext>
              </a:extLst>
            </p:cNvPr>
            <p:cNvSpPr/>
            <p:nvPr/>
          </p:nvSpPr>
          <p:spPr>
            <a:xfrm>
              <a:off x="2117618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08AEE1-A18A-41FE-8F47-53B2A39E1FF7}"/>
                </a:ext>
              </a:extLst>
            </p:cNvPr>
            <p:cNvSpPr/>
            <p:nvPr/>
          </p:nvSpPr>
          <p:spPr>
            <a:xfrm>
              <a:off x="4288936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F35988-61C0-496B-BA5F-061997090324}"/>
                </a:ext>
              </a:extLst>
            </p:cNvPr>
            <p:cNvSpPr/>
            <p:nvPr/>
          </p:nvSpPr>
          <p:spPr>
            <a:xfrm>
              <a:off x="6406554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32F5F02-B406-4859-AF31-121C3187201A}"/>
                </a:ext>
              </a:extLst>
            </p:cNvPr>
            <p:cNvSpPr/>
            <p:nvPr/>
          </p:nvSpPr>
          <p:spPr>
            <a:xfrm>
              <a:off x="8577872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52BB60-0907-4E08-A7FD-ADF3A05C6F5D}"/>
                </a:ext>
              </a:extLst>
            </p:cNvPr>
            <p:cNvSpPr/>
            <p:nvPr/>
          </p:nvSpPr>
          <p:spPr>
            <a:xfrm>
              <a:off x="10695490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9">
            <a:extLst>
              <a:ext uri="{FF2B5EF4-FFF2-40B4-BE49-F238E27FC236}">
                <a16:creationId xmlns:a16="http://schemas.microsoft.com/office/drawing/2014/main" id="{23AAF5D7-6101-4386-BC90-3CF0C36C6912}"/>
              </a:ext>
            </a:extLst>
          </p:cNvPr>
          <p:cNvSpPr/>
          <p:nvPr/>
        </p:nvSpPr>
        <p:spPr>
          <a:xfrm flipH="1">
            <a:off x="300717" y="5318813"/>
            <a:ext cx="2146514" cy="1623545"/>
          </a:xfrm>
          <a:custGeom>
            <a:avLst/>
            <a:gdLst/>
            <a:ahLst/>
            <a:cxnLst/>
            <a:rect l="l" t="t" r="r" b="b"/>
            <a:pathLst>
              <a:path w="2146514" h="1623545">
                <a:moveTo>
                  <a:pt x="0" y="0"/>
                </a:moveTo>
                <a:lnTo>
                  <a:pt x="2146514" y="0"/>
                </a:lnTo>
                <a:lnTo>
                  <a:pt x="2146514" y="1623545"/>
                </a:lnTo>
                <a:lnTo>
                  <a:pt x="0" y="1623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C5EF88D5-2DBB-4762-97EB-1C52884F9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729" y="-501067"/>
            <a:ext cx="4213705" cy="2242970"/>
          </a:xfrm>
          <a:prstGeom prst="rect">
            <a:avLst/>
          </a:prstGeom>
        </p:spPr>
      </p:pic>
      <p:pic>
        <p:nvPicPr>
          <p:cNvPr id="27" name="Picture 26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19B1CEBA-1F2B-42A7-8E8E-D22E84CF9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78" y="2563091"/>
            <a:ext cx="1626720" cy="865909"/>
          </a:xfrm>
          <a:prstGeom prst="rect">
            <a:avLst/>
          </a:prstGeom>
        </p:spPr>
      </p:pic>
      <p:pic>
        <p:nvPicPr>
          <p:cNvPr id="28" name="Picture 27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91D8A1DE-962B-4476-95A0-8B921EFC7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75" y="1189457"/>
            <a:ext cx="1626720" cy="865909"/>
          </a:xfrm>
          <a:prstGeom prst="rect">
            <a:avLst/>
          </a:prstGeom>
        </p:spPr>
      </p:pic>
      <p:pic>
        <p:nvPicPr>
          <p:cNvPr id="34" name="Picture 33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25DFB5D1-7E9F-41B0-B7F0-432210A5FF1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6" t="38522" r="74600" b="44453"/>
          <a:stretch/>
        </p:blipFill>
        <p:spPr>
          <a:xfrm>
            <a:off x="9928771" y="3188157"/>
            <a:ext cx="1237993" cy="926643"/>
          </a:xfrm>
          <a:prstGeom prst="rect">
            <a:avLst/>
          </a:prstGeom>
        </p:spPr>
      </p:pic>
      <p:sp>
        <p:nvSpPr>
          <p:cNvPr id="37" name="Freeform 12">
            <a:extLst>
              <a:ext uri="{FF2B5EF4-FFF2-40B4-BE49-F238E27FC236}">
                <a16:creationId xmlns:a16="http://schemas.microsoft.com/office/drawing/2014/main" id="{058BF01D-8AD7-4B69-A17C-E260298AFFF9}"/>
              </a:ext>
            </a:extLst>
          </p:cNvPr>
          <p:cNvSpPr/>
          <p:nvPr/>
        </p:nvSpPr>
        <p:spPr>
          <a:xfrm>
            <a:off x="9045540" y="4352855"/>
            <a:ext cx="3159460" cy="2496451"/>
          </a:xfrm>
          <a:custGeom>
            <a:avLst/>
            <a:gdLst/>
            <a:ahLst/>
            <a:cxnLst/>
            <a:rect l="l" t="t" r="r" b="b"/>
            <a:pathLst>
              <a:path w="2708902" h="1970726">
                <a:moveTo>
                  <a:pt x="0" y="0"/>
                </a:moveTo>
                <a:lnTo>
                  <a:pt x="2708902" y="0"/>
                </a:lnTo>
                <a:lnTo>
                  <a:pt x="2708902" y="1970726"/>
                </a:lnTo>
                <a:lnTo>
                  <a:pt x="0" y="19707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6A8AC4B2-6556-45EE-894A-924484D476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9519003" y="219914"/>
            <a:ext cx="2270125" cy="2299390"/>
          </a:xfrm>
          <a:prstGeom prst="rect">
            <a:avLst/>
          </a:prstGeom>
        </p:spPr>
      </p:pic>
      <p:sp>
        <p:nvSpPr>
          <p:cNvPr id="43" name="Freeform 5">
            <a:extLst>
              <a:ext uri="{FF2B5EF4-FFF2-40B4-BE49-F238E27FC236}">
                <a16:creationId xmlns:a16="http://schemas.microsoft.com/office/drawing/2014/main" id="{B2B474ED-DC9C-40B2-8B91-8521702DDFE9}"/>
              </a:ext>
            </a:extLst>
          </p:cNvPr>
          <p:cNvSpPr/>
          <p:nvPr/>
        </p:nvSpPr>
        <p:spPr>
          <a:xfrm rot="1515959" flipH="1">
            <a:off x="169952" y="1845394"/>
            <a:ext cx="2138023" cy="1714463"/>
          </a:xfrm>
          <a:custGeom>
            <a:avLst/>
            <a:gdLst/>
            <a:ahLst/>
            <a:cxnLst/>
            <a:rect l="l" t="t" r="r" b="b"/>
            <a:pathLst>
              <a:path w="3238550" h="2202214">
                <a:moveTo>
                  <a:pt x="0" y="0"/>
                </a:moveTo>
                <a:lnTo>
                  <a:pt x="3238550" y="0"/>
                </a:lnTo>
                <a:lnTo>
                  <a:pt x="3238550" y="2202214"/>
                </a:lnTo>
                <a:lnTo>
                  <a:pt x="0" y="22022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0E78D19D-86C4-F2D3-E339-BF956AD1CF7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03" y="207366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58139" y="-2057400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0" y="0"/>
                </a:moveTo>
                <a:lnTo>
                  <a:pt x="13058551" y="0"/>
                </a:lnTo>
                <a:lnTo>
                  <a:pt x="13058551" y="9010400"/>
                </a:lnTo>
                <a:lnTo>
                  <a:pt x="0" y="901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" y="-114077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2"/>
                </a:lnTo>
                <a:lnTo>
                  <a:pt x="0" y="3180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854991" y="442556"/>
            <a:ext cx="6189521" cy="5972888"/>
          </a:xfrm>
          <a:custGeom>
            <a:avLst/>
            <a:gdLst/>
            <a:ahLst/>
            <a:cxnLst/>
            <a:rect l="l" t="t" r="r" b="b"/>
            <a:pathLst>
              <a:path w="9284282" h="8959332">
                <a:moveTo>
                  <a:pt x="9284282" y="0"/>
                </a:moveTo>
                <a:lnTo>
                  <a:pt x="0" y="0"/>
                </a:lnTo>
                <a:lnTo>
                  <a:pt x="0" y="8959332"/>
                </a:lnTo>
                <a:lnTo>
                  <a:pt x="9284282" y="8959332"/>
                </a:lnTo>
                <a:lnTo>
                  <a:pt x="928428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29589" y="5341384"/>
            <a:ext cx="11439015" cy="6849110"/>
          </a:xfrm>
          <a:custGeom>
            <a:avLst/>
            <a:gdLst/>
            <a:ahLst/>
            <a:cxnLst/>
            <a:rect l="l" t="t" r="r" b="b"/>
            <a:pathLst>
              <a:path w="17158522" h="10273665">
                <a:moveTo>
                  <a:pt x="0" y="0"/>
                </a:moveTo>
                <a:lnTo>
                  <a:pt x="17158521" y="0"/>
                </a:lnTo>
                <a:lnTo>
                  <a:pt x="17158521" y="10273665"/>
                </a:lnTo>
                <a:lnTo>
                  <a:pt x="0" y="10273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854990" y="5341384"/>
            <a:ext cx="13134076" cy="2023097"/>
          </a:xfrm>
          <a:custGeom>
            <a:avLst/>
            <a:gdLst/>
            <a:ahLst/>
            <a:cxnLst/>
            <a:rect l="l" t="t" r="r" b="b"/>
            <a:pathLst>
              <a:path w="13314447" h="3034646">
                <a:moveTo>
                  <a:pt x="0" y="0"/>
                </a:moveTo>
                <a:lnTo>
                  <a:pt x="13314447" y="0"/>
                </a:lnTo>
                <a:lnTo>
                  <a:pt x="13314447" y="3034646"/>
                </a:lnTo>
                <a:lnTo>
                  <a:pt x="0" y="3034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7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716608" y="0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3"/>
                </a:lnTo>
                <a:lnTo>
                  <a:pt x="0" y="31804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506506" y="-3003467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13058551" y="0"/>
                </a:moveTo>
                <a:lnTo>
                  <a:pt x="0" y="0"/>
                </a:lnTo>
                <a:lnTo>
                  <a:pt x="0" y="9010400"/>
                </a:lnTo>
                <a:lnTo>
                  <a:pt x="13058551" y="9010400"/>
                </a:lnTo>
                <a:lnTo>
                  <a:pt x="13058551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368123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5" y="0"/>
                </a:lnTo>
                <a:lnTo>
                  <a:pt x="765245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0952" y="4031805"/>
            <a:ext cx="1041049" cy="1757573"/>
          </a:xfrm>
          <a:custGeom>
            <a:avLst/>
            <a:gdLst/>
            <a:ahLst/>
            <a:cxnLst/>
            <a:rect l="l" t="t" r="r" b="b"/>
            <a:pathLst>
              <a:path w="1561573" h="2636360">
                <a:moveTo>
                  <a:pt x="0" y="0"/>
                </a:moveTo>
                <a:lnTo>
                  <a:pt x="1561573" y="0"/>
                </a:lnTo>
                <a:lnTo>
                  <a:pt x="1561573" y="2636359"/>
                </a:lnTo>
                <a:lnTo>
                  <a:pt x="0" y="2636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726001" y="-34111"/>
            <a:ext cx="1465999" cy="1439821"/>
          </a:xfrm>
          <a:custGeom>
            <a:avLst/>
            <a:gdLst/>
            <a:ahLst/>
            <a:cxnLst/>
            <a:rect l="l" t="t" r="r" b="b"/>
            <a:pathLst>
              <a:path w="2198999" h="2159731">
                <a:moveTo>
                  <a:pt x="0" y="0"/>
                </a:moveTo>
                <a:lnTo>
                  <a:pt x="2198999" y="0"/>
                </a:lnTo>
                <a:lnTo>
                  <a:pt x="2198999" y="2159732"/>
                </a:lnTo>
                <a:lnTo>
                  <a:pt x="0" y="2159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210666" y="4171364"/>
            <a:ext cx="1545275" cy="1942565"/>
            <a:chOff x="0" y="0"/>
            <a:chExt cx="3090550" cy="38851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90550" cy="3885130"/>
            </a:xfrm>
            <a:custGeom>
              <a:avLst/>
              <a:gdLst/>
              <a:ahLst/>
              <a:cxnLst/>
              <a:rect l="l" t="t" r="r" b="b"/>
              <a:pathLst>
                <a:path w="3090550" h="3885130">
                  <a:moveTo>
                    <a:pt x="0" y="0"/>
                  </a:moveTo>
                  <a:lnTo>
                    <a:pt x="3090550" y="0"/>
                  </a:lnTo>
                  <a:lnTo>
                    <a:pt x="3090550" y="3885130"/>
                  </a:lnTo>
                  <a:lnTo>
                    <a:pt x="0" y="3885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18125" y="1275204"/>
              <a:ext cx="254299" cy="25429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2CD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9129547" y="2006211"/>
            <a:ext cx="1023925" cy="1075336"/>
          </a:xfrm>
          <a:custGeom>
            <a:avLst/>
            <a:gdLst/>
            <a:ahLst/>
            <a:cxnLst/>
            <a:rect l="l" t="t" r="r" b="b"/>
            <a:pathLst>
              <a:path w="1535888" h="1613004">
                <a:moveTo>
                  <a:pt x="0" y="0"/>
                </a:moveTo>
                <a:lnTo>
                  <a:pt x="1535888" y="0"/>
                </a:lnTo>
                <a:lnTo>
                  <a:pt x="1535888" y="1613004"/>
                </a:lnTo>
                <a:lnTo>
                  <a:pt x="0" y="1613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069829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6" y="0"/>
                </a:lnTo>
                <a:lnTo>
                  <a:pt x="765246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13D933-4AB9-7559-F70B-807DC8D076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3161" y="359748"/>
            <a:ext cx="3152775" cy="1150435"/>
          </a:xfrm>
          <a:prstGeom prst="rect">
            <a:avLst/>
          </a:prstGeom>
        </p:spPr>
      </p:pic>
      <p:pic>
        <p:nvPicPr>
          <p:cNvPr id="27" name="Picture 26" descr="A group of cartoon kids&#10;&#10;Description automatically generated">
            <a:extLst>
              <a:ext uri="{FF2B5EF4-FFF2-40B4-BE49-F238E27FC236}">
                <a16:creationId xmlns:a16="http://schemas.microsoft.com/office/drawing/2014/main" id="{07D4DE49-463E-CA8D-5A67-9CDF72B59F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923999" y="1403426"/>
            <a:ext cx="4599123" cy="64208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693165-D24E-5CC2-99AF-EF9CB5523A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6369" y="1955219"/>
            <a:ext cx="8224217" cy="3968840"/>
          </a:xfrm>
          <a:prstGeom prst="rect">
            <a:avLst/>
          </a:prstGeom>
        </p:spPr>
      </p:pic>
      <p:pic>
        <p:nvPicPr>
          <p:cNvPr id="33" name="Picture 32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58B0F991-FCC7-C8CA-329A-0B4315FDFB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8"/>
            <a:ext cx="3032166" cy="1815154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20B6D1-E4E9-DE74-F3B7-7713799260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69F294-957E-3357-DC86-4F864EFC1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7041" y="1478181"/>
            <a:ext cx="6340390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63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57902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87890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53901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08036" y="278588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id="{95872820-2084-4F74-8C5D-46EA7839BC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243795" h="2161179">
                <a:moveTo>
                  <a:pt x="0" y="0"/>
                </a:moveTo>
                <a:lnTo>
                  <a:pt x="3243795" y="0"/>
                </a:lnTo>
                <a:lnTo>
                  <a:pt x="3243795" y="2161178"/>
                </a:lnTo>
                <a:lnTo>
                  <a:pt x="0" y="21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62E58B00-DE7A-495C-8D40-3C9D40A2BF11}"/>
              </a:ext>
            </a:extLst>
          </p:cNvPr>
          <p:cNvSpPr/>
          <p:nvPr/>
        </p:nvSpPr>
        <p:spPr>
          <a:xfrm>
            <a:off x="224363" y="3429000"/>
            <a:ext cx="2115125" cy="3370717"/>
          </a:xfrm>
          <a:custGeom>
            <a:avLst/>
            <a:gdLst/>
            <a:ahLst/>
            <a:cxnLst/>
            <a:rect l="l" t="t" r="r" b="b"/>
            <a:pathLst>
              <a:path w="2115125" h="3370717">
                <a:moveTo>
                  <a:pt x="0" y="0"/>
                </a:moveTo>
                <a:lnTo>
                  <a:pt x="2115125" y="0"/>
                </a:lnTo>
                <a:lnTo>
                  <a:pt x="2115125" y="3370717"/>
                </a:lnTo>
                <a:lnTo>
                  <a:pt x="0" y="3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6F68482-E9F2-426C-BDDC-D030BC122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6655" y="113992"/>
            <a:ext cx="2881258" cy="2164545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4D72515-992F-40A7-A4A8-5F6829829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9784" y="1105469"/>
            <a:ext cx="3875000" cy="234613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E143B152-E574-4707-988B-8BA4D935D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83003" y="0"/>
            <a:ext cx="2654297" cy="160705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2C9E2B0A-6E4D-4CA9-B249-B1250CE9A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12558" y="1607056"/>
            <a:ext cx="3480189" cy="2107096"/>
          </a:xfrm>
          <a:prstGeom prst="rect">
            <a:avLst/>
          </a:prstGeom>
        </p:spPr>
      </p:pic>
      <p:pic>
        <p:nvPicPr>
          <p:cNvPr id="16" name="Picture 15" descr="A group of paper planes&#10;&#10;Description automatically generated">
            <a:extLst>
              <a:ext uri="{FF2B5EF4-FFF2-40B4-BE49-F238E27FC236}">
                <a16:creationId xmlns:a16="http://schemas.microsoft.com/office/drawing/2014/main" id="{80F53357-5EF4-4459-A4A9-9DC892E52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49" y="85433"/>
            <a:ext cx="3343567" cy="3343567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390CFE55-1681-4312-A95F-06A362B6BDA9}"/>
              </a:ext>
            </a:extLst>
          </p:cNvPr>
          <p:cNvSpPr/>
          <p:nvPr/>
        </p:nvSpPr>
        <p:spPr>
          <a:xfrm>
            <a:off x="6029564" y="1028700"/>
            <a:ext cx="5940927" cy="5829300"/>
          </a:xfrm>
          <a:custGeom>
            <a:avLst/>
            <a:gdLst/>
            <a:ahLst/>
            <a:cxnLst/>
            <a:rect l="l" t="t" r="r" b="b"/>
            <a:pathLst>
              <a:path w="2935763" h="2700902">
                <a:moveTo>
                  <a:pt x="0" y="0"/>
                </a:moveTo>
                <a:lnTo>
                  <a:pt x="2935763" y="0"/>
                </a:lnTo>
                <a:lnTo>
                  <a:pt x="2935763" y="2700902"/>
                </a:lnTo>
                <a:lnTo>
                  <a:pt x="0" y="2700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7637B63-FD9B-4684-91E6-B299C9983D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3913764"/>
            <a:ext cx="6870965" cy="3066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1A26B-5E0D-E479-0A1E-04B0504075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30" y="325895"/>
            <a:ext cx="12046740" cy="129246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4853880" imgH="1394640"/>
        </mc:Choice>
        <mc:Fallback>
          <p:control name="TextBox1" r:id="rId1" imgW="4853880" imgH="139464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73F9A8FA-1199-471E-981B-6424F6838D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6260" y="2034859"/>
                  <a:ext cx="4850611" cy="13941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501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4">
                <a:lumMod val="20000"/>
                <a:lumOff val="80000"/>
              </a:schemeClr>
            </a:gs>
            <a:gs pos="39000">
              <a:srgbClr val="CCFF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2579761B-5363-431F-9662-C2F629217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71" y="976647"/>
            <a:ext cx="2895600" cy="1541338"/>
          </a:xfrm>
          <a:prstGeom prst="rect">
            <a:avLst/>
          </a:prstGeom>
        </p:spPr>
      </p:pic>
      <p:pic>
        <p:nvPicPr>
          <p:cNvPr id="6" name="Picture 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73AFBA50-87B4-4A3D-82E2-ADE3D12D4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3" y="-1384781"/>
            <a:ext cx="4213705" cy="2242970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748286BB-76C9-40CD-954D-6F2CA10BC117}"/>
              </a:ext>
            </a:extLst>
          </p:cNvPr>
          <p:cNvSpPr/>
          <p:nvPr/>
        </p:nvSpPr>
        <p:spPr>
          <a:xfrm>
            <a:off x="7672155" y="2969258"/>
            <a:ext cx="967028" cy="1145542"/>
          </a:xfrm>
          <a:custGeom>
            <a:avLst/>
            <a:gdLst/>
            <a:ahLst/>
            <a:cxnLst/>
            <a:rect l="l" t="t" r="r" b="b"/>
            <a:pathLst>
              <a:path w="967028" h="1145542">
                <a:moveTo>
                  <a:pt x="0" y="0"/>
                </a:moveTo>
                <a:lnTo>
                  <a:pt x="967028" y="0"/>
                </a:lnTo>
                <a:lnTo>
                  <a:pt x="967028" y="1145541"/>
                </a:lnTo>
                <a:lnTo>
                  <a:pt x="0" y="1145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2BC1E6-DD27-4CDD-9731-105AECEB6602}"/>
              </a:ext>
            </a:extLst>
          </p:cNvPr>
          <p:cNvSpPr/>
          <p:nvPr/>
        </p:nvSpPr>
        <p:spPr>
          <a:xfrm flipH="1">
            <a:off x="68419" y="216298"/>
            <a:ext cx="3653326" cy="4309844"/>
          </a:xfrm>
          <a:custGeom>
            <a:avLst/>
            <a:gdLst/>
            <a:ahLst/>
            <a:cxnLst/>
            <a:rect l="l" t="t" r="r" b="b"/>
            <a:pathLst>
              <a:path w="1840321" h="2345603">
                <a:moveTo>
                  <a:pt x="0" y="0"/>
                </a:moveTo>
                <a:lnTo>
                  <a:pt x="1840322" y="0"/>
                </a:lnTo>
                <a:lnTo>
                  <a:pt x="1840322" y="2345603"/>
                </a:lnTo>
                <a:lnTo>
                  <a:pt x="0" y="2345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F286CF7E-1339-4E1E-90BF-E5F9EA4C3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54168" y="1238839"/>
            <a:ext cx="4551072" cy="3106107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9A285B-190A-4D7C-B1E7-BC575CCA8FF6}"/>
              </a:ext>
            </a:extLst>
          </p:cNvPr>
          <p:cNvSpPr/>
          <p:nvPr/>
        </p:nvSpPr>
        <p:spPr>
          <a:xfrm>
            <a:off x="-755437" y="3340065"/>
            <a:ext cx="13316269" cy="3961114"/>
          </a:xfrm>
          <a:custGeom>
            <a:avLst/>
            <a:gdLst>
              <a:gd name="connsiteX0" fmla="*/ 711147 w 13265778"/>
              <a:gd name="connsiteY0" fmla="*/ 1120792 h 3964730"/>
              <a:gd name="connsiteX1" fmla="*/ 986450 w 13265778"/>
              <a:gd name="connsiteY1" fmla="*/ 963476 h 3964730"/>
              <a:gd name="connsiteX2" fmla="*/ 1487895 w 13265778"/>
              <a:gd name="connsiteY2" fmla="*/ 737334 h 3964730"/>
              <a:gd name="connsiteX3" fmla="*/ 2323637 w 13265778"/>
              <a:gd name="connsiteY3" fmla="*/ 540689 h 3964730"/>
              <a:gd name="connsiteX4" fmla="*/ 3857469 w 13265778"/>
              <a:gd name="connsiteY4" fmla="*/ 245721 h 3964730"/>
              <a:gd name="connsiteX5" fmla="*/ 5125830 w 13265778"/>
              <a:gd name="connsiteY5" fmla="*/ 9747 h 3964730"/>
              <a:gd name="connsiteX6" fmla="*/ 6266372 w 13265778"/>
              <a:gd name="connsiteY6" fmla="*/ 68740 h 3964730"/>
              <a:gd name="connsiteX7" fmla="*/ 7564230 w 13265778"/>
              <a:gd name="connsiteY7" fmla="*/ 285050 h 3964730"/>
              <a:gd name="connsiteX8" fmla="*/ 8812927 w 13265778"/>
              <a:gd name="connsiteY8" fmla="*/ 491527 h 3964730"/>
              <a:gd name="connsiteX9" fmla="*/ 9973134 w 13265778"/>
              <a:gd name="connsiteY9" fmla="*/ 678340 h 3964730"/>
              <a:gd name="connsiteX10" fmla="*/ 10976024 w 13265778"/>
              <a:gd name="connsiteY10" fmla="*/ 639011 h 3964730"/>
              <a:gd name="connsiteX11" fmla="*/ 12165727 w 13265778"/>
              <a:gd name="connsiteY11" fmla="*/ 462030 h 3964730"/>
              <a:gd name="connsiteX12" fmla="*/ 13060463 w 13265778"/>
              <a:gd name="connsiteY12" fmla="*/ 373540 h 3964730"/>
              <a:gd name="connsiteX13" fmla="*/ 13198114 w 13265778"/>
              <a:gd name="connsiteY13" fmla="*/ 796327 h 3964730"/>
              <a:gd name="connsiteX14" fmla="*/ 13168618 w 13265778"/>
              <a:gd name="connsiteY14" fmla="*/ 1730392 h 3964730"/>
              <a:gd name="connsiteX15" fmla="*/ 13237443 w 13265778"/>
              <a:gd name="connsiteY15" fmla="*/ 3047914 h 3964730"/>
              <a:gd name="connsiteX16" fmla="*/ 13119456 w 13265778"/>
              <a:gd name="connsiteY16" fmla="*/ 3647682 h 3964730"/>
              <a:gd name="connsiteX17" fmla="*/ 11792101 w 13265778"/>
              <a:gd name="connsiteY17" fmla="*/ 3795166 h 3964730"/>
              <a:gd name="connsiteX18" fmla="*/ 868463 w 13265778"/>
              <a:gd name="connsiteY18" fmla="*/ 3746005 h 3964730"/>
              <a:gd name="connsiteX19" fmla="*/ 711147 w 13265778"/>
              <a:gd name="connsiteY19" fmla="*/ 1120792 h 3964730"/>
              <a:gd name="connsiteX0" fmla="*/ 631239 w 13313689"/>
              <a:gd name="connsiteY0" fmla="*/ 1130624 h 3961114"/>
              <a:gd name="connsiteX1" fmla="*/ 1034361 w 13313689"/>
              <a:gd name="connsiteY1" fmla="*/ 963476 h 3961114"/>
              <a:gd name="connsiteX2" fmla="*/ 1535806 w 13313689"/>
              <a:gd name="connsiteY2" fmla="*/ 737334 h 3961114"/>
              <a:gd name="connsiteX3" fmla="*/ 2371548 w 13313689"/>
              <a:gd name="connsiteY3" fmla="*/ 540689 h 3961114"/>
              <a:gd name="connsiteX4" fmla="*/ 3905380 w 13313689"/>
              <a:gd name="connsiteY4" fmla="*/ 245721 h 3961114"/>
              <a:gd name="connsiteX5" fmla="*/ 5173741 w 13313689"/>
              <a:gd name="connsiteY5" fmla="*/ 9747 h 3961114"/>
              <a:gd name="connsiteX6" fmla="*/ 6314283 w 13313689"/>
              <a:gd name="connsiteY6" fmla="*/ 68740 h 3961114"/>
              <a:gd name="connsiteX7" fmla="*/ 7612141 w 13313689"/>
              <a:gd name="connsiteY7" fmla="*/ 285050 h 3961114"/>
              <a:gd name="connsiteX8" fmla="*/ 8860838 w 13313689"/>
              <a:gd name="connsiteY8" fmla="*/ 491527 h 3961114"/>
              <a:gd name="connsiteX9" fmla="*/ 10021045 w 13313689"/>
              <a:gd name="connsiteY9" fmla="*/ 678340 h 3961114"/>
              <a:gd name="connsiteX10" fmla="*/ 11023935 w 13313689"/>
              <a:gd name="connsiteY10" fmla="*/ 639011 h 3961114"/>
              <a:gd name="connsiteX11" fmla="*/ 12213638 w 13313689"/>
              <a:gd name="connsiteY11" fmla="*/ 462030 h 3961114"/>
              <a:gd name="connsiteX12" fmla="*/ 13108374 w 13313689"/>
              <a:gd name="connsiteY12" fmla="*/ 373540 h 3961114"/>
              <a:gd name="connsiteX13" fmla="*/ 13246025 w 13313689"/>
              <a:gd name="connsiteY13" fmla="*/ 796327 h 3961114"/>
              <a:gd name="connsiteX14" fmla="*/ 13216529 w 13313689"/>
              <a:gd name="connsiteY14" fmla="*/ 1730392 h 3961114"/>
              <a:gd name="connsiteX15" fmla="*/ 13285354 w 13313689"/>
              <a:gd name="connsiteY15" fmla="*/ 3047914 h 3961114"/>
              <a:gd name="connsiteX16" fmla="*/ 13167367 w 13313689"/>
              <a:gd name="connsiteY16" fmla="*/ 3647682 h 3961114"/>
              <a:gd name="connsiteX17" fmla="*/ 11840012 w 13313689"/>
              <a:gd name="connsiteY17" fmla="*/ 3795166 h 3961114"/>
              <a:gd name="connsiteX18" fmla="*/ 916374 w 13313689"/>
              <a:gd name="connsiteY18" fmla="*/ 3746005 h 3961114"/>
              <a:gd name="connsiteX19" fmla="*/ 631239 w 1331368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16269" h="3961114">
                <a:moveTo>
                  <a:pt x="633819" y="1130624"/>
                </a:moveTo>
                <a:cubicBezTo>
                  <a:pt x="663316" y="650482"/>
                  <a:pt x="945175" y="881541"/>
                  <a:pt x="1095935" y="865154"/>
                </a:cubicBezTo>
                <a:cubicBezTo>
                  <a:pt x="1246695" y="848767"/>
                  <a:pt x="1325354" y="791412"/>
                  <a:pt x="1538386" y="737334"/>
                </a:cubicBezTo>
                <a:cubicBezTo>
                  <a:pt x="1751418" y="683257"/>
                  <a:pt x="1979199" y="622624"/>
                  <a:pt x="2374128" y="540689"/>
                </a:cubicBezTo>
                <a:cubicBezTo>
                  <a:pt x="2769057" y="458754"/>
                  <a:pt x="3907960" y="245721"/>
                  <a:pt x="3907960" y="245721"/>
                </a:cubicBezTo>
                <a:cubicBezTo>
                  <a:pt x="4374992" y="157231"/>
                  <a:pt x="4774837" y="39244"/>
                  <a:pt x="5176321" y="9747"/>
                </a:cubicBezTo>
                <a:cubicBezTo>
                  <a:pt x="5577805" y="-19750"/>
                  <a:pt x="5910463" y="22856"/>
                  <a:pt x="6316863" y="68740"/>
                </a:cubicBezTo>
                <a:cubicBezTo>
                  <a:pt x="6723263" y="114624"/>
                  <a:pt x="7614721" y="285050"/>
                  <a:pt x="7614721" y="285050"/>
                </a:cubicBezTo>
                <a:lnTo>
                  <a:pt x="8863418" y="491527"/>
                </a:lnTo>
                <a:cubicBezTo>
                  <a:pt x="9264902" y="557075"/>
                  <a:pt x="9663109" y="653759"/>
                  <a:pt x="10023625" y="678340"/>
                </a:cubicBezTo>
                <a:cubicBezTo>
                  <a:pt x="10384141" y="702921"/>
                  <a:pt x="10661083" y="675063"/>
                  <a:pt x="11026515" y="639011"/>
                </a:cubicBezTo>
                <a:cubicBezTo>
                  <a:pt x="11391947" y="602959"/>
                  <a:pt x="11868812" y="506275"/>
                  <a:pt x="12216218" y="462030"/>
                </a:cubicBezTo>
                <a:cubicBezTo>
                  <a:pt x="12563624" y="417785"/>
                  <a:pt x="12938890" y="317824"/>
                  <a:pt x="13110954" y="373540"/>
                </a:cubicBezTo>
                <a:cubicBezTo>
                  <a:pt x="13283019" y="429256"/>
                  <a:pt x="13230579" y="570185"/>
                  <a:pt x="13248605" y="796327"/>
                </a:cubicBezTo>
                <a:cubicBezTo>
                  <a:pt x="13266631" y="1022469"/>
                  <a:pt x="13212554" y="1355128"/>
                  <a:pt x="13219109" y="1730392"/>
                </a:cubicBezTo>
                <a:cubicBezTo>
                  <a:pt x="13225664" y="2105656"/>
                  <a:pt x="13296128" y="2728366"/>
                  <a:pt x="13287934" y="3047914"/>
                </a:cubicBezTo>
                <a:cubicBezTo>
                  <a:pt x="13279740" y="3367462"/>
                  <a:pt x="13410837" y="3523140"/>
                  <a:pt x="13169947" y="3647682"/>
                </a:cubicBezTo>
                <a:cubicBezTo>
                  <a:pt x="12929057" y="3772224"/>
                  <a:pt x="11842592" y="3795166"/>
                  <a:pt x="11842592" y="3795166"/>
                </a:cubicBezTo>
                <a:cubicBezTo>
                  <a:pt x="9800760" y="3811553"/>
                  <a:pt x="2787083" y="4190095"/>
                  <a:pt x="918954" y="3746005"/>
                </a:cubicBezTo>
                <a:cubicBezTo>
                  <a:pt x="-949175" y="3301915"/>
                  <a:pt x="604322" y="1610766"/>
                  <a:pt x="633819" y="1130624"/>
                </a:cubicBezTo>
                <a:close/>
              </a:path>
            </a:pathLst>
          </a:custGeom>
          <a:solidFill>
            <a:srgbClr val="C9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3B6C58-F9DB-412C-830B-EBB78B8D7EA5}"/>
              </a:ext>
            </a:extLst>
          </p:cNvPr>
          <p:cNvSpPr/>
          <p:nvPr/>
        </p:nvSpPr>
        <p:spPr>
          <a:xfrm>
            <a:off x="-118823" y="3684819"/>
            <a:ext cx="12867816" cy="1830561"/>
          </a:xfrm>
          <a:custGeom>
            <a:avLst/>
            <a:gdLst>
              <a:gd name="connsiteX0" fmla="*/ 91114 w 12867816"/>
              <a:gd name="connsiteY0" fmla="*/ 582380 h 1140024"/>
              <a:gd name="connsiteX1" fmla="*/ 700714 w 12867816"/>
              <a:gd name="connsiteY1" fmla="*/ 845616 h 1140024"/>
              <a:gd name="connsiteX2" fmla="*/ 2155441 w 12867816"/>
              <a:gd name="connsiteY2" fmla="*/ 790198 h 1140024"/>
              <a:gd name="connsiteX3" fmla="*/ 4884787 w 12867816"/>
              <a:gd name="connsiteY3" fmla="*/ 526962 h 1140024"/>
              <a:gd name="connsiteX4" fmla="*/ 9373659 w 12867816"/>
              <a:gd name="connsiteY4" fmla="*/ 693216 h 1140024"/>
              <a:gd name="connsiteX5" fmla="*/ 12546350 w 12867816"/>
              <a:gd name="connsiteY5" fmla="*/ 1136562 h 1140024"/>
              <a:gd name="connsiteX6" fmla="*/ 12407805 w 12867816"/>
              <a:gd name="connsiteY6" fmla="*/ 429980 h 1140024"/>
              <a:gd name="connsiteX7" fmla="*/ 9429078 w 12867816"/>
              <a:gd name="connsiteY7" fmla="*/ 443835 h 1140024"/>
              <a:gd name="connsiteX8" fmla="*/ 6311805 w 12867816"/>
              <a:gd name="connsiteY8" fmla="*/ 489 h 1140024"/>
              <a:gd name="connsiteX9" fmla="*/ 2598787 w 12867816"/>
              <a:gd name="connsiteY9" fmla="*/ 360707 h 1140024"/>
              <a:gd name="connsiteX10" fmla="*/ 91114 w 12867816"/>
              <a:gd name="connsiteY10" fmla="*/ 582380 h 11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67816" h="1140024">
                <a:moveTo>
                  <a:pt x="91114" y="582380"/>
                </a:moveTo>
                <a:cubicBezTo>
                  <a:pt x="-225231" y="663198"/>
                  <a:pt x="356660" y="810980"/>
                  <a:pt x="700714" y="845616"/>
                </a:cubicBezTo>
                <a:cubicBezTo>
                  <a:pt x="1044769" y="880252"/>
                  <a:pt x="1458096" y="843307"/>
                  <a:pt x="2155441" y="790198"/>
                </a:cubicBezTo>
                <a:cubicBezTo>
                  <a:pt x="2852786" y="737089"/>
                  <a:pt x="3681751" y="543126"/>
                  <a:pt x="4884787" y="526962"/>
                </a:cubicBezTo>
                <a:cubicBezTo>
                  <a:pt x="6087823" y="510798"/>
                  <a:pt x="8096732" y="591616"/>
                  <a:pt x="9373659" y="693216"/>
                </a:cubicBezTo>
                <a:cubicBezTo>
                  <a:pt x="10650586" y="794816"/>
                  <a:pt x="12040659" y="1180435"/>
                  <a:pt x="12546350" y="1136562"/>
                </a:cubicBezTo>
                <a:cubicBezTo>
                  <a:pt x="13052041" y="1092689"/>
                  <a:pt x="12927350" y="545434"/>
                  <a:pt x="12407805" y="429980"/>
                </a:cubicBezTo>
                <a:cubicBezTo>
                  <a:pt x="11888260" y="314525"/>
                  <a:pt x="10445078" y="515417"/>
                  <a:pt x="9429078" y="443835"/>
                </a:cubicBezTo>
                <a:cubicBezTo>
                  <a:pt x="8413078" y="372253"/>
                  <a:pt x="7450187" y="14344"/>
                  <a:pt x="6311805" y="489"/>
                </a:cubicBezTo>
                <a:cubicBezTo>
                  <a:pt x="5173423" y="-13366"/>
                  <a:pt x="3630951" y="270653"/>
                  <a:pt x="2598787" y="360707"/>
                </a:cubicBezTo>
                <a:cubicBezTo>
                  <a:pt x="1566623" y="450761"/>
                  <a:pt x="407459" y="501562"/>
                  <a:pt x="91114" y="582380"/>
                </a:cubicBezTo>
                <a:close/>
              </a:path>
            </a:pathLst>
          </a:custGeom>
          <a:solidFill>
            <a:srgbClr val="79A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1F150B-8650-4394-A1B6-E5DAD8EF982E}"/>
              </a:ext>
            </a:extLst>
          </p:cNvPr>
          <p:cNvSpPr/>
          <p:nvPr/>
        </p:nvSpPr>
        <p:spPr>
          <a:xfrm>
            <a:off x="111512" y="4072310"/>
            <a:ext cx="12449320" cy="1614471"/>
          </a:xfrm>
          <a:custGeom>
            <a:avLst/>
            <a:gdLst>
              <a:gd name="connsiteX0" fmla="*/ 316229 w 11194282"/>
              <a:gd name="connsiteY0" fmla="*/ 679799 h 1552651"/>
              <a:gd name="connsiteX1" fmla="*/ 787284 w 11194282"/>
              <a:gd name="connsiteY1" fmla="*/ 305726 h 1552651"/>
              <a:gd name="connsiteX2" fmla="*/ 3045575 w 11194282"/>
              <a:gd name="connsiteY2" fmla="*/ 568963 h 1552651"/>
              <a:gd name="connsiteX3" fmla="*/ 4375611 w 11194282"/>
              <a:gd name="connsiteY3" fmla="*/ 926 h 1552651"/>
              <a:gd name="connsiteX4" fmla="*/ 6550775 w 11194282"/>
              <a:gd name="connsiteY4" fmla="*/ 430417 h 1552651"/>
              <a:gd name="connsiteX5" fmla="*/ 9030738 w 11194282"/>
              <a:gd name="connsiteY5" fmla="*/ 222599 h 1552651"/>
              <a:gd name="connsiteX6" fmla="*/ 11192048 w 11194282"/>
              <a:gd name="connsiteY6" fmla="*/ 735217 h 1552651"/>
              <a:gd name="connsiteX7" fmla="*/ 8628957 w 11194282"/>
              <a:gd name="connsiteY7" fmla="*/ 1303254 h 1552651"/>
              <a:gd name="connsiteX8" fmla="*/ 4624993 w 11194282"/>
              <a:gd name="connsiteY8" fmla="*/ 1275545 h 1552651"/>
              <a:gd name="connsiteX9" fmla="*/ 2048048 w 11194282"/>
              <a:gd name="connsiteY9" fmla="*/ 1552635 h 1552651"/>
              <a:gd name="connsiteX10" fmla="*/ 108411 w 11194282"/>
              <a:gd name="connsiteY10" fmla="*/ 1261690 h 1552651"/>
              <a:gd name="connsiteX11" fmla="*/ 316229 w 11194282"/>
              <a:gd name="connsiteY11" fmla="*/ 679799 h 155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94282" h="1552651">
                <a:moveTo>
                  <a:pt x="316229" y="679799"/>
                </a:moveTo>
                <a:cubicBezTo>
                  <a:pt x="429374" y="520472"/>
                  <a:pt x="332393" y="324199"/>
                  <a:pt x="787284" y="305726"/>
                </a:cubicBezTo>
                <a:cubicBezTo>
                  <a:pt x="1242175" y="287253"/>
                  <a:pt x="2447521" y="619763"/>
                  <a:pt x="3045575" y="568963"/>
                </a:cubicBezTo>
                <a:cubicBezTo>
                  <a:pt x="3643629" y="518163"/>
                  <a:pt x="3791411" y="24017"/>
                  <a:pt x="4375611" y="926"/>
                </a:cubicBezTo>
                <a:cubicBezTo>
                  <a:pt x="4959811" y="-22165"/>
                  <a:pt x="5774921" y="393471"/>
                  <a:pt x="6550775" y="430417"/>
                </a:cubicBezTo>
                <a:cubicBezTo>
                  <a:pt x="7326630" y="467362"/>
                  <a:pt x="8257192" y="171799"/>
                  <a:pt x="9030738" y="222599"/>
                </a:cubicBezTo>
                <a:cubicBezTo>
                  <a:pt x="9804284" y="273399"/>
                  <a:pt x="11259011" y="555108"/>
                  <a:pt x="11192048" y="735217"/>
                </a:cubicBezTo>
                <a:cubicBezTo>
                  <a:pt x="11125085" y="915326"/>
                  <a:pt x="9723466" y="1213199"/>
                  <a:pt x="8628957" y="1303254"/>
                </a:cubicBezTo>
                <a:cubicBezTo>
                  <a:pt x="7534448" y="1393309"/>
                  <a:pt x="5721811" y="1233982"/>
                  <a:pt x="4624993" y="1275545"/>
                </a:cubicBezTo>
                <a:cubicBezTo>
                  <a:pt x="3528175" y="1317108"/>
                  <a:pt x="2800812" y="1554944"/>
                  <a:pt x="2048048" y="1552635"/>
                </a:cubicBezTo>
                <a:cubicBezTo>
                  <a:pt x="1295284" y="1550326"/>
                  <a:pt x="403975" y="1409472"/>
                  <a:pt x="108411" y="1261690"/>
                </a:cubicBezTo>
                <a:cubicBezTo>
                  <a:pt x="-187153" y="1113908"/>
                  <a:pt x="203084" y="839126"/>
                  <a:pt x="316229" y="679799"/>
                </a:cubicBezTo>
                <a:close/>
              </a:path>
            </a:pathLst>
          </a:custGeom>
          <a:solidFill>
            <a:srgbClr val="A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6FF784-D02D-456F-BE47-624B779AD1FA}"/>
              </a:ext>
            </a:extLst>
          </p:cNvPr>
          <p:cNvSpPr/>
          <p:nvPr/>
        </p:nvSpPr>
        <p:spPr>
          <a:xfrm>
            <a:off x="-844488" y="1768084"/>
            <a:ext cx="5030518" cy="5247416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75F32B-6B58-4589-ACCF-6537F0775257}"/>
              </a:ext>
            </a:extLst>
          </p:cNvPr>
          <p:cNvSpPr/>
          <p:nvPr/>
        </p:nvSpPr>
        <p:spPr>
          <a:xfrm flipH="1">
            <a:off x="9184616" y="2517985"/>
            <a:ext cx="3606550" cy="4016314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026BF-E00D-4F31-8251-84CA37D8B7F1}"/>
              </a:ext>
            </a:extLst>
          </p:cNvPr>
          <p:cNvGrpSpPr/>
          <p:nvPr/>
        </p:nvGrpSpPr>
        <p:grpSpPr>
          <a:xfrm>
            <a:off x="0" y="5510679"/>
            <a:ext cx="13419853" cy="1352023"/>
            <a:chOff x="0" y="5510679"/>
            <a:chExt cx="13419853" cy="1352023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595CFD3B-9FF9-401D-85F2-3D008DEE1F80}"/>
                </a:ext>
              </a:extLst>
            </p:cNvPr>
            <p:cNvSpPr/>
            <p:nvPr/>
          </p:nvSpPr>
          <p:spPr>
            <a:xfrm>
              <a:off x="0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96C9C23-26DC-4BDB-BC2A-7C620304FFE7}"/>
                </a:ext>
              </a:extLst>
            </p:cNvPr>
            <p:cNvSpPr/>
            <p:nvPr/>
          </p:nvSpPr>
          <p:spPr>
            <a:xfrm>
              <a:off x="2117618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08AEE1-A18A-41FE-8F47-53B2A39E1FF7}"/>
                </a:ext>
              </a:extLst>
            </p:cNvPr>
            <p:cNvSpPr/>
            <p:nvPr/>
          </p:nvSpPr>
          <p:spPr>
            <a:xfrm>
              <a:off x="4288936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F35988-61C0-496B-BA5F-061997090324}"/>
                </a:ext>
              </a:extLst>
            </p:cNvPr>
            <p:cNvSpPr/>
            <p:nvPr/>
          </p:nvSpPr>
          <p:spPr>
            <a:xfrm>
              <a:off x="6406554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32F5F02-B406-4859-AF31-121C3187201A}"/>
                </a:ext>
              </a:extLst>
            </p:cNvPr>
            <p:cNvSpPr/>
            <p:nvPr/>
          </p:nvSpPr>
          <p:spPr>
            <a:xfrm>
              <a:off x="8577872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52BB60-0907-4E08-A7FD-ADF3A05C6F5D}"/>
                </a:ext>
              </a:extLst>
            </p:cNvPr>
            <p:cNvSpPr/>
            <p:nvPr/>
          </p:nvSpPr>
          <p:spPr>
            <a:xfrm>
              <a:off x="10695490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9">
            <a:extLst>
              <a:ext uri="{FF2B5EF4-FFF2-40B4-BE49-F238E27FC236}">
                <a16:creationId xmlns:a16="http://schemas.microsoft.com/office/drawing/2014/main" id="{23AAF5D7-6101-4386-BC90-3CF0C36C6912}"/>
              </a:ext>
            </a:extLst>
          </p:cNvPr>
          <p:cNvSpPr/>
          <p:nvPr/>
        </p:nvSpPr>
        <p:spPr>
          <a:xfrm flipH="1">
            <a:off x="10054905" y="5271856"/>
            <a:ext cx="2146514" cy="1623545"/>
          </a:xfrm>
          <a:custGeom>
            <a:avLst/>
            <a:gdLst/>
            <a:ahLst/>
            <a:cxnLst/>
            <a:rect l="l" t="t" r="r" b="b"/>
            <a:pathLst>
              <a:path w="2146514" h="1623545">
                <a:moveTo>
                  <a:pt x="0" y="0"/>
                </a:moveTo>
                <a:lnTo>
                  <a:pt x="2146514" y="0"/>
                </a:lnTo>
                <a:lnTo>
                  <a:pt x="2146514" y="1623545"/>
                </a:lnTo>
                <a:lnTo>
                  <a:pt x="0" y="1623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C5EF88D5-2DBB-4762-97EB-1C52884F9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394" y="-500146"/>
            <a:ext cx="4213705" cy="2242970"/>
          </a:xfrm>
          <a:prstGeom prst="rect">
            <a:avLst/>
          </a:prstGeom>
        </p:spPr>
      </p:pic>
      <p:pic>
        <p:nvPicPr>
          <p:cNvPr id="27" name="Picture 26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19B1CEBA-1F2B-42A7-8E8E-D22E84CF9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78" y="2563091"/>
            <a:ext cx="1626720" cy="865909"/>
          </a:xfrm>
          <a:prstGeom prst="rect">
            <a:avLst/>
          </a:prstGeom>
        </p:spPr>
      </p:pic>
      <p:pic>
        <p:nvPicPr>
          <p:cNvPr id="28" name="Picture 27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91D8A1DE-962B-4476-95A0-8B921EFC7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75" y="1189457"/>
            <a:ext cx="1626720" cy="865909"/>
          </a:xfrm>
          <a:prstGeom prst="rect">
            <a:avLst/>
          </a:prstGeom>
        </p:spPr>
      </p:pic>
      <p:pic>
        <p:nvPicPr>
          <p:cNvPr id="31" name="Picture 30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A083FAA9-842A-48F5-A16E-5F44777A05E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9" t="43807" r="4375" b="37985"/>
          <a:stretch/>
        </p:blipFill>
        <p:spPr>
          <a:xfrm>
            <a:off x="469742" y="1997445"/>
            <a:ext cx="773113" cy="713289"/>
          </a:xfrm>
          <a:prstGeom prst="rect">
            <a:avLst/>
          </a:prstGeom>
        </p:spPr>
      </p:pic>
      <p:pic>
        <p:nvPicPr>
          <p:cNvPr id="34" name="Picture 33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25DFB5D1-7E9F-41B0-B7F0-432210A5FF1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57121" r="68601" b="20985"/>
          <a:stretch/>
        </p:blipFill>
        <p:spPr>
          <a:xfrm>
            <a:off x="9928771" y="3188157"/>
            <a:ext cx="1237993" cy="1191647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589D632C-CACA-4219-AB4E-7AAFFB6EE4E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49526" y="247196"/>
            <a:ext cx="1583777" cy="1544183"/>
          </a:xfrm>
          <a:prstGeom prst="rect">
            <a:avLst/>
          </a:prstGeom>
        </p:spPr>
      </p:pic>
      <p:sp>
        <p:nvSpPr>
          <p:cNvPr id="49" name="Freeform 13">
            <a:extLst>
              <a:ext uri="{FF2B5EF4-FFF2-40B4-BE49-F238E27FC236}">
                <a16:creationId xmlns:a16="http://schemas.microsoft.com/office/drawing/2014/main" id="{CBDC9525-876A-4992-8FCB-1CA46EA5B0A7}"/>
              </a:ext>
            </a:extLst>
          </p:cNvPr>
          <p:cNvSpPr/>
          <p:nvPr/>
        </p:nvSpPr>
        <p:spPr>
          <a:xfrm>
            <a:off x="10577" y="4069946"/>
            <a:ext cx="3419338" cy="2781328"/>
          </a:xfrm>
          <a:custGeom>
            <a:avLst/>
            <a:gdLst/>
            <a:ahLst/>
            <a:cxnLst/>
            <a:rect l="l" t="t" r="r" b="b"/>
            <a:pathLst>
              <a:path w="2958914" h="2315350">
                <a:moveTo>
                  <a:pt x="0" y="0"/>
                </a:moveTo>
                <a:lnTo>
                  <a:pt x="2958914" y="0"/>
                </a:lnTo>
                <a:lnTo>
                  <a:pt x="2958914" y="2315350"/>
                </a:lnTo>
                <a:lnTo>
                  <a:pt x="0" y="23153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9E4A8A-402E-B40B-6984-983A02E2A7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87488" y="632799"/>
            <a:ext cx="925453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617</TotalTime>
  <Words>761</Words>
  <Application>Microsoft Office PowerPoint</Application>
  <PresentationFormat>Widescreen</PresentationFormat>
  <Paragraphs>87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Calibri Light</vt:lpstr>
      <vt:lpstr>Cambria</vt:lpstr>
      <vt:lpstr>Pattaya</vt:lpstr>
      <vt:lpstr>Times New Roman</vt:lpstr>
      <vt:lpstr>1_Office Theme</vt:lpstr>
      <vt:lpstr>Custom Design</vt:lpstr>
      <vt:lpstr>3_Office Theme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Thái An</cp:lastModifiedBy>
  <cp:revision>121</cp:revision>
  <dcterms:created xsi:type="dcterms:W3CDTF">2023-03-05T01:12:13Z</dcterms:created>
  <dcterms:modified xsi:type="dcterms:W3CDTF">2025-09-06T14:08:15Z</dcterms:modified>
</cp:coreProperties>
</file>