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  <p:sldMasterId id="2147483707" r:id="rId3"/>
    <p:sldMasterId id="2147483719" r:id="rId4"/>
  </p:sldMasterIdLst>
  <p:notesMasterIdLst>
    <p:notesMasterId r:id="rId25"/>
  </p:notesMasterIdLst>
  <p:sldIdLst>
    <p:sldId id="257" r:id="rId5"/>
    <p:sldId id="1057" r:id="rId6"/>
    <p:sldId id="345" r:id="rId7"/>
    <p:sldId id="308" r:id="rId8"/>
    <p:sldId id="346" r:id="rId9"/>
    <p:sldId id="347" r:id="rId10"/>
    <p:sldId id="310" r:id="rId11"/>
    <p:sldId id="348" r:id="rId12"/>
    <p:sldId id="1058" r:id="rId13"/>
    <p:sldId id="858" r:id="rId14"/>
    <p:sldId id="2007577107" r:id="rId15"/>
    <p:sldId id="1064" r:id="rId16"/>
    <p:sldId id="1073" r:id="rId17"/>
    <p:sldId id="1065" r:id="rId18"/>
    <p:sldId id="259" r:id="rId19"/>
    <p:sldId id="273" r:id="rId20"/>
    <p:sldId id="275" r:id="rId21"/>
    <p:sldId id="747" r:id="rId22"/>
    <p:sldId id="276" r:id="rId23"/>
    <p:sldId id="10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064EB-B9A2-4ED9-9EBE-C9300E42B172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B8C72-D7E7-4283-A4B9-D8F62EDD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0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85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5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99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9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97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0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54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6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3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50BF06-9292-4C3D-8578-12C5ACD1C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961C9EF-C9E0-477E-851C-439628E30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B88983-ED1C-4F31-88BC-A6BE9F16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05E548-9AE9-40BE-A5DF-F4121C9F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1FFD48-E45B-4554-82DD-7B555498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77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679F2D-C738-4355-9AD6-EF6509FD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007313-67EE-49FE-A760-A7797A040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323698-D9C2-4DE4-AB83-B9112EB4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9EACA7-2B8F-44C2-936F-964A93619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702CA5-01B9-4F58-8CD9-A7D0E66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49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200AE3-369F-4C38-AC64-441F63BAB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21598B-BEAD-4DC2-9BBC-AC193C454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9D8C49-A5CE-4DA4-851B-92E04B3C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33DB30-60AE-48F3-8C9E-DDCFA8E3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B0E148-43E3-4A9C-A310-AA174D51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3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3684BD-1B32-4C27-AD7A-195B2ABD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6CD9D3-246C-4979-BD48-4CFCD7B4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63D1A1-CE74-472D-81E6-26E36EADE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517FE8D-D147-4B44-A968-32484D45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E09042-95DC-43B7-BA6B-8E03A1D0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AF8F161-319E-40CC-BF09-B14B3567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36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1738F2-90A8-4D6F-951E-6086A441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79002CE-9BF5-4EFD-BFE2-112CD2145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45A14D7-3F7C-4F24-A3FB-800D6FB5B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5372043-6242-4CA7-BC91-A13C02E21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20FEC6B-312A-457F-B61A-8255BB8ED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9C2C7FF-456C-4350-8B62-22B51D08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10D86C-395D-42A9-A403-9DB0B98B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4197BEF-5353-4690-AAF1-67A583F9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70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0F1600-BED7-4755-8EB9-4295F073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F13DCBA-E911-4080-96BB-CE7BFE92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2370C2F-A669-40CB-8499-27251E13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01F36B-76BA-40B3-827F-39E846F1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00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BEDDAF-9D1E-4406-904C-A2A77C2A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69BC5B-ED6C-4B5A-A229-974E7F20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0A3AF93-15F6-4111-9872-9D57AC75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4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71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11B698-51E5-4FE8-94CB-43F045AD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6D96D7-A122-4E37-84D9-E224DF95B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76CB78-12A0-4F3B-9AAE-0E4C6A81C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54D0E2-FC2C-4233-95C0-2738726D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733E7A-117C-4440-83E4-4E5F99FC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F19032-973A-4465-B210-237582D9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01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72BEA3-6ECC-4856-8708-299FC5E2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400FF6F-43CD-4CE0-9ECB-180D2ED9B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C6EBEF9-65A2-46CD-8518-7A0862841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B53B99-CDBD-40B6-9577-96C50AA0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66A471-7CCA-47A6-8D34-04724F29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D671F7-6DE1-4D52-A445-7D47C646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41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706D77-728C-4729-B7BE-4CCF52BD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DDFE5EF-E26C-4962-BC17-127E605FD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28AD27-70D0-4148-BB4D-E24E68D9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CECD1E-EC5D-4928-B2A3-ABD25A90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3D245F-5FC6-4AB3-8CD1-1E988C7E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70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41D42AB-9C16-48F0-AAAC-CCE071200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4BD26D5-0B02-4104-B93D-98242E71D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3654D9-CD81-4825-8E7D-7F9F0BC9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1AA5EE-D8E4-4AC1-829D-7B1B3DBB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1FECEC-1835-4E5A-A9BA-0C96500D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3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5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3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1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5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1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80716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3670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0529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285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499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8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941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91088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490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8559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78469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52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3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9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1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7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75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="" xmlns:a16="http://schemas.microsoft.com/office/drawing/2014/main" id="{A34F4DCA-D577-CF78-AC0A-B3A63187864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6F8AA3-5FEA-48FA-A685-F07CDE29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CA72B8-C33C-4FCF-AD4F-E4F7BC6FB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882113-6C28-49DC-8201-5AE847BB5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AE6BD-C4C9-4EC9-A9B3-FE42EF4571DE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06D41C-9E28-4C9D-B0A1-328357820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4CBB75-6783-4BD1-B774-1F68F5261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2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10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0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9.pn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hdphoto" Target="../media/hdphoto7.wdp"/><Relationship Id="rId7" Type="http://schemas.microsoft.com/office/2007/relationships/hdphoto" Target="../media/hdphoto1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microsoft.com/office/2007/relationships/hdphoto" Target="../media/hdphoto9.wdp"/><Relationship Id="rId4" Type="http://schemas.microsoft.com/office/2007/relationships/hdphoto" Target="../media/hdphoto8.wdp"/><Relationship Id="rId9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45.png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audio" Target="../media/media1.mp3"/><Relationship Id="rId16" Type="http://schemas.openxmlformats.org/officeDocument/2006/relationships/image" Target="../media/image48.png"/><Relationship Id="rId1" Type="http://schemas.microsoft.com/office/2007/relationships/media" Target="../media/media1.mp3"/><Relationship Id="rId6" Type="http://schemas.openxmlformats.org/officeDocument/2006/relationships/slide" Target="slide18.xm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image" Target="../media/image47.gif"/><Relationship Id="rId10" Type="http://schemas.openxmlformats.org/officeDocument/2006/relationships/slide" Target="slide17.xml"/><Relationship Id="rId4" Type="http://schemas.openxmlformats.org/officeDocument/2006/relationships/slide" Target="slide16.xml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2.png"/><Relationship Id="rId5" Type="http://schemas.openxmlformats.org/officeDocument/2006/relationships/slide" Target="slide15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2.png"/><Relationship Id="rId5" Type="http://schemas.openxmlformats.org/officeDocument/2006/relationships/slide" Target="slide15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1.png"/><Relationship Id="rId5" Type="http://schemas.openxmlformats.org/officeDocument/2006/relationships/image" Target="../media/image52.pn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2.png"/><Relationship Id="rId5" Type="http://schemas.openxmlformats.org/officeDocument/2006/relationships/slide" Target="slide15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55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9.png"/><Relationship Id="rId1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34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40.xml"/><Relationship Id="rId6" Type="http://schemas.openxmlformats.org/officeDocument/2006/relationships/slide" Target="slide6.xm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5.png"/><Relationship Id="rId10" Type="http://schemas.openxmlformats.org/officeDocument/2006/relationships/slide" Target="slide7.xml"/><Relationship Id="rId4" Type="http://schemas.microsoft.com/office/2007/relationships/hdphoto" Target="../media/hdphoto2.wdp"/><Relationship Id="rId9" Type="http://schemas.openxmlformats.org/officeDocument/2006/relationships/image" Target="../media/image32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3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="" xmlns:a16="http://schemas.microsoft.com/office/drawing/2014/main" id="{1023FB54-39AF-60DC-106F-8223A136F66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9A195F6-EDD4-4795-E3E9-E8DEA882FC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0110" y="211521"/>
            <a:ext cx="2969009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3A35C6-9AF7-ED57-F216-90F03E83EF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8940" y="1409700"/>
            <a:ext cx="9113020" cy="3725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B2F646B-D48C-88A5-3D74-7313B957EA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67666" y="4427531"/>
            <a:ext cx="330431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370436F3-D47C-1C18-341F-E086511F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8E3B7C1-361E-D61F-1538-183A192B0003}"/>
              </a:ext>
            </a:extLst>
          </p:cNvPr>
          <p:cNvGrpSpPr/>
          <p:nvPr/>
        </p:nvGrpSpPr>
        <p:grpSpPr>
          <a:xfrm>
            <a:off x="1053620" y="125529"/>
            <a:ext cx="605826" cy="830997"/>
            <a:chOff x="3174278" y="237323"/>
            <a:chExt cx="605826" cy="830997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21C5DDDD-CC01-2163-E535-207899BB667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77944056-5E0F-92AE-97B2-382CB3A4D90D}"/>
                </a:ext>
              </a:extLst>
            </p:cNvPr>
            <p:cNvSpPr txBox="1"/>
            <p:nvPr/>
          </p:nvSpPr>
          <p:spPr>
            <a:xfrm>
              <a:off x="31905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DDBCDC4-573D-6590-F81F-C8A1BF317286}"/>
              </a:ext>
            </a:extLst>
          </p:cNvPr>
          <p:cNvSpPr txBox="1"/>
          <p:nvPr/>
        </p:nvSpPr>
        <p:spPr>
          <a:xfrm>
            <a:off x="1761440" y="179188"/>
            <a:ext cx="587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9D6DFA3-BF0A-58F8-901C-6F7A0B62ED9D}"/>
              </a:ext>
            </a:extLst>
          </p:cNvPr>
          <p:cNvSpPr/>
          <p:nvPr/>
        </p:nvSpPr>
        <p:spPr>
          <a:xfrm>
            <a:off x="4129273" y="886086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191947AB-E825-F9BB-7C83-7EB7E182B62E}"/>
              </a:ext>
            </a:extLst>
          </p:cNvPr>
          <p:cNvGrpSpPr/>
          <p:nvPr/>
        </p:nvGrpSpPr>
        <p:grpSpPr>
          <a:xfrm>
            <a:off x="4730735" y="1166342"/>
            <a:ext cx="2949010" cy="2447673"/>
            <a:chOff x="1887777" y="2104796"/>
            <a:chExt cx="2949010" cy="2447673"/>
          </a:xfrm>
        </p:grpSpPr>
        <p:sp>
          <p:nvSpPr>
            <p:cNvPr id="63" name="Merge 12">
              <a:extLst>
                <a:ext uri="{FF2B5EF4-FFF2-40B4-BE49-F238E27FC236}">
                  <a16:creationId xmlns="" xmlns:a16="http://schemas.microsoft.com/office/drawing/2014/main" id="{4FB9C029-BB4E-6FBF-3314-7DB6812CC570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E48B0BF0-700B-7F28-5BE6-DD7101790619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Merge 12">
              <a:extLst>
                <a:ext uri="{FF2B5EF4-FFF2-40B4-BE49-F238E27FC236}">
                  <a16:creationId xmlns="" xmlns:a16="http://schemas.microsoft.com/office/drawing/2014/main" id="{B07D0E64-C584-BBE2-2D0F-561A6D1926E1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D757A5F2-C2C7-6FC7-4B8E-DF84D4174606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ounded Rectangle 10">
              <a:extLst>
                <a:ext uri="{FF2B5EF4-FFF2-40B4-BE49-F238E27FC236}">
                  <a16:creationId xmlns="" xmlns:a16="http://schemas.microsoft.com/office/drawing/2014/main" id="{A77E6562-8719-BF7A-F5EB-31E6AC13DDD4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B7A14266-844D-4F4D-CE61-7486847D5083}"/>
              </a:ext>
            </a:extLst>
          </p:cNvPr>
          <p:cNvSpPr/>
          <p:nvPr/>
        </p:nvSpPr>
        <p:spPr>
          <a:xfrm>
            <a:off x="5832107" y="1356587"/>
            <a:ext cx="755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883418FE-C771-8AAD-B89F-AB146C1E4894}"/>
              </a:ext>
            </a:extLst>
          </p:cNvPr>
          <p:cNvSpPr/>
          <p:nvPr/>
        </p:nvSpPr>
        <p:spPr>
          <a:xfrm>
            <a:off x="4895307" y="2686459"/>
            <a:ext cx="755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8D1ECE2-0C55-6585-1038-C14663164A00}"/>
              </a:ext>
            </a:extLst>
          </p:cNvPr>
          <p:cNvSpPr/>
          <p:nvPr/>
        </p:nvSpPr>
        <p:spPr>
          <a:xfrm>
            <a:off x="6882786" y="2686458"/>
            <a:ext cx="47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5205115B-DEE4-AFC7-2956-81DB5E619BEE}"/>
              </a:ext>
            </a:extLst>
          </p:cNvPr>
          <p:cNvSpPr/>
          <p:nvPr/>
        </p:nvSpPr>
        <p:spPr>
          <a:xfrm>
            <a:off x="4479439" y="4065357"/>
            <a:ext cx="755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044E14E7-56C1-84C1-83C9-C6EA7819F7C5}"/>
              </a:ext>
            </a:extLst>
          </p:cNvPr>
          <p:cNvSpPr/>
          <p:nvPr/>
        </p:nvSpPr>
        <p:spPr>
          <a:xfrm>
            <a:off x="5282555" y="4065902"/>
            <a:ext cx="484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29B415FA-6CB6-52B2-C25D-CDFD99E4C11D}"/>
              </a:ext>
            </a:extLst>
          </p:cNvPr>
          <p:cNvSpPr/>
          <p:nvPr/>
        </p:nvSpPr>
        <p:spPr>
          <a:xfrm>
            <a:off x="5818375" y="4058416"/>
            <a:ext cx="755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EC20CEC5-BF57-C7A9-B8F9-09F1165573C8}"/>
              </a:ext>
            </a:extLst>
          </p:cNvPr>
          <p:cNvSpPr/>
          <p:nvPr/>
        </p:nvSpPr>
        <p:spPr>
          <a:xfrm>
            <a:off x="6621492" y="4058961"/>
            <a:ext cx="484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C05ADDC0-E77E-403B-B129-A236D5F0B773}"/>
              </a:ext>
            </a:extLst>
          </p:cNvPr>
          <p:cNvSpPr/>
          <p:nvPr/>
        </p:nvSpPr>
        <p:spPr>
          <a:xfrm>
            <a:off x="7139721" y="4039365"/>
            <a:ext cx="47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980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58B474B-FFE5-2FAF-5DCC-5FB2A938E398}"/>
              </a:ext>
            </a:extLst>
          </p:cNvPr>
          <p:cNvSpPr/>
          <p:nvPr/>
        </p:nvSpPr>
        <p:spPr>
          <a:xfrm>
            <a:off x="4180602" y="1056471"/>
            <a:ext cx="370671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6F6DCDB-DB72-C261-878A-3AF150A16C95}"/>
              </a:ext>
            </a:extLst>
          </p:cNvPr>
          <p:cNvSpPr/>
          <p:nvPr/>
        </p:nvSpPr>
        <p:spPr>
          <a:xfrm>
            <a:off x="8458201" y="998092"/>
            <a:ext cx="3486150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84296CD-3F67-D1D6-62E3-694CE7D5846A}"/>
              </a:ext>
            </a:extLst>
          </p:cNvPr>
          <p:cNvGrpSpPr/>
          <p:nvPr/>
        </p:nvGrpSpPr>
        <p:grpSpPr>
          <a:xfrm>
            <a:off x="4762399" y="1297398"/>
            <a:ext cx="2949010" cy="2447673"/>
            <a:chOff x="1887777" y="2104796"/>
            <a:chExt cx="2949010" cy="2447673"/>
          </a:xfrm>
        </p:grpSpPr>
        <p:sp>
          <p:nvSpPr>
            <p:cNvPr id="23" name="Merge 12">
              <a:extLst>
                <a:ext uri="{FF2B5EF4-FFF2-40B4-BE49-F238E27FC236}">
                  <a16:creationId xmlns="" xmlns:a16="http://schemas.microsoft.com/office/drawing/2014/main" id="{929942F1-D0FE-59E7-D0C5-0C15DCFDF2E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22F4C596-39B6-6C8B-7815-CCFB2DB3D1D9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25" name="Merge 12">
              <a:extLst>
                <a:ext uri="{FF2B5EF4-FFF2-40B4-BE49-F238E27FC236}">
                  <a16:creationId xmlns="" xmlns:a16="http://schemas.microsoft.com/office/drawing/2014/main" id="{49F8D287-405C-2DBF-ADAA-E1E48A54F1B5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A4148BC4-7900-2966-AA51-B4872259158B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27" name="Rounded Rectangle 10">
              <a:extLst>
                <a:ext uri="{FF2B5EF4-FFF2-40B4-BE49-F238E27FC236}">
                  <a16:creationId xmlns="" xmlns:a16="http://schemas.microsoft.com/office/drawing/2014/main" id="{E9BA1890-4A6D-69C5-7C78-00C4BB0000F6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4DBDE9B-86D0-2BB4-B3C6-107BC266704B}"/>
              </a:ext>
            </a:extLst>
          </p:cNvPr>
          <p:cNvSpPr/>
          <p:nvPr/>
        </p:nvSpPr>
        <p:spPr>
          <a:xfrm>
            <a:off x="5889419" y="1438656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59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B9912972-0F6E-2493-9548-8474614EFB52}"/>
              </a:ext>
            </a:extLst>
          </p:cNvPr>
          <p:cNvSpPr/>
          <p:nvPr/>
        </p:nvSpPr>
        <p:spPr>
          <a:xfrm>
            <a:off x="5093683" y="2817515"/>
            <a:ext cx="421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330993FC-87A7-365A-6A73-CD3F7935F34A}"/>
              </a:ext>
            </a:extLst>
          </p:cNvPr>
          <p:cNvSpPr/>
          <p:nvPr/>
        </p:nvSpPr>
        <p:spPr>
          <a:xfrm>
            <a:off x="6927274" y="2817514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FD3654B-1CD2-7AB9-5EAB-2D2106E3D8B9}"/>
              </a:ext>
            </a:extLst>
          </p:cNvPr>
          <p:cNvSpPr/>
          <p:nvPr/>
        </p:nvSpPr>
        <p:spPr>
          <a:xfrm>
            <a:off x="4651051" y="4186888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59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8BAE824E-838A-E340-8103-7169740ACD62}"/>
              </a:ext>
            </a:extLst>
          </p:cNvPr>
          <p:cNvSpPr/>
          <p:nvPr/>
        </p:nvSpPr>
        <p:spPr>
          <a:xfrm>
            <a:off x="5450961" y="4187433"/>
            <a:ext cx="439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FE5F333-C0BB-5EEA-3366-C71CBDA0A77A}"/>
              </a:ext>
            </a:extLst>
          </p:cNvPr>
          <p:cNvSpPr/>
          <p:nvPr/>
        </p:nvSpPr>
        <p:spPr>
          <a:xfrm>
            <a:off x="6016751" y="4189472"/>
            <a:ext cx="421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F4B77EE3-D55A-192B-150A-4CD4E2A0A617}"/>
              </a:ext>
            </a:extLst>
          </p:cNvPr>
          <p:cNvSpPr/>
          <p:nvPr/>
        </p:nvSpPr>
        <p:spPr>
          <a:xfrm>
            <a:off x="6675598" y="4190017"/>
            <a:ext cx="439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732F9FF-184B-9262-66D1-B5A7B21A6A1D}"/>
              </a:ext>
            </a:extLst>
          </p:cNvPr>
          <p:cNvSpPr/>
          <p:nvPr/>
        </p:nvSpPr>
        <p:spPr>
          <a:xfrm>
            <a:off x="7117534" y="4189471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0B5DEC5C-ADB0-5107-8713-60E0388723F1}"/>
              </a:ext>
            </a:extLst>
          </p:cNvPr>
          <p:cNvGrpSpPr/>
          <p:nvPr/>
        </p:nvGrpSpPr>
        <p:grpSpPr>
          <a:xfrm>
            <a:off x="8766659" y="1327903"/>
            <a:ext cx="2980836" cy="2469098"/>
            <a:chOff x="1871447" y="2066209"/>
            <a:chExt cx="2980836" cy="2469098"/>
          </a:xfrm>
        </p:grpSpPr>
        <p:sp>
          <p:nvSpPr>
            <p:cNvPr id="37" name="Merge 12">
              <a:extLst>
                <a:ext uri="{FF2B5EF4-FFF2-40B4-BE49-F238E27FC236}">
                  <a16:creationId xmlns="" xmlns:a16="http://schemas.microsoft.com/office/drawing/2014/main" id="{86E034A8-BDB9-F656-51B2-B3B6E716540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70E63EEC-463C-43F3-1383-2C3DF0A39950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39" name="Merge 12">
              <a:extLst>
                <a:ext uri="{FF2B5EF4-FFF2-40B4-BE49-F238E27FC236}">
                  <a16:creationId xmlns="" xmlns:a16="http://schemas.microsoft.com/office/drawing/2014/main" id="{DD2F3C5E-BF90-8239-7266-E6D9D01D6A92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1EEE5B46-27A6-69B8-0727-DFC91682855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41" name="Rounded Rectangle 33">
              <a:extLst>
                <a:ext uri="{FF2B5EF4-FFF2-40B4-BE49-F238E27FC236}">
                  <a16:creationId xmlns="" xmlns:a16="http://schemas.microsoft.com/office/drawing/2014/main" id="{85FEB125-287E-C37B-7B30-30887F393916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12D14E8-CA19-0EEF-7B23-CB255ABC2539}"/>
              </a:ext>
            </a:extLst>
          </p:cNvPr>
          <p:cNvSpPr/>
          <p:nvPr/>
        </p:nvSpPr>
        <p:spPr>
          <a:xfrm>
            <a:off x="9910010" y="1475090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55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F31211EE-54B7-5130-A7B0-F03E0ABE4816}"/>
              </a:ext>
            </a:extLst>
          </p:cNvPr>
          <p:cNvSpPr/>
          <p:nvPr/>
        </p:nvSpPr>
        <p:spPr>
          <a:xfrm>
            <a:off x="9114274" y="2886607"/>
            <a:ext cx="421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867CAEF-0C75-85BF-4206-088035E3C663}"/>
              </a:ext>
            </a:extLst>
          </p:cNvPr>
          <p:cNvSpPr/>
          <p:nvPr/>
        </p:nvSpPr>
        <p:spPr>
          <a:xfrm>
            <a:off x="10991743" y="2886606"/>
            <a:ext cx="421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9C1D2FEC-91E5-D56E-C42E-99B854EFA73C}"/>
              </a:ext>
            </a:extLst>
          </p:cNvPr>
          <p:cNvSpPr/>
          <p:nvPr/>
        </p:nvSpPr>
        <p:spPr>
          <a:xfrm>
            <a:off x="8772526" y="4220749"/>
            <a:ext cx="714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614F9275-4842-9517-0752-90C595A9F71C}"/>
              </a:ext>
            </a:extLst>
          </p:cNvPr>
          <p:cNvSpPr/>
          <p:nvPr/>
        </p:nvSpPr>
        <p:spPr>
          <a:xfrm>
            <a:off x="9424304" y="4221294"/>
            <a:ext cx="439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1F8CF1E6-BAC7-5B38-0326-9FC148D14114}"/>
              </a:ext>
            </a:extLst>
          </p:cNvPr>
          <p:cNvSpPr/>
          <p:nvPr/>
        </p:nvSpPr>
        <p:spPr>
          <a:xfrm>
            <a:off x="10104394" y="4213808"/>
            <a:ext cx="421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66BDA98B-0297-340E-3F57-F703F9B1F048}"/>
              </a:ext>
            </a:extLst>
          </p:cNvPr>
          <p:cNvSpPr/>
          <p:nvPr/>
        </p:nvSpPr>
        <p:spPr>
          <a:xfrm>
            <a:off x="10763241" y="4214353"/>
            <a:ext cx="439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0EBC13BE-1059-8BCB-5315-5863256E393D}"/>
              </a:ext>
            </a:extLst>
          </p:cNvPr>
          <p:cNvSpPr/>
          <p:nvPr/>
        </p:nvSpPr>
        <p:spPr>
          <a:xfrm>
            <a:off x="11187823" y="4204282"/>
            <a:ext cx="421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C5F5697F-535C-9EB8-D11C-E91259CC08D6}"/>
              </a:ext>
            </a:extLst>
          </p:cNvPr>
          <p:cNvSpPr/>
          <p:nvPr/>
        </p:nvSpPr>
        <p:spPr>
          <a:xfrm>
            <a:off x="11261849" y="4225138"/>
            <a:ext cx="444352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4725DA2B-5CE4-4E37-15A5-981EEE598ECD}"/>
              </a:ext>
            </a:extLst>
          </p:cNvPr>
          <p:cNvSpPr/>
          <p:nvPr/>
        </p:nvSpPr>
        <p:spPr>
          <a:xfrm>
            <a:off x="9956540" y="4213807"/>
            <a:ext cx="704039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50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6AA57F50-5C46-C2C5-61C5-D7A48F045B3C}"/>
              </a:ext>
            </a:extLst>
          </p:cNvPr>
          <p:cNvSpPr/>
          <p:nvPr/>
        </p:nvSpPr>
        <p:spPr>
          <a:xfrm>
            <a:off x="5879153" y="4183931"/>
            <a:ext cx="704039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50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22D00034-FC37-2A16-ED81-BE1E5390E63D}"/>
              </a:ext>
            </a:extLst>
          </p:cNvPr>
          <p:cNvSpPr/>
          <p:nvPr/>
        </p:nvSpPr>
        <p:spPr>
          <a:xfrm>
            <a:off x="152399" y="968290"/>
            <a:ext cx="3695701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30406585-6496-BAB1-1727-06EBC7540004}"/>
              </a:ext>
            </a:extLst>
          </p:cNvPr>
          <p:cNvGrpSpPr/>
          <p:nvPr/>
        </p:nvGrpSpPr>
        <p:grpSpPr>
          <a:xfrm>
            <a:off x="537241" y="1298101"/>
            <a:ext cx="2980836" cy="2469098"/>
            <a:chOff x="1871447" y="2066209"/>
            <a:chExt cx="2980836" cy="2469098"/>
          </a:xfrm>
        </p:grpSpPr>
        <p:sp>
          <p:nvSpPr>
            <p:cNvPr id="55" name="Merge 12">
              <a:extLst>
                <a:ext uri="{FF2B5EF4-FFF2-40B4-BE49-F238E27FC236}">
                  <a16:creationId xmlns="" xmlns:a16="http://schemas.microsoft.com/office/drawing/2014/main" id="{CAABBFF5-1F0C-0EE9-0929-F0FF1557E5D5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B8E62518-1101-45A2-B817-C8BB5E689606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7" name="Merge 12">
              <a:extLst>
                <a:ext uri="{FF2B5EF4-FFF2-40B4-BE49-F238E27FC236}">
                  <a16:creationId xmlns="" xmlns:a16="http://schemas.microsoft.com/office/drawing/2014/main" id="{E7818A59-2F57-6361-F54C-503E2596E4AF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DB00AC6A-9CB2-EB9A-1521-01B425CF670D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?</a:t>
              </a:r>
              <a:endPara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9" name="Rounded Rectangle 33">
              <a:extLst>
                <a:ext uri="{FF2B5EF4-FFF2-40B4-BE49-F238E27FC236}">
                  <a16:creationId xmlns="" xmlns:a16="http://schemas.microsoft.com/office/drawing/2014/main" id="{368CFBBE-686B-CBD4-DB7D-0433E822D20A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6E159169-D5C8-88B8-6246-1ADB0A94A5C9}"/>
              </a:ext>
            </a:extLst>
          </p:cNvPr>
          <p:cNvSpPr/>
          <p:nvPr/>
        </p:nvSpPr>
        <p:spPr>
          <a:xfrm>
            <a:off x="1680592" y="1526933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ACAB7241-E4F9-88E8-FA18-99431AEFAF97}"/>
              </a:ext>
            </a:extLst>
          </p:cNvPr>
          <p:cNvSpPr/>
          <p:nvPr/>
        </p:nvSpPr>
        <p:spPr>
          <a:xfrm>
            <a:off x="743792" y="2856805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8AE180DB-721E-0CA8-9EF4-F0ED7DA490E4}"/>
              </a:ext>
            </a:extLst>
          </p:cNvPr>
          <p:cNvSpPr/>
          <p:nvPr/>
        </p:nvSpPr>
        <p:spPr>
          <a:xfrm>
            <a:off x="394976" y="4190947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FBB9F484-0231-D058-D401-FB95453A8FAD}"/>
              </a:ext>
            </a:extLst>
          </p:cNvPr>
          <p:cNvSpPr/>
          <p:nvPr/>
        </p:nvSpPr>
        <p:spPr>
          <a:xfrm>
            <a:off x="1194886" y="4191492"/>
            <a:ext cx="439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7B14B9C4-304C-D416-6409-5F34C32FF7B0}"/>
              </a:ext>
            </a:extLst>
          </p:cNvPr>
          <p:cNvSpPr/>
          <p:nvPr/>
        </p:nvSpPr>
        <p:spPr>
          <a:xfrm>
            <a:off x="1733912" y="4184006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0B4FA6A6-5229-D5E4-6DA4-4327FC89B4AF}"/>
              </a:ext>
            </a:extLst>
          </p:cNvPr>
          <p:cNvSpPr/>
          <p:nvPr/>
        </p:nvSpPr>
        <p:spPr>
          <a:xfrm>
            <a:off x="2533823" y="4184551"/>
            <a:ext cx="439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AEFACB68-952B-DCDB-FBDD-1C0238823FA6}"/>
              </a:ext>
            </a:extLst>
          </p:cNvPr>
          <p:cNvSpPr/>
          <p:nvPr/>
        </p:nvSpPr>
        <p:spPr>
          <a:xfrm>
            <a:off x="3063180" y="4184005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75D0A032-D62A-6CF0-81D7-EBC3D7200D29}"/>
              </a:ext>
            </a:extLst>
          </p:cNvPr>
          <p:cNvSpPr/>
          <p:nvPr/>
        </p:nvSpPr>
        <p:spPr>
          <a:xfrm>
            <a:off x="3072369" y="4188082"/>
            <a:ext cx="444352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="" xmlns:a16="http://schemas.microsoft.com/office/drawing/2014/main" id="{10AE1A14-5071-3C7E-31D3-42F15C01EC43}"/>
              </a:ext>
            </a:extLst>
          </p:cNvPr>
          <p:cNvSpPr/>
          <p:nvPr/>
        </p:nvSpPr>
        <p:spPr>
          <a:xfrm>
            <a:off x="4924425" y="2914650"/>
            <a:ext cx="800100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50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DFA8773A-E977-685C-A2AD-AEFD8A0E4343}"/>
              </a:ext>
            </a:extLst>
          </p:cNvPr>
          <p:cNvSpPr/>
          <p:nvPr/>
        </p:nvSpPr>
        <p:spPr>
          <a:xfrm>
            <a:off x="8953500" y="2914650"/>
            <a:ext cx="800100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9AA9F740-B17C-19ED-10A3-3C8B5BA0A029}"/>
              </a:ext>
            </a:extLst>
          </p:cNvPr>
          <p:cNvSpPr/>
          <p:nvPr/>
        </p:nvSpPr>
        <p:spPr>
          <a:xfrm>
            <a:off x="10858500" y="2924175"/>
            <a:ext cx="800100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="" xmlns:a16="http://schemas.microsoft.com/office/drawing/2014/main" id="{66B19AA7-FCE1-0B3F-48A0-381B832F61F2}"/>
              </a:ext>
            </a:extLst>
          </p:cNvPr>
          <p:cNvSpPr/>
          <p:nvPr/>
        </p:nvSpPr>
        <p:spPr>
          <a:xfrm>
            <a:off x="2533649" y="2914650"/>
            <a:ext cx="885825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847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68" grpId="0" animBg="1"/>
      <p:bldP spid="73" grpId="0" animBg="1"/>
      <p:bldP spid="75" grpId="0" animBg="1"/>
      <p:bldP spid="76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E71CCE-3C6A-83D1-E1F2-C6D46EBE181F}"/>
              </a:ext>
            </a:extLst>
          </p:cNvPr>
          <p:cNvGrpSpPr/>
          <p:nvPr/>
        </p:nvGrpSpPr>
        <p:grpSpPr>
          <a:xfrm>
            <a:off x="2188414" y="252108"/>
            <a:ext cx="8860586" cy="814692"/>
            <a:chOff x="2188414" y="252108"/>
            <a:chExt cx="7329212" cy="135566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B52EEC7F-01E2-BD9A-40FC-E1A4489D850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53AF51C-D6C9-B67F-499D-98FDE222914F}"/>
                </a:ext>
              </a:extLst>
            </p:cNvPr>
            <p:cNvSpPr txBox="1"/>
            <p:nvPr/>
          </p:nvSpPr>
          <p:spPr>
            <a:xfrm>
              <a:off x="2451122" y="304711"/>
              <a:ext cx="680379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Sắp xếp các số ghi trên áo theo thứ tự: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="" xmlns:a16="http://schemas.microsoft.com/office/drawing/2014/main" id="{E8C56341-3595-56C9-B6F3-0DEA01F1AF3C}"/>
              </a:ext>
            </a:extLst>
          </p:cNvPr>
          <p:cNvSpPr/>
          <p:nvPr/>
        </p:nvSpPr>
        <p:spPr>
          <a:xfrm>
            <a:off x="1209675" y="314325"/>
            <a:ext cx="914400" cy="733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8CECF5-C286-09FB-75B4-E94185020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421981" y="1188684"/>
            <a:ext cx="5744029" cy="3606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307F49-294A-CBAB-C46C-AB2D38F7B433}"/>
              </a:ext>
            </a:extLst>
          </p:cNvPr>
          <p:cNvSpPr txBox="1"/>
          <p:nvPr/>
        </p:nvSpPr>
        <p:spPr>
          <a:xfrm>
            <a:off x="2371750" y="4923989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DACDC0-6709-D625-6917-C34B4F025601}"/>
              </a:ext>
            </a:extLst>
          </p:cNvPr>
          <p:cNvSpPr txBox="1"/>
          <p:nvPr/>
        </p:nvSpPr>
        <p:spPr>
          <a:xfrm>
            <a:off x="2371749" y="580006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Từ lớn đến bé: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2A23CD6-9512-F433-002D-C391ECE5EB6F}"/>
              </a:ext>
            </a:extLst>
          </p:cNvPr>
          <p:cNvSpPr txBox="1"/>
          <p:nvPr/>
        </p:nvSpPr>
        <p:spPr>
          <a:xfrm>
            <a:off x="5381650" y="4801879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14,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B62F93C-B334-388D-3D3C-246675C6C5AF}"/>
              </a:ext>
            </a:extLst>
          </p:cNvPr>
          <p:cNvSpPr txBox="1"/>
          <p:nvPr/>
        </p:nvSpPr>
        <p:spPr>
          <a:xfrm>
            <a:off x="6144320" y="4815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8198C1-22B1-9D26-4AF6-F903F2FBCA69}"/>
              </a:ext>
            </a:extLst>
          </p:cNvPr>
          <p:cNvSpPr txBox="1"/>
          <p:nvPr/>
        </p:nvSpPr>
        <p:spPr>
          <a:xfrm>
            <a:off x="7071606" y="483594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none" strike="noStrike" kern="1200" cap="none" spc="0" normalizeH="0" baseline="0" noProof="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19,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978E8C4-F1E2-67CF-5825-41A2F0560B77}"/>
              </a:ext>
            </a:extLst>
          </p:cNvPr>
          <p:cNvSpPr txBox="1"/>
          <p:nvPr/>
        </p:nvSpPr>
        <p:spPr>
          <a:xfrm>
            <a:off x="7922027" y="4840078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38492DE-BFF4-2615-8802-7CD8303AE122}"/>
              </a:ext>
            </a:extLst>
          </p:cNvPr>
          <p:cNvSpPr txBox="1"/>
          <p:nvPr/>
        </p:nvSpPr>
        <p:spPr>
          <a:xfrm>
            <a:off x="5424524" y="567695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22,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63FB49C-245A-0269-D545-7E1B17D16736}"/>
              </a:ext>
            </a:extLst>
          </p:cNvPr>
          <p:cNvSpPr txBox="1"/>
          <p:nvPr/>
        </p:nvSpPr>
        <p:spPr>
          <a:xfrm>
            <a:off x="6232071" y="5676955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none" strike="noStrike" kern="1200" cap="none" spc="0" normalizeH="0" baseline="0" noProof="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19,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25B6424-8109-4F79-82FB-5F66C657E70A}"/>
              </a:ext>
            </a:extLst>
          </p:cNvPr>
          <p:cNvSpPr txBox="1"/>
          <p:nvPr/>
        </p:nvSpPr>
        <p:spPr>
          <a:xfrm>
            <a:off x="7071606" y="5687319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15,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456AA1C-75A1-777A-106D-AED64A8A80CA}"/>
              </a:ext>
            </a:extLst>
          </p:cNvPr>
          <p:cNvSpPr txBox="1"/>
          <p:nvPr/>
        </p:nvSpPr>
        <p:spPr>
          <a:xfrm>
            <a:off x="7896536" y="56769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293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31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60FAE5F7-7F7D-AD73-E5B1-8239675E866C}"/>
              </a:ext>
            </a:extLst>
          </p:cNvPr>
          <p:cNvGrpSpPr/>
          <p:nvPr/>
        </p:nvGrpSpPr>
        <p:grpSpPr>
          <a:xfrm>
            <a:off x="925325" y="0"/>
            <a:ext cx="605826" cy="830997"/>
            <a:chOff x="3174278" y="237323"/>
            <a:chExt cx="605826" cy="830997"/>
          </a:xfrm>
        </p:grpSpPr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CDE92FAD-BE39-C5D8-69DD-AC293EC3A19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85A6C25-D99E-1E52-1C26-0FB792FA0F7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E1DDE53-8381-D2FC-83DE-5308CE03BCAB}"/>
              </a:ext>
            </a:extLst>
          </p:cNvPr>
          <p:cNvSpPr txBox="1"/>
          <p:nvPr/>
        </p:nvSpPr>
        <p:spPr>
          <a:xfrm>
            <a:off x="1495709" y="152400"/>
            <a:ext cx="129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graphicFrame>
        <p:nvGraphicFramePr>
          <p:cNvPr id="38" name="Table 7">
            <a:extLst>
              <a:ext uri="{FF2B5EF4-FFF2-40B4-BE49-F238E27FC236}">
                <a16:creationId xmlns="" xmlns:a16="http://schemas.microsoft.com/office/drawing/2014/main" id="{90454237-9E34-3D9C-E5EA-4734AAD6EF39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907809"/>
          <a:ext cx="8229600" cy="488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=""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=""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=""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8F8DA83F-D9EC-E54D-E7AB-CF0E8929940D}"/>
              </a:ext>
            </a:extLst>
          </p:cNvPr>
          <p:cNvSpPr/>
          <p:nvPr/>
        </p:nvSpPr>
        <p:spPr>
          <a:xfrm>
            <a:off x="5195279" y="2678450"/>
            <a:ext cx="47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01451CC9-42BA-A6A8-2518-D9B846767F8D}"/>
              </a:ext>
            </a:extLst>
          </p:cNvPr>
          <p:cNvSpPr/>
          <p:nvPr/>
        </p:nvSpPr>
        <p:spPr>
          <a:xfrm>
            <a:off x="8489102" y="2678450"/>
            <a:ext cx="470000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87D77DAE-3C9E-9DB9-32DD-F4086E3F2F0B}"/>
              </a:ext>
            </a:extLst>
          </p:cNvPr>
          <p:cNvSpPr/>
          <p:nvPr/>
        </p:nvSpPr>
        <p:spPr>
          <a:xfrm>
            <a:off x="5195280" y="3516805"/>
            <a:ext cx="47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E8F60A38-0211-8A0E-4FCF-CFB51C5BA8CA}"/>
              </a:ext>
            </a:extLst>
          </p:cNvPr>
          <p:cNvSpPr/>
          <p:nvPr/>
        </p:nvSpPr>
        <p:spPr>
          <a:xfrm>
            <a:off x="8489102" y="3516805"/>
            <a:ext cx="470000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F0D852A-E23B-C8AD-FEB0-2E09F94F569D}"/>
              </a:ext>
            </a:extLst>
          </p:cNvPr>
          <p:cNvSpPr/>
          <p:nvPr/>
        </p:nvSpPr>
        <p:spPr>
          <a:xfrm>
            <a:off x="5195279" y="4355160"/>
            <a:ext cx="47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6A8E5825-69F1-6872-E5AD-D0CB0DE49B16}"/>
              </a:ext>
            </a:extLst>
          </p:cNvPr>
          <p:cNvSpPr/>
          <p:nvPr/>
        </p:nvSpPr>
        <p:spPr>
          <a:xfrm>
            <a:off x="8489101" y="4355160"/>
            <a:ext cx="470000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F84CBD9-E1A5-99F1-F7CB-605CBECAEAF1}"/>
              </a:ext>
            </a:extLst>
          </p:cNvPr>
          <p:cNvSpPr/>
          <p:nvPr/>
        </p:nvSpPr>
        <p:spPr>
          <a:xfrm>
            <a:off x="5195278" y="5128081"/>
            <a:ext cx="47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0A533239-3C5F-4CA5-0647-16953A4EAFF1}"/>
              </a:ext>
            </a:extLst>
          </p:cNvPr>
          <p:cNvSpPr/>
          <p:nvPr/>
        </p:nvSpPr>
        <p:spPr>
          <a:xfrm>
            <a:off x="8489098" y="5128080"/>
            <a:ext cx="470000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824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0080779C-702B-A92E-2E96-F18704114A5C}"/>
              </a:ext>
            </a:extLst>
          </p:cNvPr>
          <p:cNvGrpSpPr/>
          <p:nvPr/>
        </p:nvGrpSpPr>
        <p:grpSpPr>
          <a:xfrm>
            <a:off x="1001965" y="0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EAC55842-6097-E036-B985-61B239012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C0CCCF5A-2336-E1A0-D16F-D7DD7BEE00B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06077F6-BFFB-F5E4-6742-4383773E73BE}"/>
              </a:ext>
            </a:extLst>
          </p:cNvPr>
          <p:cNvSpPr txBox="1"/>
          <p:nvPr/>
        </p:nvSpPr>
        <p:spPr>
          <a:xfrm>
            <a:off x="1429188" y="160365"/>
            <a:ext cx="1036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Từ ba thẻ số dưới đây, em hãy lập các số có hai chữ số.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0BB723AC-A27C-72B2-493C-F2D08F4BFE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65853" y="738634"/>
            <a:ext cx="6730547" cy="332446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1BA34DA4-ACB8-3744-D42D-CBB17AE6D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561E5696-A0EA-1637-45AF-8C5FDD347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DC7C4DD2-C71B-6F15-88E3-54E39C5D70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7B2B8BA-B25D-E0B1-D037-3279E52AD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6721FB83-246A-8B6F-C4FA-030DF42B09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269BA95C-6D43-3481-2FF7-7076B0D4C1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E38457D8-D494-8694-7D0E-040ACD070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509ABAB7-9D37-DA96-5AD3-33CF5795AC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8470881E-E3CC-65DB-CB94-B51ADB006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2DEA69C0-FC44-6B51-77EA-0689FC6E5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AE6918DF-BDEF-FB48-B8C5-46EADFB0D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00F9B23A-E208-3CE4-0F29-E21185684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  <a:extLst>
              <a:ext uri="{FF2B5EF4-FFF2-40B4-BE49-F238E27FC236}">
                <a16:creationId xmlns=""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" action="ppaction://noaction"/>
            <a:extLst>
              <a:ext uri="{FF2B5EF4-FFF2-40B4-BE49-F238E27FC236}">
                <a16:creationId xmlns=""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  <p:pic>
        <p:nvPicPr>
          <p:cNvPr id="3" name="nhạc hay">
            <a:hlinkClick r:id="" action="ppaction://media"/>
            <a:extLst>
              <a:ext uri="{FF2B5EF4-FFF2-40B4-BE49-F238E27FC236}">
                <a16:creationId xmlns="" xmlns:a16="http://schemas.microsoft.com/office/drawing/2014/main" id="{0225EBA6-94F6-5B09-BF29-7B094BACDB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27075" y="368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164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 = 50 + ?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222363" y="1316736"/>
            <a:ext cx="4627011" cy="1716385"/>
            <a:chOff x="7349021" y="2594357"/>
            <a:chExt cx="4627011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502818" y="3047162"/>
              <a:ext cx="4473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srgbClr val="8C1D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4400" b="1" dirty="0">
                  <a:solidFill>
                    <a:srgbClr val="8C1D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8C1D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án</a:t>
              </a:r>
              <a:r>
                <a:rPr lang="en-US" sz="4400" b="1" dirty="0">
                  <a:solidFill>
                    <a:srgbClr val="8C1D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8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=""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244142" y="2391780"/>
            <a:ext cx="4617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= ? + 9</a:t>
            </a:r>
            <a:endParaRPr lang="x-none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=""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316736"/>
            <a:ext cx="4623987" cy="1716385"/>
            <a:chOff x="7349021" y="2594357"/>
            <a:chExt cx="4623987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426618" y="3018587"/>
              <a:ext cx="4473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solidFill>
                    <a:srgbClr val="8C1D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5400" b="1" dirty="0">
                  <a:solidFill>
                    <a:srgbClr val="8C1D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b="1" dirty="0" err="1">
                  <a:solidFill>
                    <a:srgbClr val="8C1D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án</a:t>
              </a:r>
              <a:r>
                <a:rPr lang="en-US" sz="5400" b="1" dirty="0">
                  <a:solidFill>
                    <a:srgbClr val="8C1D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7467" y="1934580"/>
            <a:ext cx="46176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x-none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các số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56, 22, 38, 11</a:t>
            </a:r>
            <a:endParaRPr lang="x-none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316736"/>
            <a:ext cx="4623987" cy="1716385"/>
            <a:chOff x="7349021" y="2594357"/>
            <a:chExt cx="4623987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483768" y="2780462"/>
              <a:ext cx="44732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srgbClr val="8C1D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4400" b="1" dirty="0">
                  <a:solidFill>
                    <a:srgbClr val="8C1D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8C1D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án</a:t>
              </a:r>
              <a:r>
                <a:rPr lang="en-US" sz="4400" b="1" dirty="0">
                  <a:solidFill>
                    <a:srgbClr val="8C1D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11, 22, 38, 56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618978" y="94147"/>
            <a:ext cx="7047914" cy="3401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669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x-non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các số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56, 22, 38, 11</a:t>
            </a:r>
            <a:endParaRPr lang="x-none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1943100"/>
            <a:ext cx="3999039" cy="2131652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246954"/>
              <a:ext cx="2964439" cy="887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srgbClr val="8C1D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3600" b="1" dirty="0">
                  <a:solidFill>
                    <a:srgbClr val="8C1D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8C1D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án</a:t>
              </a:r>
              <a:r>
                <a:rPr lang="en-US" sz="3600" b="1" dirty="0">
                  <a:solidFill>
                    <a:srgbClr val="8C1D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56, 38, 22, 11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91" y="3886200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821476" y="3490944"/>
            <a:ext cx="19585923" cy="2991979"/>
            <a:chOff x="962275" y="3559848"/>
            <a:chExt cx="13922721" cy="2991979"/>
          </a:xfrm>
        </p:grpSpPr>
        <p:sp>
          <p:nvSpPr>
            <p:cNvPr id="11" name="TextBox 10"/>
            <p:cNvSpPr txBox="1"/>
            <p:nvPr/>
          </p:nvSpPr>
          <p:spPr>
            <a:xfrm rot="21301319">
              <a:off x="4591466" y="3559848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DỌN NHÀ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01319">
              <a:off x="962275" y="3997282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               DỌN NHÀ</a:t>
              </a:r>
              <a:endParaRPr kumimoji="0" lang="en-US" sz="8000" b="0" i="0" u="none" strike="noStrike" kern="1200" cap="none" spc="0" normalizeH="0" baseline="0" noProof="0" dirty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nhạc hay">
            <a:hlinkClick r:id="" action="ppaction://media"/>
            <a:extLst>
              <a:ext uri="{FF2B5EF4-FFF2-40B4-BE49-F238E27FC236}">
                <a16:creationId xmlns="" xmlns:a16="http://schemas.microsoft.com/office/drawing/2014/main" id="{BDA3FE4E-7622-046D-0DA1-53B627055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8503" y="2564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2074" y="3246077"/>
            <a:ext cx="8130363" cy="190723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Đáp</a:t>
            </a:r>
            <a:r>
              <a:rPr lang="en-US" sz="6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án</a:t>
            </a:r>
            <a:r>
              <a:rPr lang="en-US" sz="6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 83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4294" y="580888"/>
            <a:ext cx="10287092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1. Viết số: 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8</a:t>
            </a:r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chục và 3 đơn vị</a:t>
            </a:r>
          </a:p>
        </p:txBody>
      </p:sp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9649482" y="5004454"/>
            <a:ext cx="2341837" cy="150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1101" y="2552700"/>
            <a:ext cx="6426274" cy="148590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Đáp</a:t>
            </a:r>
            <a:r>
              <a:rPr lang="en-US" sz="6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án</a:t>
            </a:r>
            <a:r>
              <a:rPr lang="en-US" sz="6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 76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22860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2. Viết số: 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7</a:t>
            </a:r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chục và 6 đơn vị</a:t>
            </a: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9793476" y="4297762"/>
            <a:ext cx="2053849" cy="21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9921" y="2214846"/>
            <a:ext cx="7194230" cy="181423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Đáp</a:t>
            </a:r>
            <a:r>
              <a:rPr lang="en-US" sz="6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án</a:t>
            </a:r>
            <a:r>
              <a:rPr lang="en-US" sz="6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 35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886" y="228600"/>
            <a:ext cx="9525000" cy="953909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Viết số: Ba mươi lăm</a:t>
            </a: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9855686" y="4652680"/>
            <a:ext cx="2137420" cy="21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=""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318</Words>
  <Application>Microsoft Office PowerPoint</Application>
  <PresentationFormat>Custom</PresentationFormat>
  <Paragraphs>113</Paragraphs>
  <Slides>20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主题</vt:lpstr>
      <vt:lpstr>Custom Design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ASUS</cp:lastModifiedBy>
  <cp:revision>14</cp:revision>
  <dcterms:created xsi:type="dcterms:W3CDTF">2024-04-23T09:02:56Z</dcterms:created>
  <dcterms:modified xsi:type="dcterms:W3CDTF">2025-09-06T01:30:59Z</dcterms:modified>
</cp:coreProperties>
</file>