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notesSlides/notesSlide8.xml" ContentType="application/vnd.openxmlformats-officedocument.presentationml.notesSlide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activeX/activeX3.xml" ContentType="application/vnd.ms-office.activeX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6" r:id="rId2"/>
    <p:sldId id="288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81" r:id="rId11"/>
    <p:sldId id="282" r:id="rId12"/>
    <p:sldId id="283" r:id="rId13"/>
    <p:sldId id="284" r:id="rId14"/>
    <p:sldId id="276" r:id="rId15"/>
    <p:sldId id="277" r:id="rId16"/>
    <p:sldId id="275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A6FA5-AD22-413F-BE5A-F5565AA1BE4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41786-0FC4-4C4A-A474-A49C111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41786-0FC4-4C4A-A474-A49C11108C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8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32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các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 </a:t>
            </a:r>
            <a:r>
              <a:rPr lang="en-GB" baseline="0" dirty="0" err="1"/>
              <a:t>cản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đường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mặt</a:t>
            </a:r>
            <a:r>
              <a:rPr lang="en-GB" baseline="0" dirty="0"/>
              <a:t> </a:t>
            </a:r>
            <a:r>
              <a:rPr lang="en-GB" baseline="0" dirty="0" err="1"/>
              <a:t>trời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sang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6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2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1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83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88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r>
              <a:rPr lang="en-GB" baseline="0" dirty="0"/>
              <a:t>,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nhân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281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4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0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7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0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5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0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0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4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2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8903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8.xml"/><Relationship Id="rId11" Type="http://schemas.openxmlformats.org/officeDocument/2006/relationships/slide" Target="slide19.xml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slide" Target="slide16.xml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18.xml"/><Relationship Id="rId7" Type="http://schemas.microsoft.com/office/2007/relationships/hdphoto" Target="../media/hdphoto8.wdp"/><Relationship Id="rId12" Type="http://schemas.openxmlformats.org/officeDocument/2006/relationships/image" Target="../media/image1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40.wmf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8.xml"/><Relationship Id="rId9" Type="http://schemas.openxmlformats.org/officeDocument/2006/relationships/slide" Target="slide15.xml"/><Relationship Id="rId1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15.xml"/><Relationship Id="rId3" Type="http://schemas.openxmlformats.org/officeDocument/2006/relationships/slideLayout" Target="../slideLayouts/slideLayout18.xml"/><Relationship Id="rId7" Type="http://schemas.microsoft.com/office/2007/relationships/hdphoto" Target="../media/hdphoto8.wdp"/><Relationship Id="rId12" Type="http://schemas.microsoft.com/office/2007/relationships/hdphoto" Target="../media/hdphoto9.wdp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42.wmf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15.xml"/><Relationship Id="rId3" Type="http://schemas.openxmlformats.org/officeDocument/2006/relationships/slideLayout" Target="../slideLayouts/slideLayout18.xml"/><Relationship Id="rId7" Type="http://schemas.microsoft.com/office/2007/relationships/hdphoto" Target="../media/hdphoto8.wdp"/><Relationship Id="rId12" Type="http://schemas.microsoft.com/office/2007/relationships/hdphoto" Target="../media/hdphoto9.wdp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45.wmf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slide" Target="slide5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18.png"/><Relationship Id="rId15" Type="http://schemas.openxmlformats.org/officeDocument/2006/relationships/slide" Target="slide6.xml"/><Relationship Id="rId10" Type="http://schemas.openxmlformats.org/officeDocument/2006/relationships/image" Target="../media/image21.png"/><Relationship Id="rId4" Type="http://schemas.openxmlformats.org/officeDocument/2006/relationships/slide" Target="slide7.xml"/><Relationship Id="rId9" Type="http://schemas.openxmlformats.org/officeDocument/2006/relationships/slide" Target="slide4.xml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11" Type="http://schemas.microsoft.com/office/2007/relationships/hdphoto" Target="../media/hdphoto4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11" Type="http://schemas.microsoft.com/office/2007/relationships/hdphoto" Target="../media/hdphoto5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11" Type="http://schemas.microsoft.com/office/2007/relationships/hdphoto" Target="../media/hdphoto5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11" Type="http://schemas.microsoft.com/office/2007/relationships/hdphoto" Target="../media/hdphoto5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247"/>
            <a:ext cx="1456667" cy="7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51" y="352455"/>
            <a:ext cx="3316244" cy="1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7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35363" y="133043"/>
            <a:ext cx="1487606" cy="707886"/>
          </a:xfrm>
          <a:custGeom>
            <a:avLst/>
            <a:gdLst>
              <a:gd name="connsiteX0" fmla="*/ 0 w 1376405"/>
              <a:gd name="connsiteY0" fmla="*/ 0 h 707886"/>
              <a:gd name="connsiteX1" fmla="*/ 1376405 w 1376405"/>
              <a:gd name="connsiteY1" fmla="*/ 0 h 707886"/>
              <a:gd name="connsiteX2" fmla="*/ 1376405 w 1376405"/>
              <a:gd name="connsiteY2" fmla="*/ 707886 h 707886"/>
              <a:gd name="connsiteX3" fmla="*/ 0 w 1376405"/>
              <a:gd name="connsiteY3" fmla="*/ 707886 h 707886"/>
              <a:gd name="connsiteX4" fmla="*/ 0 w 1376405"/>
              <a:gd name="connsiteY4" fmla="*/ 0 h 707886"/>
              <a:gd name="connsiteX0" fmla="*/ 0 w 1376405"/>
              <a:gd name="connsiteY0" fmla="*/ 99363 h 807249"/>
              <a:gd name="connsiteX1" fmla="*/ 557540 w 1376405"/>
              <a:gd name="connsiteY1" fmla="*/ 0 h 807249"/>
              <a:gd name="connsiteX2" fmla="*/ 1376405 w 1376405"/>
              <a:gd name="connsiteY2" fmla="*/ 99363 h 807249"/>
              <a:gd name="connsiteX3" fmla="*/ 1376405 w 1376405"/>
              <a:gd name="connsiteY3" fmla="*/ 807249 h 807249"/>
              <a:gd name="connsiteX4" fmla="*/ 0 w 1376405"/>
              <a:gd name="connsiteY4" fmla="*/ 807249 h 807249"/>
              <a:gd name="connsiteX5" fmla="*/ 0 w 1376405"/>
              <a:gd name="connsiteY5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487606 w 1487606"/>
              <a:gd name="connsiteY3" fmla="*/ 807249 h 807249"/>
              <a:gd name="connsiteX4" fmla="*/ 111201 w 1487606"/>
              <a:gd name="connsiteY4" fmla="*/ 807249 h 807249"/>
              <a:gd name="connsiteX5" fmla="*/ 0 w 1487606"/>
              <a:gd name="connsiteY5" fmla="*/ 504968 h 807249"/>
              <a:gd name="connsiteX6" fmla="*/ 111201 w 1487606"/>
              <a:gd name="connsiteY6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805217 w 1487606"/>
              <a:gd name="connsiteY5" fmla="*/ 738039 h 807249"/>
              <a:gd name="connsiteX6" fmla="*/ 111201 w 1487606"/>
              <a:gd name="connsiteY6" fmla="*/ 807249 h 807249"/>
              <a:gd name="connsiteX7" fmla="*/ 0 w 1487606"/>
              <a:gd name="connsiteY7" fmla="*/ 504968 h 807249"/>
              <a:gd name="connsiteX8" fmla="*/ 111201 w 1487606"/>
              <a:gd name="connsiteY8" fmla="*/ 99363 h 80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606" h="807249">
                <a:moveTo>
                  <a:pt x="111201" y="99363"/>
                </a:moveTo>
                <a:cubicBezTo>
                  <a:pt x="274301" y="98087"/>
                  <a:pt x="505641" y="1276"/>
                  <a:pt x="668741" y="0"/>
                </a:cubicBezTo>
                <a:lnTo>
                  <a:pt x="1487606" y="99363"/>
                </a:lnTo>
                <a:cubicBezTo>
                  <a:pt x="1487606" y="203073"/>
                  <a:pt x="1282889" y="197600"/>
                  <a:pt x="1282889" y="301310"/>
                </a:cubicBezTo>
                <a:lnTo>
                  <a:pt x="1487606" y="807249"/>
                </a:lnTo>
                <a:cubicBezTo>
                  <a:pt x="1264692" y="802376"/>
                  <a:pt x="1028131" y="742912"/>
                  <a:pt x="805217" y="738039"/>
                </a:cubicBezTo>
                <a:lnTo>
                  <a:pt x="111201" y="807249"/>
                </a:lnTo>
                <a:cubicBezTo>
                  <a:pt x="110528" y="670095"/>
                  <a:pt x="673" y="642122"/>
                  <a:pt x="0" y="504968"/>
                </a:cubicBezTo>
                <a:lnTo>
                  <a:pt x="111201" y="99363"/>
                </a:lnTo>
                <a:close/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4000" b="1" dirty="0" err="1">
                <a:solidFill>
                  <a:srgbClr val="E76618">
                    <a:lumMod val="50000"/>
                  </a:srgbClr>
                </a:solidFill>
                <a:latin typeface="#9Slide05 SVNClementine" panose="020F0502020204030203" pitchFamily="34" charset="0"/>
              </a:rPr>
              <a:t>Bài</a:t>
            </a:r>
            <a:r>
              <a:rPr lang="en-GB" sz="4000" b="1" dirty="0">
                <a:solidFill>
                  <a:srgbClr val="E76618">
                    <a:lumMod val="50000"/>
                  </a:srgbClr>
                </a:solidFill>
                <a:latin typeface="#9Slide05 SVNClementine" panose="020F0502020204030203" pitchFamily="34" charset="0"/>
              </a:rPr>
              <a:t> 2</a:t>
            </a: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69" y="4164682"/>
            <a:ext cx="1000050" cy="1432908"/>
          </a:xfrm>
          <a:prstGeom prst="rect">
            <a:avLst/>
          </a:prstGeom>
        </p:spPr>
      </p:pic>
      <p:pic>
        <p:nvPicPr>
          <p:cNvPr id="15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9275" y="3274044"/>
            <a:ext cx="2151918" cy="32141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F37348-4558-E632-1F6F-6A15CE2346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180"/>
            <a:ext cx="1597290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9B5D7A-5D8F-4089-EEAE-35503C2AFD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8278" y="776512"/>
            <a:ext cx="4261473" cy="21337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96C505-842F-1201-A2AA-8E1FFA0981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6418" y="2852870"/>
            <a:ext cx="8248603" cy="13351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1E16707-C20C-0822-1687-629CC6D995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395" y="4030425"/>
            <a:ext cx="233497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5345 0.08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254000"/>
            <a:ext cx="11388089" cy="653059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Transformer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05F270D-6A62-ACA4-8A16-AE672B057ED1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35AC2A15-D0E4-08E4-1457-842ACD938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34B18B5-7A8F-474E-2B0C-AAAC2822EC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C63E32-CAEC-48E5-004E-562DD357D285}"/>
              </a:ext>
            </a:extLst>
          </p:cNvPr>
          <p:cNvSpPr txBox="1"/>
          <p:nvPr/>
        </p:nvSpPr>
        <p:spPr>
          <a:xfrm>
            <a:off x="1783921" y="404123"/>
            <a:ext cx="83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 câu trả lời đúng.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B79B56-2AA4-5243-1FFA-FEE31C884240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Ghép hai trong ba thẻ số bên được tất cả bao nhiêu số có hai chữ số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5D704C-2BC6-6E7B-60BD-407337F707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1" name="Rounded Rectangle 11">
            <a:extLst>
              <a:ext uri="{FF2B5EF4-FFF2-40B4-BE49-F238E27FC236}">
                <a16:creationId xmlns:a16="http://schemas.microsoft.com/office/drawing/2014/main" xmlns="" id="{A11549AA-B5B3-9AE6-29BC-97835A2E0618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6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xmlns="" id="{22677F65-E6D8-2CB4-D9DF-6BE077E8CB0E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xmlns="" id="{A5EE3685-74D1-A689-169A-1CC63B8EB95C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06C8967-B14B-775F-A6BC-9057E82D439C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0624FD0-CB4F-2D5D-61E3-648F1B8E2A8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588F846-8070-8966-528A-017CC03AB2DE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793B8D-B39A-50DF-A6B9-BF2163DC9642}"/>
              </a:ext>
            </a:extLst>
          </p:cNvPr>
          <p:cNvSpPr txBox="1"/>
          <p:nvPr/>
        </p:nvSpPr>
        <p:spPr>
          <a:xfrm>
            <a:off x="3657601" y="5428713"/>
            <a:ext cx="7541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 số có 2 chữ số ghép được từ 3 thẻ số trên là: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9FE400B-63DA-22E6-5506-FA549C2A0DDA}"/>
              </a:ext>
            </a:extLst>
          </p:cNvPr>
          <p:cNvSpPr txBox="1"/>
          <p:nvPr/>
        </p:nvSpPr>
        <p:spPr>
          <a:xfrm>
            <a:off x="5648961" y="5946873"/>
            <a:ext cx="16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40,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7CA0A1-F47B-4D23-6782-0AAD17164539}"/>
              </a:ext>
            </a:extLst>
          </p:cNvPr>
          <p:cNvSpPr txBox="1"/>
          <p:nvPr/>
        </p:nvSpPr>
        <p:spPr>
          <a:xfrm>
            <a:off x="6360161" y="5946873"/>
            <a:ext cx="16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45,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87B21B0-36FE-0713-1421-CED2D8F6B820}"/>
              </a:ext>
            </a:extLst>
          </p:cNvPr>
          <p:cNvSpPr txBox="1"/>
          <p:nvPr/>
        </p:nvSpPr>
        <p:spPr>
          <a:xfrm>
            <a:off x="7112001" y="5936713"/>
            <a:ext cx="16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50,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FF1139A-0913-715C-5B2C-1FB91C4B4087}"/>
              </a:ext>
            </a:extLst>
          </p:cNvPr>
          <p:cNvSpPr txBox="1"/>
          <p:nvPr/>
        </p:nvSpPr>
        <p:spPr>
          <a:xfrm>
            <a:off x="7833361" y="5926553"/>
            <a:ext cx="16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DCF97C-D482-B8BC-760D-26F666898DB6}"/>
              </a:ext>
            </a:extLst>
          </p:cNvPr>
          <p:cNvSpPr txBox="1"/>
          <p:nvPr/>
        </p:nvSpPr>
        <p:spPr>
          <a:xfrm>
            <a:off x="1612571" y="294781"/>
            <a:ext cx="129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8E5B95-CCF7-5C32-35E3-D8EB15D68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68859" y="943318"/>
            <a:ext cx="10390214" cy="277097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AD6DB92-9BD6-5812-68C5-0D7E6B9E7865}"/>
              </a:ext>
            </a:extLst>
          </p:cNvPr>
          <p:cNvGrpSpPr/>
          <p:nvPr/>
        </p:nvGrpSpPr>
        <p:grpSpPr>
          <a:xfrm>
            <a:off x="1006745" y="254000"/>
            <a:ext cx="605826" cy="1061603"/>
            <a:chOff x="3174278" y="-34683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3490CC08-CD80-DCA7-6E6D-3280DB65DC90}"/>
                </a:ext>
              </a:extLst>
            </p:cNvPr>
            <p:cNvSpPr/>
            <p:nvPr/>
          </p:nvSpPr>
          <p:spPr>
            <a:xfrm>
              <a:off x="3174278" y="-32899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827EE9F-740F-2CE6-83F6-EF63804A2DE2}"/>
                </a:ext>
              </a:extLst>
            </p:cNvPr>
            <p:cNvSpPr txBox="1"/>
            <p:nvPr/>
          </p:nvSpPr>
          <p:spPr>
            <a:xfrm>
              <a:off x="3194791" y="-3468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E1CA2E6-D863-38DF-5961-F218E193C62E}"/>
              </a:ext>
            </a:extLst>
          </p:cNvPr>
          <p:cNvSpPr/>
          <p:nvPr/>
        </p:nvSpPr>
        <p:spPr>
          <a:xfrm>
            <a:off x="473852" y="2214198"/>
            <a:ext cx="584826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Toa liền sau của toa  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là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Toa liền trước của toa 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 toa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DA38B8D-0045-EC65-1B05-DECC8E4EE887}"/>
              </a:ext>
            </a:extLst>
          </p:cNvPr>
          <p:cNvSpPr/>
          <p:nvPr/>
        </p:nvSpPr>
        <p:spPr>
          <a:xfrm>
            <a:off x="316687" y="3567781"/>
            <a:ext cx="584987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Toa liền trước của toa 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 toa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Toa liền sau của toa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 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DFB5D06-CA53-6C2B-A3C8-56246D0E1B26}"/>
              </a:ext>
            </a:extLst>
          </p:cNvPr>
          <p:cNvGrpSpPr/>
          <p:nvPr/>
        </p:nvGrpSpPr>
        <p:grpSpPr>
          <a:xfrm>
            <a:off x="316687" y="4330924"/>
            <a:ext cx="8584587" cy="1942036"/>
            <a:chOff x="480121" y="5208393"/>
            <a:chExt cx="8584587" cy="195986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E98DD1EB-8976-0A42-A1D0-00E287611B13}"/>
                </a:ext>
              </a:extLst>
            </p:cNvPr>
            <p:cNvSpPr/>
            <p:nvPr/>
          </p:nvSpPr>
          <p:spPr>
            <a:xfrm>
              <a:off x="480121" y="5770549"/>
              <a:ext cx="7640233" cy="13977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c. Ở giữa toa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và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toa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là toa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Ở giữa toa 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 toa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là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toa         và toa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F6ADB5B6-3957-AAC2-CFC7-D7D61B3059B3}"/>
                </a:ext>
              </a:extLst>
            </p:cNvPr>
            <p:cNvSpPr/>
            <p:nvPr/>
          </p:nvSpPr>
          <p:spPr>
            <a:xfrm>
              <a:off x="8879978" y="5208393"/>
              <a:ext cx="184730" cy="528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0D27790-6C7D-4AC6-7284-B5AA58C88E5A}"/>
              </a:ext>
            </a:extLst>
          </p:cNvPr>
          <p:cNvGrpSpPr/>
          <p:nvPr/>
        </p:nvGrpSpPr>
        <p:grpSpPr>
          <a:xfrm>
            <a:off x="6036949" y="5711786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3CF0B6F1-0FEE-204F-390F-8D60F95238F7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BFD63776-0CB9-483D-2F47-92409202D42B}"/>
                </a:ext>
              </a:extLst>
            </p:cNvPr>
            <p:cNvSpPr/>
            <p:nvPr/>
          </p:nvSpPr>
          <p:spPr>
            <a:xfrm>
              <a:off x="5200352" y="3427783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6D37D9CA-9994-2630-C9A9-5DFEBBFE206C}"/>
              </a:ext>
            </a:extLst>
          </p:cNvPr>
          <p:cNvGrpSpPr/>
          <p:nvPr/>
        </p:nvGrpSpPr>
        <p:grpSpPr>
          <a:xfrm>
            <a:off x="5928837" y="5019288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57F9757-23DD-257A-825F-0EE689CF5854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A4D50F24-1BD2-5DE6-3BDE-A498A97AC4C7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EAAE3C26-AEDB-22DD-3895-104486E38063}"/>
              </a:ext>
            </a:extLst>
          </p:cNvPr>
          <p:cNvGrpSpPr/>
          <p:nvPr/>
        </p:nvGrpSpPr>
        <p:grpSpPr>
          <a:xfrm>
            <a:off x="6086441" y="3699102"/>
            <a:ext cx="585418" cy="561176"/>
            <a:chOff x="4790868" y="3412589"/>
            <a:chExt cx="585418" cy="561176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F8693F95-160C-25BC-747C-720DF19B6852}"/>
                </a:ext>
              </a:extLst>
            </p:cNvPr>
            <p:cNvSpPr/>
            <p:nvPr/>
          </p:nvSpPr>
          <p:spPr>
            <a:xfrm>
              <a:off x="4802989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CC05648A-FFB2-D4AD-89EB-D15F8B90DEAD}"/>
                </a:ext>
              </a:extLst>
            </p:cNvPr>
            <p:cNvSpPr/>
            <p:nvPr/>
          </p:nvSpPr>
          <p:spPr>
            <a:xfrm>
              <a:off x="4790868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92D675D-17C6-A3AB-A4FE-0F61AB0DF0F6}"/>
              </a:ext>
            </a:extLst>
          </p:cNvPr>
          <p:cNvGrpSpPr/>
          <p:nvPr/>
        </p:nvGrpSpPr>
        <p:grpSpPr>
          <a:xfrm>
            <a:off x="5885970" y="4330926"/>
            <a:ext cx="601590" cy="579826"/>
            <a:chOff x="4752246" y="3371178"/>
            <a:chExt cx="601590" cy="57982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EA7F4475-78D6-3CE0-CA8B-B4C2BCE11179}"/>
                </a:ext>
              </a:extLst>
            </p:cNvPr>
            <p:cNvSpPr/>
            <p:nvPr/>
          </p:nvSpPr>
          <p:spPr>
            <a:xfrm>
              <a:off x="4752246" y="3371178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D445A990-2F3F-ABB9-D0B3-DBBD6CCFBEE2}"/>
                </a:ext>
              </a:extLst>
            </p:cNvPr>
            <p:cNvSpPr/>
            <p:nvPr/>
          </p:nvSpPr>
          <p:spPr>
            <a:xfrm>
              <a:off x="4768418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C0818076-C5EF-37C1-0EC5-8E95E8EBD5E5}"/>
              </a:ext>
            </a:extLst>
          </p:cNvPr>
          <p:cNvGrpSpPr/>
          <p:nvPr/>
        </p:nvGrpSpPr>
        <p:grpSpPr>
          <a:xfrm>
            <a:off x="6098562" y="2938519"/>
            <a:ext cx="585418" cy="561176"/>
            <a:chOff x="4702877" y="3344502"/>
            <a:chExt cx="585418" cy="561176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5608DB52-3087-E917-18A8-AC972CD59A8D}"/>
                </a:ext>
              </a:extLst>
            </p:cNvPr>
            <p:cNvSpPr/>
            <p:nvPr/>
          </p:nvSpPr>
          <p:spPr>
            <a:xfrm>
              <a:off x="4702877" y="3344502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E39CD804-64BF-EDBD-DB21-EFB73B58C5CC}"/>
                </a:ext>
              </a:extLst>
            </p:cNvPr>
            <p:cNvSpPr/>
            <p:nvPr/>
          </p:nvSpPr>
          <p:spPr>
            <a:xfrm>
              <a:off x="4702877" y="3363480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344D7C0-27CA-D47B-2E28-DEA9FB99C0E8}"/>
              </a:ext>
            </a:extLst>
          </p:cNvPr>
          <p:cNvGrpSpPr/>
          <p:nvPr/>
        </p:nvGrpSpPr>
        <p:grpSpPr>
          <a:xfrm>
            <a:off x="6011717" y="2331486"/>
            <a:ext cx="585418" cy="561176"/>
            <a:chOff x="4881246" y="3438564"/>
            <a:chExt cx="585418" cy="56117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12A79B0D-1054-880C-2268-6AF29199DCE7}"/>
                </a:ext>
              </a:extLst>
            </p:cNvPr>
            <p:cNvSpPr/>
            <p:nvPr/>
          </p:nvSpPr>
          <p:spPr>
            <a:xfrm>
              <a:off x="4889319" y="3438564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DFFE8B6A-1426-09E7-B436-FE7E7D640E5C}"/>
                </a:ext>
              </a:extLst>
            </p:cNvPr>
            <p:cNvSpPr/>
            <p:nvPr/>
          </p:nvSpPr>
          <p:spPr>
            <a:xfrm>
              <a:off x="4881246" y="3457542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DB1F745-52B4-444C-3A40-BB5EA2CBA761}"/>
              </a:ext>
            </a:extLst>
          </p:cNvPr>
          <p:cNvGrpSpPr/>
          <p:nvPr/>
        </p:nvGrpSpPr>
        <p:grpSpPr>
          <a:xfrm>
            <a:off x="7878227" y="5708002"/>
            <a:ext cx="591924" cy="561176"/>
            <a:chOff x="5193845" y="3412589"/>
            <a:chExt cx="591924" cy="56117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FB16CDFE-BC89-CACD-C406-158E79B284C7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34608E1-4E5A-7FC9-1D53-F76EC55335D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sp>
        <p:nvSpPr>
          <p:cNvPr id="79" name="椭圆 7">
            <a:extLst>
              <a:ext uri="{FF2B5EF4-FFF2-40B4-BE49-F238E27FC236}">
                <a16:creationId xmlns:a16="http://schemas.microsoft.com/office/drawing/2014/main" xmlns="" id="{8CD0FA92-41F3-AFAE-C570-4283BC0FDE5E}"/>
              </a:ext>
            </a:extLst>
          </p:cNvPr>
          <p:cNvSpPr/>
          <p:nvPr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0" name="图片 8">
            <a:extLst>
              <a:ext uri="{FF2B5EF4-FFF2-40B4-BE49-F238E27FC236}">
                <a16:creationId xmlns:a16="http://schemas.microsoft.com/office/drawing/2014/main" xmlns="" id="{3A05327A-DC73-5E7A-DD30-C4D530D10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254000"/>
            <a:ext cx="11388089" cy="653059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Transformer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0338CB7-CF78-AD06-0826-7F0E44E2B488}"/>
              </a:ext>
            </a:extLst>
          </p:cNvPr>
          <p:cNvGrpSpPr/>
          <p:nvPr/>
        </p:nvGrpSpPr>
        <p:grpSpPr>
          <a:xfrm>
            <a:off x="914018" y="473419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5BC1441-5254-D669-80D7-D8F690A059D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E3E66AE-33C1-E1CC-5ECE-C18AD35EB7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286FC1-A07E-DDF4-D4F8-77A39D07995E}"/>
              </a:ext>
            </a:extLst>
          </p:cNvPr>
          <p:cNvSpPr txBox="1"/>
          <p:nvPr/>
        </p:nvSpPr>
        <p:spPr>
          <a:xfrm>
            <a:off x="1371348" y="586768"/>
            <a:ext cx="926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Số?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xmlns="" id="{F0C9B6B4-EDF9-39A9-9061-7BE7AB8E5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36274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xmlns="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xmlns="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liền trước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đã cho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liền sau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1098A8-DA1B-3B69-DF1D-AB924DB3C70B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37AB26-8AD2-A5A9-9FE4-8985EDB16699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6DB373-B3FA-2380-D97E-89DCE221CA7F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24BF39-6A61-FFAC-C84D-529AD7024349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00F9671-4F19-4D8C-0F06-7EA8A9151DF1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1CBADC1-9CFD-B745-7AC8-04D2FA7CB2E3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AF1A4BF-2012-A1E8-B708-059039958851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499ABA1-B550-6054-F0E9-C2612D5DB1CC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4028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254000"/>
            <a:ext cx="11388089" cy="653059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Transformer" pitchFamily="2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37F49AD-F444-C344-74BE-6210D0016114}"/>
              </a:ext>
            </a:extLst>
          </p:cNvPr>
          <p:cNvGrpSpPr/>
          <p:nvPr/>
        </p:nvGrpSpPr>
        <p:grpSpPr>
          <a:xfrm>
            <a:off x="849522" y="527241"/>
            <a:ext cx="714833" cy="923331"/>
            <a:chOff x="3430491" y="2812761"/>
            <a:chExt cx="321893" cy="39673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244722C7-658B-F198-14F8-BD4AA4369006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00A341C-99C5-143C-2CAF-55A46350B0D2}"/>
                </a:ext>
              </a:extLst>
            </p:cNvPr>
            <p:cNvSpPr/>
            <p:nvPr/>
          </p:nvSpPr>
          <p:spPr>
            <a:xfrm>
              <a:off x="3454431" y="2812761"/>
              <a:ext cx="289687" cy="396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54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5F63B3-76DF-62DD-D894-9586AE39F92E}"/>
              </a:ext>
            </a:extLst>
          </p:cNvPr>
          <p:cNvSpPr txBox="1"/>
          <p:nvPr/>
        </p:nvSpPr>
        <p:spPr>
          <a:xfrm>
            <a:off x="1478347" y="502730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3EC5D5-2D11-55F2-728A-117A4CE84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440458" y="1456837"/>
            <a:ext cx="7566265" cy="36809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7DC2B60-F203-E160-2E8A-FF7E546967C7}"/>
              </a:ext>
            </a:extLst>
          </p:cNvPr>
          <p:cNvSpPr txBox="1"/>
          <p:nvPr/>
        </p:nvSpPr>
        <p:spPr>
          <a:xfrm>
            <a:off x="1564347" y="5266662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Thỏ xám chạy ở làn số mấy?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3ADAB0-B2F2-689A-7C72-860DFFFE8824}"/>
              </a:ext>
            </a:extLst>
          </p:cNvPr>
          <p:cNvSpPr txBox="1"/>
          <p:nvPr/>
        </p:nvSpPr>
        <p:spPr>
          <a:xfrm>
            <a:off x="1564347" y="5789882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6430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39" y="0"/>
            <a:ext cx="8551073" cy="5157554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19" y="883798"/>
            <a:ext cx="7334124" cy="2804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" y="268904"/>
            <a:ext cx="27739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39" y="641444"/>
            <a:ext cx="8551073" cy="4516109"/>
          </a:xfrm>
          <a:prstGeom prst="rect">
            <a:avLst/>
          </a:prstGeom>
        </p:spPr>
      </p:pic>
      <p:pic>
        <p:nvPicPr>
          <p:cNvPr id="5" name="图片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83" y="2881627"/>
            <a:ext cx="4861219" cy="4108850"/>
          </a:xfrm>
          <a:prstGeom prst="rect">
            <a:avLst/>
          </a:prstGeom>
        </p:spPr>
      </p:pic>
      <p:pic>
        <p:nvPicPr>
          <p:cNvPr id="7" name="图片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" y="268904"/>
            <a:ext cx="2773920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02" y="47190"/>
            <a:ext cx="7330780" cy="93099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72165" y="1478930"/>
            <a:ext cx="65865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46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9" y="802590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17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3314465"/>
            <a:ext cx="2489663" cy="357054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name="TextBox1" r:id="rId2" imgW="1174680" imgH="768240"/>
        </mc:Choice>
        <mc:Fallback>
          <p:control name="TextBox1" r:id="rId2" imgW="1174680" imgH="7682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23325" y="2403475"/>
                  <a:ext cx="1174750" cy="766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870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9" y="802590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71" y="2963075"/>
            <a:ext cx="2999853" cy="405844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0" name="TextBox1" r:id="rId2" imgW="1486080" imgH="882720"/>
        </mc:Choice>
        <mc:Fallback>
          <p:control name="TextBox1" r:id="rId2" imgW="1486080" imgH="88272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02738" y="2435225"/>
                  <a:ext cx="1485900" cy="879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80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9" y="802590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38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85" y="3243620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6" y="3314466"/>
            <a:ext cx="4278074" cy="361595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74" name="TextBox1" r:id="rId2" imgW="1689120" imgH="876240"/>
        </mc:Choice>
        <mc:Fallback>
          <p:control name="TextBox1" r:id="rId2" imgW="1689120" imgH="8762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43975" y="2341563"/>
                  <a:ext cx="1690688" cy="877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687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9081" y="591139"/>
            <a:ext cx="8334113" cy="411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73" y="203686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1" y="590631"/>
            <a:ext cx="9848725" cy="3434751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38" y="1150243"/>
            <a:ext cx="1378643" cy="125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65" y="-90728"/>
            <a:ext cx="10297886" cy="124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" y="292619"/>
            <a:ext cx="3162564" cy="1105160"/>
          </a:xfrm>
          <a:prstGeom prst="rect">
            <a:avLst/>
          </a:prstGeom>
        </p:spPr>
      </p:pic>
      <p:pic>
        <p:nvPicPr>
          <p:cNvPr id="7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8325" y="2607497"/>
            <a:ext cx="2151918" cy="321418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32" y="4423777"/>
            <a:ext cx="2422378" cy="169468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93" b="94118" l="5640" r="93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5" t="32394" r="42351" b="32939"/>
          <a:stretch/>
        </p:blipFill>
        <p:spPr>
          <a:xfrm>
            <a:off x="4870479" y="3600448"/>
            <a:ext cx="3451860" cy="2377441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t="9666" r="15722" b="17999"/>
          <a:stretch/>
        </p:blipFill>
        <p:spPr>
          <a:xfrm>
            <a:off x="7371568" y="3709960"/>
            <a:ext cx="2338315" cy="2629090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81" y="3520439"/>
            <a:ext cx="2903220" cy="290322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9765" y="1730319"/>
            <a:ext cx="8734567" cy="3273534"/>
          </a:xfrm>
          <a:prstGeom prst="roundRect">
            <a:avLst/>
          </a:prstGeom>
          <a:solidFill>
            <a:schemeClr val="bg2">
              <a:alpha val="72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Nam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20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2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0.49076 -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75 -0.00555 L 0.63607 -0.005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07 -0.00555 L 0.81107 0.018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107 0.01806 L 1.2254 0.030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845" y="2103223"/>
            <a:ext cx="1022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Số liền trước của số 10 là?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55081" y="3490996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55081" y="4915024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61983" y="-144860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19" y="3561961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775593" y="4796171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149366" y="3145680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149366" y="4714904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25 2.9629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845" y="2103223"/>
            <a:ext cx="1022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fr-FR" sz="5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Số</a:t>
            </a:r>
            <a:r>
              <a:rPr lang="fr-FR" sz="5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fr-FR" sz="5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liền</a:t>
            </a:r>
            <a:r>
              <a:rPr lang="fr-FR" sz="5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fr-FR" sz="5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sau</a:t>
            </a:r>
            <a:r>
              <a:rPr lang="fr-FR" sz="5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fr-FR" sz="5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của</a:t>
            </a:r>
            <a:r>
              <a:rPr lang="fr-FR" sz="5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fr-FR" sz="5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số</a:t>
            </a:r>
            <a:r>
              <a:rPr lang="fr-FR" sz="5400" b="1" dirty="0">
                <a:solidFill>
                  <a:prstClr val="white"/>
                </a:solidFill>
                <a:latin typeface="UTM Avo" panose="02040603050506020204" pitchFamily="18" charset="0"/>
              </a:rPr>
              <a:t> 15 là?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40818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32305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35623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56333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1788" y="7370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28" y="5093667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775593" y="4824559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3186989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08157" y="3193677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0.01574 L 0.3336 0.014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845" y="2312773"/>
            <a:ext cx="1022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Số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nhỏ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nhất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trong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tia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số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số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mấy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03917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27945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4399" y="103631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19" y="5087612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813166" y="3054026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3158601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4727825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03917"/>
            <a:ext cx="3777441" cy="1569660"/>
            <a:chOff x="7269133" y="3503917"/>
            <a:chExt cx="3777441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896487" y="3860995"/>
              <a:ext cx="3150087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Không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nhất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1 000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27945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200" b="1" dirty="0">
                  <a:solidFill>
                    <a:srgbClr val="C42F1A">
                      <a:lumMod val="50000"/>
                    </a:srgbClr>
                  </a:solidFill>
                  <a:latin typeface="UTM Avo" panose="02040603050506020204" pitchFamily="18" charset="0"/>
                </a:rPr>
                <a:t>999</a:t>
              </a:r>
              <a:endPara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4754" y="-78979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18" y="3495619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72810" y="4803168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46823" y="3128697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531722" y="4734822"/>
            <a:ext cx="2016566" cy="21301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81075" y="2199528"/>
            <a:ext cx="1022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nhất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trong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tia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31705 -0.00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1" y="657458"/>
            <a:ext cx="6019208" cy="37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254000"/>
            <a:ext cx="11388089" cy="653059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Transformer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71F711-D419-371F-968B-1B632C5E8388}"/>
              </a:ext>
            </a:extLst>
          </p:cNvPr>
          <p:cNvSpPr/>
          <p:nvPr/>
        </p:nvSpPr>
        <p:spPr>
          <a:xfrm>
            <a:off x="4694552" y="2505002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7DA6556-4725-75C0-D296-4B7E367EFF89}"/>
              </a:ext>
            </a:extLst>
          </p:cNvPr>
          <p:cNvSpPr/>
          <p:nvPr/>
        </p:nvSpPr>
        <p:spPr>
          <a:xfrm>
            <a:off x="5190100" y="3450894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34DA9C7-4AE9-8ADF-A930-99C3789C452B}"/>
              </a:ext>
            </a:extLst>
          </p:cNvPr>
          <p:cNvSpPr/>
          <p:nvPr/>
        </p:nvSpPr>
        <p:spPr>
          <a:xfrm>
            <a:off x="5940456" y="344575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F734C20-7351-D898-9F7B-1E708AFBD01B}"/>
              </a:ext>
            </a:extLst>
          </p:cNvPr>
          <p:cNvSpPr/>
          <p:nvPr/>
        </p:nvSpPr>
        <p:spPr>
          <a:xfrm>
            <a:off x="2493012" y="2508562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D177E63-3A9E-0BC5-3ADF-E12B224B7DEC}"/>
              </a:ext>
            </a:extLst>
          </p:cNvPr>
          <p:cNvSpPr/>
          <p:nvPr/>
        </p:nvSpPr>
        <p:spPr>
          <a:xfrm>
            <a:off x="5191337" y="345174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19D507D-FBFD-D3B1-A2D6-8766B6978E6F}"/>
              </a:ext>
            </a:extLst>
          </p:cNvPr>
          <p:cNvSpPr/>
          <p:nvPr/>
        </p:nvSpPr>
        <p:spPr>
          <a:xfrm>
            <a:off x="4416940" y="34554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BFE57960-E7CD-5C2E-E1CE-89E79C562102}"/>
              </a:ext>
            </a:extLst>
          </p:cNvPr>
          <p:cNvSpPr/>
          <p:nvPr/>
        </p:nvSpPr>
        <p:spPr>
          <a:xfrm>
            <a:off x="3675728" y="346082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BCECF30-B38B-5520-3620-7B31DD0EAC2E}"/>
              </a:ext>
            </a:extLst>
          </p:cNvPr>
          <p:cNvSpPr/>
          <p:nvPr/>
        </p:nvSpPr>
        <p:spPr>
          <a:xfrm>
            <a:off x="2939331" y="345842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A6D487C7-1F02-A966-2AC9-2CC5B7642FEC}"/>
              </a:ext>
            </a:extLst>
          </p:cNvPr>
          <p:cNvSpPr/>
          <p:nvPr/>
        </p:nvSpPr>
        <p:spPr>
          <a:xfrm>
            <a:off x="2230688" y="344799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4CC9DFB-533F-8891-BA58-37927B0EF14D}"/>
              </a:ext>
            </a:extLst>
          </p:cNvPr>
          <p:cNvGrpSpPr/>
          <p:nvPr/>
        </p:nvGrpSpPr>
        <p:grpSpPr>
          <a:xfrm>
            <a:off x="1373415" y="1411157"/>
            <a:ext cx="605826" cy="830997"/>
            <a:chOff x="3174278" y="237323"/>
            <a:chExt cx="605826" cy="83099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9B94E1D-2D4F-A31D-BC09-DC3DBD8353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DF0D24C-449F-8A96-E9F1-AE6B2A4ED43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CDC922E-185D-AC0C-5C38-1C5BD4F1A691}"/>
              </a:ext>
            </a:extLst>
          </p:cNvPr>
          <p:cNvSpPr txBox="1"/>
          <p:nvPr/>
        </p:nvSpPr>
        <p:spPr>
          <a:xfrm>
            <a:off x="2064090" y="1534666"/>
            <a:ext cx="489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Tìm trên tia số: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9621C6E-419C-89DE-D5E2-D7E7F4EC0D89}"/>
              </a:ext>
            </a:extLst>
          </p:cNvPr>
          <p:cNvGrpSpPr/>
          <p:nvPr/>
        </p:nvGrpSpPr>
        <p:grpSpPr>
          <a:xfrm>
            <a:off x="2297179" y="3096460"/>
            <a:ext cx="8328910" cy="922147"/>
            <a:chOff x="1563236" y="2212042"/>
            <a:chExt cx="8388080" cy="112126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9E5B529A-07F3-E22D-F8DE-D479F44DFC53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xmlns="" id="{4CF4003B-7FF1-A6EC-CC09-B8C7A750D9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F0DEE013-A567-0EFC-B0EA-91DB06210AC0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EDD2A7A-C67A-BB20-15DF-9F46A0770D3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5411969A-D4E0-3B1F-6DE6-817B8783CD61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0F81386C-B1A1-C618-54C1-2062058C1C7D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4C47E894-E3A6-D8D9-F263-F34DEAFADC72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A2E00011-1ECB-556A-C653-F87B4F1069C2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A65D21F6-BA1C-EF40-7579-2D695E2ADB67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32344978-9685-EDFB-9390-969A4E4589E6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DBAA6AAB-BD38-5136-4798-C9F5000CCFFD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333FAA95-4B26-60F0-81AA-A56935B1C28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E58F0673-A47E-38E7-9DE0-E65F20E7CB2E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DB39433-072A-3393-F3C0-5E8202881705}"/>
                </a:ext>
              </a:extLst>
            </p:cNvPr>
            <p:cNvSpPr txBox="1"/>
            <p:nvPr/>
          </p:nvSpPr>
          <p:spPr>
            <a:xfrm>
              <a:off x="1563236" y="2622261"/>
              <a:ext cx="484094" cy="71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EAFE604-7B04-FBC8-56F2-F6C0862E9D96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018997B-799C-A7E3-1BD7-4B6F55A7752B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5590F91-F4B7-E61F-CEF8-F370D17D5DEE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B267E94-13C2-45A6-87B8-1899090BD2D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03EF0AA-E11F-58D9-FACA-ACAFF3C1157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F9B9754-B969-43F5-E6C0-10DA329D19F6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016EE59-FFD6-2037-57DA-E07390B226A6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EC8BC67-31CF-B391-C683-941D32BE9F3B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750A416-3378-354F-8B08-6900DFE23115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2043C3-7F9D-F3CB-C373-86CF50764878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8E764D9-D7BB-4505-4535-6088EB36060B}"/>
              </a:ext>
            </a:extLst>
          </p:cNvPr>
          <p:cNvSpPr txBox="1"/>
          <p:nvPr/>
        </p:nvSpPr>
        <p:spPr>
          <a:xfrm>
            <a:off x="2088325" y="469914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a. Những số bé hơn 5:</a:t>
            </a:r>
          </a:p>
        </p:txBody>
      </p:sp>
      <p:sp>
        <p:nvSpPr>
          <p:cNvPr id="63" name="Right Bracket 62">
            <a:extLst>
              <a:ext uri="{FF2B5EF4-FFF2-40B4-BE49-F238E27FC236}">
                <a16:creationId xmlns:a16="http://schemas.microsoft.com/office/drawing/2014/main" xmlns="" id="{B5D04829-FE5D-F6E8-7ECA-3BF2EE396675}"/>
              </a:ext>
            </a:extLst>
          </p:cNvPr>
          <p:cNvSpPr/>
          <p:nvPr/>
        </p:nvSpPr>
        <p:spPr>
          <a:xfrm>
            <a:off x="5978045" y="2508562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88871C1-359F-256F-DDDC-D81BC4E05FA4}"/>
              </a:ext>
            </a:extLst>
          </p:cNvPr>
          <p:cNvSpPr txBox="1"/>
          <p:nvPr/>
        </p:nvSpPr>
        <p:spPr>
          <a:xfrm>
            <a:off x="6320338" y="465563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0; 1; 2; 3; 4</a:t>
            </a:r>
          </a:p>
        </p:txBody>
      </p:sp>
      <p:sp>
        <p:nvSpPr>
          <p:cNvPr id="65" name="Right Bracket 64">
            <a:extLst>
              <a:ext uri="{FF2B5EF4-FFF2-40B4-BE49-F238E27FC236}">
                <a16:creationId xmlns:a16="http://schemas.microsoft.com/office/drawing/2014/main" xmlns="" id="{A1283675-EAC0-173D-8D2B-981166D89297}"/>
              </a:ext>
            </a:extLst>
          </p:cNvPr>
          <p:cNvSpPr/>
          <p:nvPr/>
        </p:nvSpPr>
        <p:spPr>
          <a:xfrm flipH="1">
            <a:off x="4680092" y="2508562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ight Bracket 65">
            <a:extLst>
              <a:ext uri="{FF2B5EF4-FFF2-40B4-BE49-F238E27FC236}">
                <a16:creationId xmlns:a16="http://schemas.microsoft.com/office/drawing/2014/main" xmlns="" id="{AFCF7043-0612-F0DC-853D-7E1928954251}"/>
              </a:ext>
            </a:extLst>
          </p:cNvPr>
          <p:cNvSpPr/>
          <p:nvPr/>
        </p:nvSpPr>
        <p:spPr>
          <a:xfrm>
            <a:off x="6731723" y="2508562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1626909-262B-1616-82FA-0683342BC532}"/>
              </a:ext>
            </a:extLst>
          </p:cNvPr>
          <p:cNvSpPr txBox="1"/>
          <p:nvPr/>
        </p:nvSpPr>
        <p:spPr>
          <a:xfrm>
            <a:off x="2094719" y="5495818"/>
            <a:ext cx="787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b. Những số vừa lớn hơn 3 vừa bé hơn 6: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9D7C298-59C0-570C-F6AA-456366073834}"/>
              </a:ext>
            </a:extLst>
          </p:cNvPr>
          <p:cNvSpPr txBox="1"/>
          <p:nvPr/>
        </p:nvSpPr>
        <p:spPr>
          <a:xfrm>
            <a:off x="9871784" y="5486972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4; 5</a:t>
            </a:r>
          </a:p>
        </p:txBody>
      </p:sp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xmlns="" id="{10267B78-133C-BAB5-530B-5CAD4C10F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35" y="47510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03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4" grpId="0" animBg="1"/>
          <p:bldP spid="24" grpId="0" animBg="1"/>
          <p:bldP spid="24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6" grpId="0"/>
          <p:bldP spid="62" grpId="0"/>
          <p:bldP spid="63" grpId="0" animBg="1"/>
          <p:bldP spid="63" grpId="1" animBg="1"/>
          <p:bldP spid="63" grpId="2" animBg="1"/>
          <p:bldP spid="64" grpId="0"/>
          <p:bldP spid="65" grpId="0" animBg="1"/>
          <p:bldP spid="65" grpId="1" animBg="1"/>
          <p:bldP spid="66" grpId="0" animBg="1"/>
          <p:bldP spid="66" grpId="1" animBg="1"/>
          <p:bldP spid="67" grpId="0"/>
          <p:bldP spid="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4" grpId="0" animBg="1"/>
          <p:bldP spid="24" grpId="0" animBg="1"/>
          <p:bldP spid="24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6" grpId="0"/>
          <p:bldP spid="62" grpId="0"/>
          <p:bldP spid="63" grpId="0" animBg="1"/>
          <p:bldP spid="63" grpId="1" animBg="1"/>
          <p:bldP spid="63" grpId="2" animBg="1"/>
          <p:bldP spid="64" grpId="0"/>
          <p:bldP spid="65" grpId="0" animBg="1"/>
          <p:bldP spid="65" grpId="1" animBg="1"/>
          <p:bldP spid="66" grpId="0" animBg="1"/>
          <p:bldP spid="66" grpId="1" animBg="1"/>
          <p:bldP spid="67" grpId="0"/>
          <p:bldP spid="68" grpId="0"/>
        </p:bldLst>
      </p:timing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598</Words>
  <Application>Microsoft Office PowerPoint</Application>
  <PresentationFormat>Custom</PresentationFormat>
  <Paragraphs>141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22</cp:revision>
  <dcterms:created xsi:type="dcterms:W3CDTF">2024-04-24T10:10:11Z</dcterms:created>
  <dcterms:modified xsi:type="dcterms:W3CDTF">2025-09-06T02:33:58Z</dcterms:modified>
</cp:coreProperties>
</file>