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9"/>
  </p:notesMasterIdLst>
  <p:sldIdLst>
    <p:sldId id="2637" r:id="rId3"/>
    <p:sldId id="2638" r:id="rId4"/>
    <p:sldId id="313" r:id="rId5"/>
    <p:sldId id="257" r:id="rId6"/>
    <p:sldId id="258" r:id="rId7"/>
    <p:sldId id="285" r:id="rId8"/>
    <p:sldId id="2636" r:id="rId9"/>
    <p:sldId id="268" r:id="rId10"/>
    <p:sldId id="265" r:id="rId11"/>
    <p:sldId id="286" r:id="rId12"/>
    <p:sldId id="287" r:id="rId13"/>
    <p:sldId id="288" r:id="rId14"/>
    <p:sldId id="308" r:id="rId15"/>
    <p:sldId id="2639" r:id="rId16"/>
    <p:sldId id="2632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A8088-C644-4D09-82FC-D6229CF6100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C624A-F4BC-437D-9E63-73371CE3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6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2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B77C-9C40-BC44-6E0E-219F252F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F562E-8BF5-A4CC-A333-910E85C2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C3E06-0EF7-2FA1-15A5-C88E4B52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7A6FE-1C97-9E90-FC09-BF89A7FB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19B25-045E-E6BF-7E02-BBFB5754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8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8655-9A38-BE7F-E91D-113A99BB6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58BD5-8AF6-A815-C8CE-8F77F3A2F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AF050-FF85-611D-FF60-C73233954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08333-C199-D671-5707-9972BF95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01548-74ED-87A5-2403-EE364182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019C8-A041-4AE3-3400-ECDCA9AB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38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6F3A-A0C5-FE52-F537-2E63C96F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2F4F-F93D-C7E4-FECB-E08F2DFAE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4D9EE-E98A-0F91-FE5E-3CB75A75F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A31A9-68E2-25E1-173B-890972ABB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C4A9C-91D5-8499-0E49-97BC8B9B3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095AE-BC5C-A5FE-3186-B23948B2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761E5-4D98-03F0-0D02-EC17C660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FFF9E5-9C3F-B32D-57C2-120E5EF8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7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5E2F-153D-B3F0-F352-406DAF0E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EAED3-FF6E-907D-5CD7-0E10584B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5328B-006D-E967-C045-DC69516B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E1EC7-4D6A-C92A-20A7-A4B0D383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96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300F3-4C5E-E82D-10D0-CD4F5CC2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CAFD8-E391-6C73-66B7-1B40E8CD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0CA7A-5D61-90A7-F583-7F4A8F31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85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25FC-7BBD-4A84-10B0-B2ACF170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8F59F-C905-1606-6431-380D6ED1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B739A-E9B9-31C6-460D-F277EB6FA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6B13F-F67E-E5FD-729F-54B95A9F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29356-4369-9C31-9D3F-83A90D19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56BCE-FF72-5F33-3F60-715C3B8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2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0D17-CD03-A603-6F9B-EDA446D8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3E96A-843B-FB24-C58F-557FBCCC5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5CD81-F645-F878-1B05-58EAB560D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1E684-DBCE-23F7-09B6-BEC332D1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B41C1-9CE0-7038-13BA-5786BD24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1849C-6D2C-2DEE-AC74-96870EF8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1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9914-8347-9079-C339-3DA6ECC1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846E8-A538-61F4-58D4-AE1149E78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4511-3325-B4C4-9E64-3C4426CB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1C174-CE37-8B8A-9880-D0D525FC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47C5C-7D71-0363-5595-1367A487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50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EC602-C78C-548C-5EAF-E68D6BA0F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98D57-79DC-AE37-2226-AFA676BE2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6D673-747A-D60E-8DA2-2C664112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C61D-0632-BB0F-BF5F-8A637C95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9468C-C910-9418-55AB-BC96FB99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6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2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5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3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88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1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9BB6-0F06-88DD-EDF5-2FBB5CBE0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A2B79-883C-277C-C456-2306309C6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2F078-2E1C-9326-EA5B-73415A54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BB8A1-3D37-46A1-31DA-164E4973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7C5D-E8CB-AD1B-57D4-DDEFFD5E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2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EBF0-F66D-8862-696B-3FF49F13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4A835-321C-D4C9-33FC-0AD53F9F6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2AE3E-1354-9388-53A7-9316BC10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A9265-9305-4824-B4DF-09AF5D1C1AE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492B4-0AE0-6DEE-CDC0-F6E685D6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5B0D-235E-8EED-ABFC-76EBB9A3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9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944C5EE-DD47-D0B7-00AA-371F20CBE7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8" y="66824"/>
            <a:ext cx="1746999" cy="174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2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944C5EE-DD47-D0B7-00AA-371F20CBE7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0151" y="0"/>
            <a:ext cx="1746999" cy="174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9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3C8BE731-9D01-F696-AA9E-A94EDEDAC6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0" y="794657"/>
            <a:ext cx="12192000" cy="6063343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sp>
        <p:nvSpPr>
          <p:cNvPr id="4" name="矩形 10">
            <a:extLst>
              <a:ext uri="{FF2B5EF4-FFF2-40B4-BE49-F238E27FC236}">
                <a16:creationId xmlns:a16="http://schemas.microsoft.com/office/drawing/2014/main" id="{3253864C-8453-0AFD-FDEF-004ED498610F}"/>
              </a:ext>
            </a:extLst>
          </p:cNvPr>
          <p:cNvSpPr/>
          <p:nvPr/>
        </p:nvSpPr>
        <p:spPr>
          <a:xfrm>
            <a:off x="2585264" y="2137701"/>
            <a:ext cx="7021474" cy="2754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3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KHỞI ĐỘNG</a:t>
            </a:r>
            <a:endParaRPr lang="zh-CN" altLang="en-US" sz="173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UTM Fire House" panose="02040603050506020204" pitchFamily="18" charset="0"/>
              <a:ea typeface="字魂157号-萌趣兔兔" panose="00000500000000000000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4459262" y="2404941"/>
            <a:ext cx="4951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0"/>
              </a:rPr>
              <a:t>Ngày hį Ǖ</a:t>
            </a:r>
            <a:r>
              <a:rPr lang="el-GR" sz="3200" b="1">
                <a:solidFill>
                  <a:prstClr val="black"/>
                </a:solidFill>
                <a:latin typeface="HP001 4 hàng" panose="020B0603050302020204" pitchFamily="34" charset="0"/>
              </a:rPr>
              <a:t>ί</a:t>
            </a: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0"/>
              </a:rPr>
              <a:t>a ở 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264974" y="955433"/>
            <a:ext cx="5759911" cy="1479559"/>
            <a:chOff x="3264974" y="955433"/>
            <a:chExt cx="5759911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64974" y="1665551"/>
              <a:ext cx="575991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304800"/>
            <a:ext cx="11620500" cy="625792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custGeom>
                    <a:avLst/>
                    <a:gdLst>
                      <a:gd name="connsiteX0" fmla="*/ 0 w 11620500"/>
                      <a:gd name="connsiteY0" fmla="*/ 1043008 h 6257925"/>
                      <a:gd name="connsiteX1" fmla="*/ 1043008 w 11620500"/>
                      <a:gd name="connsiteY1" fmla="*/ 0 h 6257925"/>
                      <a:gd name="connsiteX2" fmla="*/ 1829603 w 11620500"/>
                      <a:gd name="connsiteY2" fmla="*/ 0 h 6257925"/>
                      <a:gd name="connsiteX3" fmla="*/ 2330163 w 11620500"/>
                      <a:gd name="connsiteY3" fmla="*/ 0 h 6257925"/>
                      <a:gd name="connsiteX4" fmla="*/ 2926069 w 11620500"/>
                      <a:gd name="connsiteY4" fmla="*/ 0 h 6257925"/>
                      <a:gd name="connsiteX5" fmla="*/ 3521974 w 11620500"/>
                      <a:gd name="connsiteY5" fmla="*/ 0 h 6257925"/>
                      <a:gd name="connsiteX6" fmla="*/ 4308569 w 11620500"/>
                      <a:gd name="connsiteY6" fmla="*/ 0 h 6257925"/>
                      <a:gd name="connsiteX7" fmla="*/ 4999819 w 11620500"/>
                      <a:gd name="connsiteY7" fmla="*/ 0 h 6257925"/>
                      <a:gd name="connsiteX8" fmla="*/ 5309690 w 11620500"/>
                      <a:gd name="connsiteY8" fmla="*/ 0 h 6257925"/>
                      <a:gd name="connsiteX9" fmla="*/ 6096285 w 11620500"/>
                      <a:gd name="connsiteY9" fmla="*/ 0 h 6257925"/>
                      <a:gd name="connsiteX10" fmla="*/ 6882879 w 11620500"/>
                      <a:gd name="connsiteY10" fmla="*/ 0 h 6257925"/>
                      <a:gd name="connsiteX11" fmla="*/ 7288095 w 11620500"/>
                      <a:gd name="connsiteY11" fmla="*/ 0 h 6257925"/>
                      <a:gd name="connsiteX12" fmla="*/ 8074690 w 11620500"/>
                      <a:gd name="connsiteY12" fmla="*/ 0 h 6257925"/>
                      <a:gd name="connsiteX13" fmla="*/ 8670595 w 11620500"/>
                      <a:gd name="connsiteY13" fmla="*/ 0 h 6257925"/>
                      <a:gd name="connsiteX14" fmla="*/ 8980466 w 11620500"/>
                      <a:gd name="connsiteY14" fmla="*/ 0 h 6257925"/>
                      <a:gd name="connsiteX15" fmla="*/ 9767061 w 11620500"/>
                      <a:gd name="connsiteY15" fmla="*/ 0 h 6257925"/>
                      <a:gd name="connsiteX16" fmla="*/ 10577492 w 11620500"/>
                      <a:gd name="connsiteY16" fmla="*/ 0 h 6257925"/>
                      <a:gd name="connsiteX17" fmla="*/ 11620500 w 11620500"/>
                      <a:gd name="connsiteY17" fmla="*/ 1043008 h 6257925"/>
                      <a:gd name="connsiteX18" fmla="*/ 11620500 w 11620500"/>
                      <a:gd name="connsiteY18" fmla="*/ 1680714 h 6257925"/>
                      <a:gd name="connsiteX19" fmla="*/ 11620500 w 11620500"/>
                      <a:gd name="connsiteY19" fmla="*/ 2318420 h 6257925"/>
                      <a:gd name="connsiteX20" fmla="*/ 11620500 w 11620500"/>
                      <a:gd name="connsiteY20" fmla="*/ 2872688 h 6257925"/>
                      <a:gd name="connsiteX21" fmla="*/ 11620500 w 11620500"/>
                      <a:gd name="connsiteY21" fmla="*/ 3343518 h 6257925"/>
                      <a:gd name="connsiteX22" fmla="*/ 11620500 w 11620500"/>
                      <a:gd name="connsiteY22" fmla="*/ 3814348 h 6257925"/>
                      <a:gd name="connsiteX23" fmla="*/ 11620500 w 11620500"/>
                      <a:gd name="connsiteY23" fmla="*/ 4326896 h 6257925"/>
                      <a:gd name="connsiteX24" fmla="*/ 11620500 w 11620500"/>
                      <a:gd name="connsiteY24" fmla="*/ 5214917 h 6257925"/>
                      <a:gd name="connsiteX25" fmla="*/ 10577492 w 11620500"/>
                      <a:gd name="connsiteY25" fmla="*/ 6257925 h 6257925"/>
                      <a:gd name="connsiteX26" fmla="*/ 10267621 w 11620500"/>
                      <a:gd name="connsiteY26" fmla="*/ 6257925 h 6257925"/>
                      <a:gd name="connsiteX27" fmla="*/ 9767061 w 11620500"/>
                      <a:gd name="connsiteY27" fmla="*/ 6257925 h 6257925"/>
                      <a:gd name="connsiteX28" fmla="*/ 9266500 w 11620500"/>
                      <a:gd name="connsiteY28" fmla="*/ 6257925 h 6257925"/>
                      <a:gd name="connsiteX29" fmla="*/ 8956630 w 11620500"/>
                      <a:gd name="connsiteY29" fmla="*/ 6257925 h 6257925"/>
                      <a:gd name="connsiteX30" fmla="*/ 8265380 w 11620500"/>
                      <a:gd name="connsiteY30" fmla="*/ 6257925 h 6257925"/>
                      <a:gd name="connsiteX31" fmla="*/ 7574130 w 11620500"/>
                      <a:gd name="connsiteY31" fmla="*/ 6257925 h 6257925"/>
                      <a:gd name="connsiteX32" fmla="*/ 6882879 w 11620500"/>
                      <a:gd name="connsiteY32" fmla="*/ 6257925 h 6257925"/>
                      <a:gd name="connsiteX33" fmla="*/ 6191629 w 11620500"/>
                      <a:gd name="connsiteY33" fmla="*/ 6257925 h 6257925"/>
                      <a:gd name="connsiteX34" fmla="*/ 5500379 w 11620500"/>
                      <a:gd name="connsiteY34" fmla="*/ 6257925 h 6257925"/>
                      <a:gd name="connsiteX35" fmla="*/ 4713784 w 11620500"/>
                      <a:gd name="connsiteY35" fmla="*/ 6257925 h 6257925"/>
                      <a:gd name="connsiteX36" fmla="*/ 4022534 w 11620500"/>
                      <a:gd name="connsiteY36" fmla="*/ 6257925 h 6257925"/>
                      <a:gd name="connsiteX37" fmla="*/ 3331284 w 11620500"/>
                      <a:gd name="connsiteY37" fmla="*/ 6257925 h 6257925"/>
                      <a:gd name="connsiteX38" fmla="*/ 2640034 w 11620500"/>
                      <a:gd name="connsiteY38" fmla="*/ 6257925 h 6257925"/>
                      <a:gd name="connsiteX39" fmla="*/ 1948784 w 11620500"/>
                      <a:gd name="connsiteY39" fmla="*/ 6257925 h 6257925"/>
                      <a:gd name="connsiteX40" fmla="*/ 1043008 w 11620500"/>
                      <a:gd name="connsiteY40" fmla="*/ 6257925 h 6257925"/>
                      <a:gd name="connsiteX41" fmla="*/ 0 w 11620500"/>
                      <a:gd name="connsiteY41" fmla="*/ 5214917 h 6257925"/>
                      <a:gd name="connsiteX42" fmla="*/ 0 w 11620500"/>
                      <a:gd name="connsiteY42" fmla="*/ 4535492 h 6257925"/>
                      <a:gd name="connsiteX43" fmla="*/ 0 w 11620500"/>
                      <a:gd name="connsiteY43" fmla="*/ 3856067 h 6257925"/>
                      <a:gd name="connsiteX44" fmla="*/ 0 w 11620500"/>
                      <a:gd name="connsiteY44" fmla="*/ 3218361 h 6257925"/>
                      <a:gd name="connsiteX45" fmla="*/ 0 w 11620500"/>
                      <a:gd name="connsiteY45" fmla="*/ 2622374 h 6257925"/>
                      <a:gd name="connsiteX46" fmla="*/ 0 w 11620500"/>
                      <a:gd name="connsiteY46" fmla="*/ 2026387 h 6257925"/>
                      <a:gd name="connsiteX47" fmla="*/ 0 w 11620500"/>
                      <a:gd name="connsiteY47" fmla="*/ 1043008 h 6257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11620500" h="6257925" fill="none" extrusionOk="0">
                        <a:moveTo>
                          <a:pt x="0" y="1043008"/>
                        </a:moveTo>
                        <a:cubicBezTo>
                          <a:pt x="-54941" y="327394"/>
                          <a:pt x="550282" y="13555"/>
                          <a:pt x="1043008" y="0"/>
                        </a:cubicBezTo>
                        <a:cubicBezTo>
                          <a:pt x="1217950" y="-79738"/>
                          <a:pt x="1641410" y="85533"/>
                          <a:pt x="1829603" y="0"/>
                        </a:cubicBezTo>
                        <a:cubicBezTo>
                          <a:pt x="2017796" y="-85533"/>
                          <a:pt x="2172003" y="16975"/>
                          <a:pt x="2330163" y="0"/>
                        </a:cubicBezTo>
                        <a:cubicBezTo>
                          <a:pt x="2488323" y="-16975"/>
                          <a:pt x="2728536" y="25432"/>
                          <a:pt x="2926069" y="0"/>
                        </a:cubicBezTo>
                        <a:cubicBezTo>
                          <a:pt x="3123602" y="-25432"/>
                          <a:pt x="3292064" y="60353"/>
                          <a:pt x="3521974" y="0"/>
                        </a:cubicBezTo>
                        <a:cubicBezTo>
                          <a:pt x="3751885" y="-60353"/>
                          <a:pt x="4022044" y="50830"/>
                          <a:pt x="4308569" y="0"/>
                        </a:cubicBezTo>
                        <a:cubicBezTo>
                          <a:pt x="4595095" y="-50830"/>
                          <a:pt x="4748937" y="6768"/>
                          <a:pt x="4999819" y="0"/>
                        </a:cubicBezTo>
                        <a:cubicBezTo>
                          <a:pt x="5250701" y="-6768"/>
                          <a:pt x="5247107" y="34573"/>
                          <a:pt x="5309690" y="0"/>
                        </a:cubicBezTo>
                        <a:cubicBezTo>
                          <a:pt x="5372273" y="-34573"/>
                          <a:pt x="5876329" y="13372"/>
                          <a:pt x="6096285" y="0"/>
                        </a:cubicBezTo>
                        <a:cubicBezTo>
                          <a:pt x="6316241" y="-13372"/>
                          <a:pt x="6712059" y="7062"/>
                          <a:pt x="6882879" y="0"/>
                        </a:cubicBezTo>
                        <a:cubicBezTo>
                          <a:pt x="7053699" y="-7062"/>
                          <a:pt x="7107886" y="235"/>
                          <a:pt x="7288095" y="0"/>
                        </a:cubicBezTo>
                        <a:cubicBezTo>
                          <a:pt x="7468304" y="-235"/>
                          <a:pt x="7703611" y="52365"/>
                          <a:pt x="8074690" y="0"/>
                        </a:cubicBezTo>
                        <a:cubicBezTo>
                          <a:pt x="8445769" y="-52365"/>
                          <a:pt x="8397741" y="37825"/>
                          <a:pt x="8670595" y="0"/>
                        </a:cubicBezTo>
                        <a:cubicBezTo>
                          <a:pt x="8943450" y="-37825"/>
                          <a:pt x="8880167" y="34456"/>
                          <a:pt x="8980466" y="0"/>
                        </a:cubicBezTo>
                        <a:cubicBezTo>
                          <a:pt x="9080765" y="-34456"/>
                          <a:pt x="9554478" y="44964"/>
                          <a:pt x="9767061" y="0"/>
                        </a:cubicBezTo>
                        <a:cubicBezTo>
                          <a:pt x="9979645" y="-44964"/>
                          <a:pt x="10390170" y="11538"/>
                          <a:pt x="10577492" y="0"/>
                        </a:cubicBezTo>
                        <a:cubicBezTo>
                          <a:pt x="11017321" y="-42704"/>
                          <a:pt x="11732837" y="491916"/>
                          <a:pt x="11620500" y="1043008"/>
                        </a:cubicBezTo>
                        <a:cubicBezTo>
                          <a:pt x="11683504" y="1215549"/>
                          <a:pt x="11601041" y="1499641"/>
                          <a:pt x="11620500" y="1680714"/>
                        </a:cubicBezTo>
                        <a:cubicBezTo>
                          <a:pt x="11639959" y="1861787"/>
                          <a:pt x="11559856" y="2165274"/>
                          <a:pt x="11620500" y="2318420"/>
                        </a:cubicBezTo>
                        <a:cubicBezTo>
                          <a:pt x="11681144" y="2471566"/>
                          <a:pt x="11590521" y="2756919"/>
                          <a:pt x="11620500" y="2872688"/>
                        </a:cubicBezTo>
                        <a:cubicBezTo>
                          <a:pt x="11650479" y="2988457"/>
                          <a:pt x="11606300" y="3199914"/>
                          <a:pt x="11620500" y="3343518"/>
                        </a:cubicBezTo>
                        <a:cubicBezTo>
                          <a:pt x="11634700" y="3487122"/>
                          <a:pt x="11576128" y="3648045"/>
                          <a:pt x="11620500" y="3814348"/>
                        </a:cubicBezTo>
                        <a:cubicBezTo>
                          <a:pt x="11664872" y="3980651"/>
                          <a:pt x="11603950" y="4207190"/>
                          <a:pt x="11620500" y="4326896"/>
                        </a:cubicBezTo>
                        <a:cubicBezTo>
                          <a:pt x="11637050" y="4446602"/>
                          <a:pt x="11584986" y="4832076"/>
                          <a:pt x="11620500" y="5214917"/>
                        </a:cubicBezTo>
                        <a:cubicBezTo>
                          <a:pt x="11634650" y="5811971"/>
                          <a:pt x="11065846" y="6165331"/>
                          <a:pt x="10577492" y="6257925"/>
                        </a:cubicBezTo>
                        <a:cubicBezTo>
                          <a:pt x="10439790" y="6285592"/>
                          <a:pt x="10368233" y="6227935"/>
                          <a:pt x="10267621" y="6257925"/>
                        </a:cubicBezTo>
                        <a:cubicBezTo>
                          <a:pt x="10167009" y="6287915"/>
                          <a:pt x="9896427" y="6257695"/>
                          <a:pt x="9767061" y="6257925"/>
                        </a:cubicBezTo>
                        <a:cubicBezTo>
                          <a:pt x="9637695" y="6258155"/>
                          <a:pt x="9462047" y="6217568"/>
                          <a:pt x="9266500" y="6257925"/>
                        </a:cubicBezTo>
                        <a:cubicBezTo>
                          <a:pt x="9070953" y="6298282"/>
                          <a:pt x="9095992" y="6230839"/>
                          <a:pt x="8956630" y="6257925"/>
                        </a:cubicBezTo>
                        <a:cubicBezTo>
                          <a:pt x="8817268" y="6285011"/>
                          <a:pt x="8536238" y="6216757"/>
                          <a:pt x="8265380" y="6257925"/>
                        </a:cubicBezTo>
                        <a:cubicBezTo>
                          <a:pt x="7994522" y="6299093"/>
                          <a:pt x="7889368" y="6234931"/>
                          <a:pt x="7574130" y="6257925"/>
                        </a:cubicBezTo>
                        <a:cubicBezTo>
                          <a:pt x="7258892" y="6280919"/>
                          <a:pt x="7217920" y="6220572"/>
                          <a:pt x="6882879" y="6257925"/>
                        </a:cubicBezTo>
                        <a:cubicBezTo>
                          <a:pt x="6547838" y="6295278"/>
                          <a:pt x="6535840" y="6201015"/>
                          <a:pt x="6191629" y="6257925"/>
                        </a:cubicBezTo>
                        <a:cubicBezTo>
                          <a:pt x="5847418" y="6314835"/>
                          <a:pt x="5760518" y="6223487"/>
                          <a:pt x="5500379" y="6257925"/>
                        </a:cubicBezTo>
                        <a:cubicBezTo>
                          <a:pt x="5240240" y="6292363"/>
                          <a:pt x="5031085" y="6225001"/>
                          <a:pt x="4713784" y="6257925"/>
                        </a:cubicBezTo>
                        <a:cubicBezTo>
                          <a:pt x="4396484" y="6290849"/>
                          <a:pt x="4315710" y="6212174"/>
                          <a:pt x="4022534" y="6257925"/>
                        </a:cubicBezTo>
                        <a:cubicBezTo>
                          <a:pt x="3729358" y="6303676"/>
                          <a:pt x="3596189" y="6184521"/>
                          <a:pt x="3331284" y="6257925"/>
                        </a:cubicBezTo>
                        <a:cubicBezTo>
                          <a:pt x="3066379" y="6331329"/>
                          <a:pt x="2821952" y="6209599"/>
                          <a:pt x="2640034" y="6257925"/>
                        </a:cubicBezTo>
                        <a:cubicBezTo>
                          <a:pt x="2458116" y="6306251"/>
                          <a:pt x="2106204" y="6253235"/>
                          <a:pt x="1948784" y="6257925"/>
                        </a:cubicBezTo>
                        <a:cubicBezTo>
                          <a:pt x="1791364" y="6262615"/>
                          <a:pt x="1398415" y="6187744"/>
                          <a:pt x="1043008" y="6257925"/>
                        </a:cubicBezTo>
                        <a:cubicBezTo>
                          <a:pt x="432401" y="6277177"/>
                          <a:pt x="68323" y="5736348"/>
                          <a:pt x="0" y="5214917"/>
                        </a:cubicBezTo>
                        <a:cubicBezTo>
                          <a:pt x="-54541" y="5044216"/>
                          <a:pt x="54167" y="4752550"/>
                          <a:pt x="0" y="4535492"/>
                        </a:cubicBezTo>
                        <a:cubicBezTo>
                          <a:pt x="-54167" y="4318434"/>
                          <a:pt x="15415" y="4184275"/>
                          <a:pt x="0" y="3856067"/>
                        </a:cubicBezTo>
                        <a:cubicBezTo>
                          <a:pt x="-15415" y="3527860"/>
                          <a:pt x="27099" y="3352893"/>
                          <a:pt x="0" y="3218361"/>
                        </a:cubicBezTo>
                        <a:cubicBezTo>
                          <a:pt x="-27099" y="3083829"/>
                          <a:pt x="4282" y="2909549"/>
                          <a:pt x="0" y="2622374"/>
                        </a:cubicBezTo>
                        <a:cubicBezTo>
                          <a:pt x="-4282" y="2335199"/>
                          <a:pt x="70788" y="2313346"/>
                          <a:pt x="0" y="2026387"/>
                        </a:cubicBezTo>
                        <a:cubicBezTo>
                          <a:pt x="-70788" y="1739428"/>
                          <a:pt x="24189" y="1353137"/>
                          <a:pt x="0" y="1043008"/>
                        </a:cubicBezTo>
                        <a:close/>
                      </a:path>
                      <a:path w="11620500" h="6257925" stroke="0" extrusionOk="0">
                        <a:moveTo>
                          <a:pt x="0" y="1043008"/>
                        </a:moveTo>
                        <a:cubicBezTo>
                          <a:pt x="-23579" y="460005"/>
                          <a:pt x="576919" y="83702"/>
                          <a:pt x="1043008" y="0"/>
                        </a:cubicBezTo>
                        <a:cubicBezTo>
                          <a:pt x="1287747" y="-51031"/>
                          <a:pt x="1497509" y="29506"/>
                          <a:pt x="1734258" y="0"/>
                        </a:cubicBezTo>
                        <a:cubicBezTo>
                          <a:pt x="1971007" y="-29506"/>
                          <a:pt x="2147159" y="4550"/>
                          <a:pt x="2425508" y="0"/>
                        </a:cubicBezTo>
                        <a:cubicBezTo>
                          <a:pt x="2703857" y="-4550"/>
                          <a:pt x="2772062" y="39478"/>
                          <a:pt x="3116758" y="0"/>
                        </a:cubicBezTo>
                        <a:cubicBezTo>
                          <a:pt x="3461454" y="-39478"/>
                          <a:pt x="3712387" y="35087"/>
                          <a:pt x="3903353" y="0"/>
                        </a:cubicBezTo>
                        <a:cubicBezTo>
                          <a:pt x="4094320" y="-35087"/>
                          <a:pt x="4116392" y="23360"/>
                          <a:pt x="4308569" y="0"/>
                        </a:cubicBezTo>
                        <a:cubicBezTo>
                          <a:pt x="4500746" y="-23360"/>
                          <a:pt x="4707548" y="39531"/>
                          <a:pt x="4904474" y="0"/>
                        </a:cubicBezTo>
                        <a:cubicBezTo>
                          <a:pt x="5101401" y="-39531"/>
                          <a:pt x="5256278" y="2971"/>
                          <a:pt x="5405034" y="0"/>
                        </a:cubicBezTo>
                        <a:cubicBezTo>
                          <a:pt x="5553790" y="-2971"/>
                          <a:pt x="5648972" y="5070"/>
                          <a:pt x="5810250" y="0"/>
                        </a:cubicBezTo>
                        <a:cubicBezTo>
                          <a:pt x="5971528" y="-5070"/>
                          <a:pt x="6279527" y="21158"/>
                          <a:pt x="6501500" y="0"/>
                        </a:cubicBezTo>
                        <a:cubicBezTo>
                          <a:pt x="6723473" y="-21158"/>
                          <a:pt x="6658214" y="19900"/>
                          <a:pt x="6811371" y="0"/>
                        </a:cubicBezTo>
                        <a:cubicBezTo>
                          <a:pt x="6964528" y="-19900"/>
                          <a:pt x="7059089" y="25204"/>
                          <a:pt x="7121242" y="0"/>
                        </a:cubicBezTo>
                        <a:cubicBezTo>
                          <a:pt x="7183395" y="-25204"/>
                          <a:pt x="7632290" y="10701"/>
                          <a:pt x="7812492" y="0"/>
                        </a:cubicBezTo>
                        <a:cubicBezTo>
                          <a:pt x="7992694" y="-10701"/>
                          <a:pt x="8016581" y="34527"/>
                          <a:pt x="8217707" y="0"/>
                        </a:cubicBezTo>
                        <a:cubicBezTo>
                          <a:pt x="8418834" y="-34527"/>
                          <a:pt x="8531922" y="2619"/>
                          <a:pt x="8622923" y="0"/>
                        </a:cubicBezTo>
                        <a:cubicBezTo>
                          <a:pt x="8713924" y="-2619"/>
                          <a:pt x="9077667" y="72400"/>
                          <a:pt x="9409518" y="0"/>
                        </a:cubicBezTo>
                        <a:cubicBezTo>
                          <a:pt x="9741369" y="-72400"/>
                          <a:pt x="10251502" y="139333"/>
                          <a:pt x="10577492" y="0"/>
                        </a:cubicBezTo>
                        <a:cubicBezTo>
                          <a:pt x="11215733" y="127772"/>
                          <a:pt x="11554201" y="421206"/>
                          <a:pt x="11620500" y="1043008"/>
                        </a:cubicBezTo>
                        <a:cubicBezTo>
                          <a:pt x="11646730" y="1299898"/>
                          <a:pt x="11620366" y="1392148"/>
                          <a:pt x="11620500" y="1597276"/>
                        </a:cubicBezTo>
                        <a:cubicBezTo>
                          <a:pt x="11620634" y="1802404"/>
                          <a:pt x="11607815" y="1998186"/>
                          <a:pt x="11620500" y="2234982"/>
                        </a:cubicBezTo>
                        <a:cubicBezTo>
                          <a:pt x="11633185" y="2471778"/>
                          <a:pt x="11616019" y="2530103"/>
                          <a:pt x="11620500" y="2747531"/>
                        </a:cubicBezTo>
                        <a:cubicBezTo>
                          <a:pt x="11624981" y="2964959"/>
                          <a:pt x="11578197" y="3100603"/>
                          <a:pt x="11620500" y="3260080"/>
                        </a:cubicBezTo>
                        <a:cubicBezTo>
                          <a:pt x="11662803" y="3419557"/>
                          <a:pt x="11589372" y="3567447"/>
                          <a:pt x="11620500" y="3856067"/>
                        </a:cubicBezTo>
                        <a:cubicBezTo>
                          <a:pt x="11651628" y="4144687"/>
                          <a:pt x="11580116" y="4324559"/>
                          <a:pt x="11620500" y="4452054"/>
                        </a:cubicBezTo>
                        <a:cubicBezTo>
                          <a:pt x="11660884" y="4579549"/>
                          <a:pt x="11532329" y="4956543"/>
                          <a:pt x="11620500" y="5214917"/>
                        </a:cubicBezTo>
                        <a:cubicBezTo>
                          <a:pt x="11651575" y="5943490"/>
                          <a:pt x="11215928" y="6179361"/>
                          <a:pt x="10577492" y="6257925"/>
                        </a:cubicBezTo>
                        <a:cubicBezTo>
                          <a:pt x="10514700" y="6282872"/>
                          <a:pt x="10401572" y="6238936"/>
                          <a:pt x="10267621" y="6257925"/>
                        </a:cubicBezTo>
                        <a:cubicBezTo>
                          <a:pt x="10133670" y="6276914"/>
                          <a:pt x="9819376" y="6211497"/>
                          <a:pt x="9576371" y="6257925"/>
                        </a:cubicBezTo>
                        <a:cubicBezTo>
                          <a:pt x="9333366" y="6304353"/>
                          <a:pt x="9311928" y="6240635"/>
                          <a:pt x="9171156" y="6257925"/>
                        </a:cubicBezTo>
                        <a:cubicBezTo>
                          <a:pt x="9030385" y="6275215"/>
                          <a:pt x="8714051" y="6211246"/>
                          <a:pt x="8575250" y="6257925"/>
                        </a:cubicBezTo>
                        <a:cubicBezTo>
                          <a:pt x="8436449" y="6304604"/>
                          <a:pt x="8264362" y="6214618"/>
                          <a:pt x="8074690" y="6257925"/>
                        </a:cubicBezTo>
                        <a:cubicBezTo>
                          <a:pt x="7885018" y="6301232"/>
                          <a:pt x="7800841" y="6255283"/>
                          <a:pt x="7669474" y="6257925"/>
                        </a:cubicBezTo>
                        <a:cubicBezTo>
                          <a:pt x="7538107" y="6260567"/>
                          <a:pt x="7075036" y="6194262"/>
                          <a:pt x="6882879" y="6257925"/>
                        </a:cubicBezTo>
                        <a:cubicBezTo>
                          <a:pt x="6690722" y="6321588"/>
                          <a:pt x="6631416" y="6247481"/>
                          <a:pt x="6477664" y="6257925"/>
                        </a:cubicBezTo>
                        <a:cubicBezTo>
                          <a:pt x="6323913" y="6268369"/>
                          <a:pt x="6048417" y="6226362"/>
                          <a:pt x="5786414" y="6257925"/>
                        </a:cubicBezTo>
                        <a:cubicBezTo>
                          <a:pt x="5524411" y="6289488"/>
                          <a:pt x="5574072" y="6209807"/>
                          <a:pt x="5381198" y="6257925"/>
                        </a:cubicBezTo>
                        <a:cubicBezTo>
                          <a:pt x="5188324" y="6306043"/>
                          <a:pt x="5094657" y="6238127"/>
                          <a:pt x="4975983" y="6257925"/>
                        </a:cubicBezTo>
                        <a:cubicBezTo>
                          <a:pt x="4857310" y="6277723"/>
                          <a:pt x="4493373" y="6213084"/>
                          <a:pt x="4189388" y="6257925"/>
                        </a:cubicBezTo>
                        <a:cubicBezTo>
                          <a:pt x="3885404" y="6302766"/>
                          <a:pt x="3641487" y="6177694"/>
                          <a:pt x="3498138" y="6257925"/>
                        </a:cubicBezTo>
                        <a:cubicBezTo>
                          <a:pt x="3354789" y="6338156"/>
                          <a:pt x="3289323" y="6221920"/>
                          <a:pt x="3188267" y="6257925"/>
                        </a:cubicBezTo>
                        <a:cubicBezTo>
                          <a:pt x="3087211" y="6293930"/>
                          <a:pt x="2935859" y="6221462"/>
                          <a:pt x="2687706" y="6257925"/>
                        </a:cubicBezTo>
                        <a:cubicBezTo>
                          <a:pt x="2439553" y="6294388"/>
                          <a:pt x="2142251" y="6193446"/>
                          <a:pt x="1996456" y="6257925"/>
                        </a:cubicBezTo>
                        <a:cubicBezTo>
                          <a:pt x="1850661" y="6322404"/>
                          <a:pt x="1477223" y="6179939"/>
                          <a:pt x="1043008" y="6257925"/>
                        </a:cubicBezTo>
                        <a:cubicBezTo>
                          <a:pt x="504558" y="6290443"/>
                          <a:pt x="58" y="5747151"/>
                          <a:pt x="0" y="5214917"/>
                        </a:cubicBezTo>
                        <a:cubicBezTo>
                          <a:pt x="-24228" y="5053248"/>
                          <a:pt x="38536" y="4849782"/>
                          <a:pt x="0" y="4702368"/>
                        </a:cubicBezTo>
                        <a:cubicBezTo>
                          <a:pt x="-38536" y="4554954"/>
                          <a:pt x="16997" y="4439135"/>
                          <a:pt x="0" y="4189819"/>
                        </a:cubicBezTo>
                        <a:cubicBezTo>
                          <a:pt x="-16997" y="3940503"/>
                          <a:pt x="54966" y="3742884"/>
                          <a:pt x="0" y="3552113"/>
                        </a:cubicBezTo>
                        <a:cubicBezTo>
                          <a:pt x="-54966" y="3361342"/>
                          <a:pt x="54830" y="3185440"/>
                          <a:pt x="0" y="3081284"/>
                        </a:cubicBezTo>
                        <a:cubicBezTo>
                          <a:pt x="-54830" y="2977128"/>
                          <a:pt x="36552" y="2774684"/>
                          <a:pt x="0" y="2527016"/>
                        </a:cubicBezTo>
                        <a:cubicBezTo>
                          <a:pt x="-36552" y="2279348"/>
                          <a:pt x="5098" y="2262517"/>
                          <a:pt x="0" y="2014467"/>
                        </a:cubicBezTo>
                        <a:cubicBezTo>
                          <a:pt x="-5098" y="1766417"/>
                          <a:pt x="3523" y="1285667"/>
                          <a:pt x="0" y="1043008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BE7848A-7C5A-2BB9-EEA0-BE418054D972}"/>
              </a:ext>
            </a:extLst>
          </p:cNvPr>
          <p:cNvSpPr txBox="1"/>
          <p:nvPr/>
        </p:nvSpPr>
        <p:spPr>
          <a:xfrm>
            <a:off x="1443717" y="313209"/>
            <a:ext cx="9206720" cy="107720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pPr algn="ctr" defTabSz="914377"/>
            <a:r>
              <a:rPr lang="vi-VN" sz="3200" b="1" dirty="0">
                <a:solidFill>
                  <a:srgbClr val="FF532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 những chữ cái còn thiếu trong bảng. </a:t>
            </a:r>
            <a:endParaRPr lang="en-US" sz="3200" b="1" dirty="0">
              <a:solidFill>
                <a:srgbClr val="FF5329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914377"/>
            <a:r>
              <a:rPr lang="vi-VN" sz="3200" b="1" dirty="0">
                <a:solidFill>
                  <a:srgbClr val="FF532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thuộc tên các chữ cái.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34B6673-2EAF-6038-8547-55964583B981}"/>
              </a:ext>
            </a:extLst>
          </p:cNvPr>
          <p:cNvGrpSpPr/>
          <p:nvPr/>
        </p:nvGrpSpPr>
        <p:grpSpPr>
          <a:xfrm>
            <a:off x="609029" y="136372"/>
            <a:ext cx="1472067" cy="1321691"/>
            <a:chOff x="2305222" y="4198416"/>
            <a:chExt cx="746157" cy="73355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87723AD-1AD4-DE44-9F97-31D86762F501}"/>
                </a:ext>
              </a:extLst>
            </p:cNvPr>
            <p:cNvSpPr/>
            <p:nvPr/>
          </p:nvSpPr>
          <p:spPr>
            <a:xfrm>
              <a:off x="2305222" y="4198416"/>
              <a:ext cx="746157" cy="73355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srgbClr val="FCC2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grpSp>
          <p:nvGrpSpPr>
            <p:cNvPr id="63" name="Google Shape;3165;p74">
              <a:extLst>
                <a:ext uri="{FF2B5EF4-FFF2-40B4-BE49-F238E27FC236}">
                  <a16:creationId xmlns:a16="http://schemas.microsoft.com/office/drawing/2014/main" id="{F53BE656-DABB-C348-5546-B2FD972099B5}"/>
                </a:ext>
              </a:extLst>
            </p:cNvPr>
            <p:cNvGrpSpPr/>
            <p:nvPr/>
          </p:nvGrpSpPr>
          <p:grpSpPr>
            <a:xfrm>
              <a:off x="2544529" y="4331152"/>
              <a:ext cx="280532" cy="431672"/>
              <a:chOff x="6726753" y="1572694"/>
              <a:chExt cx="546083" cy="715723"/>
            </a:xfrm>
          </p:grpSpPr>
          <p:sp>
            <p:nvSpPr>
              <p:cNvPr id="64" name="Google Shape;3166;p74">
                <a:extLst>
                  <a:ext uri="{FF2B5EF4-FFF2-40B4-BE49-F238E27FC236}">
                    <a16:creationId xmlns:a16="http://schemas.microsoft.com/office/drawing/2014/main" id="{72C143BD-D662-BC81-C624-A0BAFD2CC12A}"/>
                  </a:ext>
                </a:extLst>
              </p:cNvPr>
              <p:cNvSpPr/>
              <p:nvPr/>
            </p:nvSpPr>
            <p:spPr>
              <a:xfrm>
                <a:off x="6736760" y="1572694"/>
                <a:ext cx="536076" cy="715723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9749" extrusionOk="0">
                    <a:moveTo>
                      <a:pt x="4216" y="1"/>
                    </a:moveTo>
                    <a:cubicBezTo>
                      <a:pt x="3026" y="1"/>
                      <a:pt x="1871" y="651"/>
                      <a:pt x="1108" y="1553"/>
                    </a:cubicBezTo>
                    <a:cubicBezTo>
                      <a:pt x="665" y="2086"/>
                      <a:pt x="243" y="2765"/>
                      <a:pt x="70" y="3443"/>
                    </a:cubicBezTo>
                    <a:cubicBezTo>
                      <a:pt x="1" y="3720"/>
                      <a:pt x="104" y="4100"/>
                      <a:pt x="388" y="4252"/>
                    </a:cubicBezTo>
                    <a:cubicBezTo>
                      <a:pt x="489" y="4307"/>
                      <a:pt x="640" y="4316"/>
                      <a:pt x="785" y="4316"/>
                    </a:cubicBezTo>
                    <a:cubicBezTo>
                      <a:pt x="855" y="4316"/>
                      <a:pt x="922" y="4314"/>
                      <a:pt x="983" y="4314"/>
                    </a:cubicBezTo>
                    <a:cubicBezTo>
                      <a:pt x="1005" y="4314"/>
                      <a:pt x="1026" y="4314"/>
                      <a:pt x="1046" y="4315"/>
                    </a:cubicBezTo>
                    <a:cubicBezTo>
                      <a:pt x="1433" y="4329"/>
                      <a:pt x="1834" y="4342"/>
                      <a:pt x="2229" y="4342"/>
                    </a:cubicBezTo>
                    <a:cubicBezTo>
                      <a:pt x="2236" y="4322"/>
                      <a:pt x="2250" y="4308"/>
                      <a:pt x="2264" y="4301"/>
                    </a:cubicBezTo>
                    <a:cubicBezTo>
                      <a:pt x="2526" y="4149"/>
                      <a:pt x="2360" y="3457"/>
                      <a:pt x="2457" y="3194"/>
                    </a:cubicBezTo>
                    <a:cubicBezTo>
                      <a:pt x="2533" y="2972"/>
                      <a:pt x="2665" y="2778"/>
                      <a:pt x="2845" y="2640"/>
                    </a:cubicBezTo>
                    <a:cubicBezTo>
                      <a:pt x="3024" y="2504"/>
                      <a:pt x="3243" y="2435"/>
                      <a:pt x="3461" y="2435"/>
                    </a:cubicBezTo>
                    <a:cubicBezTo>
                      <a:pt x="3665" y="2435"/>
                      <a:pt x="3868" y="2495"/>
                      <a:pt x="4035" y="2619"/>
                    </a:cubicBezTo>
                    <a:cubicBezTo>
                      <a:pt x="5059" y="3374"/>
                      <a:pt x="3814" y="4716"/>
                      <a:pt x="3302" y="5318"/>
                    </a:cubicBezTo>
                    <a:cubicBezTo>
                      <a:pt x="2748" y="6003"/>
                      <a:pt x="2187" y="6675"/>
                      <a:pt x="1620" y="7353"/>
                    </a:cubicBezTo>
                    <a:cubicBezTo>
                      <a:pt x="1295" y="7740"/>
                      <a:pt x="900" y="8162"/>
                      <a:pt x="879" y="8702"/>
                    </a:cubicBezTo>
                    <a:cubicBezTo>
                      <a:pt x="866" y="9263"/>
                      <a:pt x="1315" y="9546"/>
                      <a:pt x="1807" y="9636"/>
                    </a:cubicBezTo>
                    <a:cubicBezTo>
                      <a:pt x="2317" y="9730"/>
                      <a:pt x="2858" y="9749"/>
                      <a:pt x="3395" y="9749"/>
                    </a:cubicBezTo>
                    <a:cubicBezTo>
                      <a:pt x="3697" y="9749"/>
                      <a:pt x="3998" y="9743"/>
                      <a:pt x="4291" y="9740"/>
                    </a:cubicBezTo>
                    <a:cubicBezTo>
                      <a:pt x="4720" y="9740"/>
                      <a:pt x="5149" y="9719"/>
                      <a:pt x="5578" y="9692"/>
                    </a:cubicBezTo>
                    <a:cubicBezTo>
                      <a:pt x="5952" y="9671"/>
                      <a:pt x="6381" y="9692"/>
                      <a:pt x="6741" y="9574"/>
                    </a:cubicBezTo>
                    <a:cubicBezTo>
                      <a:pt x="7302" y="9394"/>
                      <a:pt x="7170" y="8668"/>
                      <a:pt x="7163" y="8190"/>
                    </a:cubicBezTo>
                    <a:cubicBezTo>
                      <a:pt x="7163" y="7996"/>
                      <a:pt x="7191" y="7775"/>
                      <a:pt x="7142" y="7588"/>
                    </a:cubicBezTo>
                    <a:cubicBezTo>
                      <a:pt x="7066" y="7277"/>
                      <a:pt x="6817" y="7152"/>
                      <a:pt x="6513" y="7124"/>
                    </a:cubicBezTo>
                    <a:cubicBezTo>
                      <a:pt x="5710" y="7069"/>
                      <a:pt x="4893" y="7090"/>
                      <a:pt x="4090" y="7076"/>
                    </a:cubicBezTo>
                    <a:cubicBezTo>
                      <a:pt x="3994" y="7076"/>
                      <a:pt x="3980" y="6951"/>
                      <a:pt x="4049" y="6903"/>
                    </a:cubicBezTo>
                    <a:cubicBezTo>
                      <a:pt x="5087" y="6114"/>
                      <a:pt x="6229" y="5187"/>
                      <a:pt x="6589" y="3872"/>
                    </a:cubicBezTo>
                    <a:cubicBezTo>
                      <a:pt x="6990" y="2418"/>
                      <a:pt x="6589" y="446"/>
                      <a:pt x="4921" y="79"/>
                    </a:cubicBezTo>
                    <a:cubicBezTo>
                      <a:pt x="4686" y="26"/>
                      <a:pt x="4451" y="1"/>
                      <a:pt x="4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65" name="Google Shape;3167;p74">
                <a:extLst>
                  <a:ext uri="{FF2B5EF4-FFF2-40B4-BE49-F238E27FC236}">
                    <a16:creationId xmlns:a16="http://schemas.microsoft.com/office/drawing/2014/main" id="{1451F03E-7EC4-69AE-C55F-11FB42E875C4}"/>
                  </a:ext>
                </a:extLst>
              </p:cNvPr>
              <p:cNvSpPr/>
              <p:nvPr/>
            </p:nvSpPr>
            <p:spPr>
              <a:xfrm>
                <a:off x="6726753" y="1572694"/>
                <a:ext cx="536076" cy="715723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9749" extrusionOk="0">
                    <a:moveTo>
                      <a:pt x="4216" y="1"/>
                    </a:moveTo>
                    <a:cubicBezTo>
                      <a:pt x="3026" y="1"/>
                      <a:pt x="1871" y="651"/>
                      <a:pt x="1108" y="1553"/>
                    </a:cubicBezTo>
                    <a:cubicBezTo>
                      <a:pt x="665" y="2086"/>
                      <a:pt x="243" y="2765"/>
                      <a:pt x="70" y="3443"/>
                    </a:cubicBezTo>
                    <a:cubicBezTo>
                      <a:pt x="1" y="3720"/>
                      <a:pt x="104" y="4100"/>
                      <a:pt x="388" y="4252"/>
                    </a:cubicBezTo>
                    <a:cubicBezTo>
                      <a:pt x="489" y="4307"/>
                      <a:pt x="640" y="4316"/>
                      <a:pt x="785" y="4316"/>
                    </a:cubicBezTo>
                    <a:cubicBezTo>
                      <a:pt x="855" y="4316"/>
                      <a:pt x="922" y="4314"/>
                      <a:pt x="983" y="4314"/>
                    </a:cubicBezTo>
                    <a:cubicBezTo>
                      <a:pt x="1005" y="4314"/>
                      <a:pt x="1026" y="4314"/>
                      <a:pt x="1046" y="4315"/>
                    </a:cubicBezTo>
                    <a:cubicBezTo>
                      <a:pt x="1433" y="4329"/>
                      <a:pt x="1834" y="4342"/>
                      <a:pt x="2229" y="4342"/>
                    </a:cubicBezTo>
                    <a:cubicBezTo>
                      <a:pt x="2236" y="4322"/>
                      <a:pt x="2250" y="4308"/>
                      <a:pt x="2264" y="4301"/>
                    </a:cubicBezTo>
                    <a:cubicBezTo>
                      <a:pt x="2526" y="4149"/>
                      <a:pt x="2360" y="3457"/>
                      <a:pt x="2457" y="3194"/>
                    </a:cubicBezTo>
                    <a:cubicBezTo>
                      <a:pt x="2533" y="2972"/>
                      <a:pt x="2665" y="2778"/>
                      <a:pt x="2845" y="2640"/>
                    </a:cubicBezTo>
                    <a:cubicBezTo>
                      <a:pt x="3024" y="2504"/>
                      <a:pt x="3243" y="2435"/>
                      <a:pt x="3461" y="2435"/>
                    </a:cubicBezTo>
                    <a:cubicBezTo>
                      <a:pt x="3665" y="2435"/>
                      <a:pt x="3868" y="2495"/>
                      <a:pt x="4035" y="2619"/>
                    </a:cubicBezTo>
                    <a:cubicBezTo>
                      <a:pt x="5059" y="3374"/>
                      <a:pt x="3814" y="4716"/>
                      <a:pt x="3302" y="5318"/>
                    </a:cubicBezTo>
                    <a:cubicBezTo>
                      <a:pt x="2748" y="6003"/>
                      <a:pt x="2187" y="6675"/>
                      <a:pt x="1620" y="7353"/>
                    </a:cubicBezTo>
                    <a:cubicBezTo>
                      <a:pt x="1295" y="7740"/>
                      <a:pt x="900" y="8162"/>
                      <a:pt x="879" y="8702"/>
                    </a:cubicBezTo>
                    <a:cubicBezTo>
                      <a:pt x="866" y="9263"/>
                      <a:pt x="1315" y="9546"/>
                      <a:pt x="1807" y="9636"/>
                    </a:cubicBezTo>
                    <a:cubicBezTo>
                      <a:pt x="2317" y="9730"/>
                      <a:pt x="2858" y="9749"/>
                      <a:pt x="3395" y="9749"/>
                    </a:cubicBezTo>
                    <a:cubicBezTo>
                      <a:pt x="3697" y="9749"/>
                      <a:pt x="3998" y="9743"/>
                      <a:pt x="4291" y="9740"/>
                    </a:cubicBezTo>
                    <a:cubicBezTo>
                      <a:pt x="4720" y="9740"/>
                      <a:pt x="5149" y="9719"/>
                      <a:pt x="5578" y="9692"/>
                    </a:cubicBezTo>
                    <a:cubicBezTo>
                      <a:pt x="5952" y="9671"/>
                      <a:pt x="6381" y="9692"/>
                      <a:pt x="6741" y="9574"/>
                    </a:cubicBezTo>
                    <a:cubicBezTo>
                      <a:pt x="7302" y="9394"/>
                      <a:pt x="7170" y="8668"/>
                      <a:pt x="7163" y="8190"/>
                    </a:cubicBezTo>
                    <a:cubicBezTo>
                      <a:pt x="7163" y="7996"/>
                      <a:pt x="7191" y="7775"/>
                      <a:pt x="7142" y="7588"/>
                    </a:cubicBezTo>
                    <a:cubicBezTo>
                      <a:pt x="7066" y="7277"/>
                      <a:pt x="6817" y="7152"/>
                      <a:pt x="6513" y="7124"/>
                    </a:cubicBezTo>
                    <a:cubicBezTo>
                      <a:pt x="5710" y="7069"/>
                      <a:pt x="4893" y="7090"/>
                      <a:pt x="4090" y="7076"/>
                    </a:cubicBezTo>
                    <a:cubicBezTo>
                      <a:pt x="3994" y="7076"/>
                      <a:pt x="3980" y="6951"/>
                      <a:pt x="4049" y="6903"/>
                    </a:cubicBezTo>
                    <a:cubicBezTo>
                      <a:pt x="5087" y="6114"/>
                      <a:pt x="6229" y="5187"/>
                      <a:pt x="6589" y="3872"/>
                    </a:cubicBezTo>
                    <a:cubicBezTo>
                      <a:pt x="6990" y="2418"/>
                      <a:pt x="6589" y="446"/>
                      <a:pt x="4921" y="79"/>
                    </a:cubicBezTo>
                    <a:cubicBezTo>
                      <a:pt x="4686" y="26"/>
                      <a:pt x="4451" y="1"/>
                      <a:pt x="4216" y="1"/>
                    </a:cubicBezTo>
                    <a:close/>
                  </a:path>
                </a:pathLst>
              </a:custGeom>
              <a:solidFill>
                <a:srgbClr val="FAB6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</p:grpSp>
      <p:graphicFrame>
        <p:nvGraphicFramePr>
          <p:cNvPr id="66" name="Table 4">
            <a:extLst>
              <a:ext uri="{FF2B5EF4-FFF2-40B4-BE49-F238E27FC236}">
                <a16:creationId xmlns:a16="http://schemas.microsoft.com/office/drawing/2014/main" id="{56246B3A-36DB-7299-6E90-8DCA34AE9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23871"/>
              </p:ext>
            </p:extLst>
          </p:nvPr>
        </p:nvGraphicFramePr>
        <p:xfrm>
          <a:off x="1339152" y="1711650"/>
          <a:ext cx="4579281" cy="4527695"/>
        </p:xfrm>
        <a:graphic>
          <a:graphicData uri="http://schemas.openxmlformats.org/drawingml/2006/table">
            <a:tbl>
              <a:tblPr firstRow="1" bandRow="1"/>
              <a:tblGrid>
                <a:gridCol w="1526427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1526427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1526427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14020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 thứ tự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 cái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chữ cái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x-none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ớ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bê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x-none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xê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971807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565A08E1-18D4-B5DE-4FC3-C5A328126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45399"/>
              </p:ext>
            </p:extLst>
          </p:nvPr>
        </p:nvGraphicFramePr>
        <p:xfrm>
          <a:off x="6368653" y="1711649"/>
          <a:ext cx="4579280" cy="4085452"/>
        </p:xfrm>
        <a:graphic>
          <a:graphicData uri="http://schemas.openxmlformats.org/drawingml/2006/table">
            <a:tbl>
              <a:tblPr firstRow="1" bandRow="1"/>
              <a:tblGrid>
                <a:gridCol w="1628249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1468284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1482747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14020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 thứ tự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 cái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chữ cái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x-none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dê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đê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x-none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6251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 marL="158496" marR="158496" marT="60960" marB="60960" anchor="ctr">
                    <a:lnL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0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</a:tbl>
          </a:graphicData>
        </a:graphic>
      </p:graphicFrame>
      <p:sp>
        <p:nvSpPr>
          <p:cNvPr id="69" name="Rectangle 68">
            <a:extLst>
              <a:ext uri="{FF2B5EF4-FFF2-40B4-BE49-F238E27FC236}">
                <a16:creationId xmlns:a16="http://schemas.microsoft.com/office/drawing/2014/main" id="{BC2C2D8E-D509-3FC1-BB09-D18C40402125}"/>
              </a:ext>
            </a:extLst>
          </p:cNvPr>
          <p:cNvSpPr/>
          <p:nvPr/>
        </p:nvSpPr>
        <p:spPr>
          <a:xfrm>
            <a:off x="3209123" y="4363213"/>
            <a:ext cx="776848" cy="584765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defTabSz="914377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â</a:t>
            </a:r>
            <a:endParaRPr lang="x-none" sz="3200" b="1" dirty="0">
              <a:solidFill>
                <a:srgbClr val="FF916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EE680B9-DBDE-F92F-22CF-ACAEE9837F9C}"/>
              </a:ext>
            </a:extLst>
          </p:cNvPr>
          <p:cNvSpPr/>
          <p:nvPr/>
        </p:nvSpPr>
        <p:spPr>
          <a:xfrm>
            <a:off x="3209123" y="5614221"/>
            <a:ext cx="776848" cy="584765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defTabSz="914377"/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</a:t>
            </a:r>
            <a:endParaRPr lang="x-none" sz="3200" b="1" dirty="0">
              <a:solidFill>
                <a:srgbClr val="FF916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EE9EEF8-F819-A603-BF30-CECDD6642B9F}"/>
              </a:ext>
            </a:extLst>
          </p:cNvPr>
          <p:cNvSpPr/>
          <p:nvPr/>
        </p:nvSpPr>
        <p:spPr>
          <a:xfrm>
            <a:off x="8355594" y="3378258"/>
            <a:ext cx="776848" cy="584765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defTabSz="914377"/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</a:t>
            </a:r>
            <a:endParaRPr lang="x-none" sz="3200" b="1" dirty="0">
              <a:solidFill>
                <a:srgbClr val="FF916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A06E681-E447-5F01-2AE0-910950C62E40}"/>
              </a:ext>
            </a:extLst>
          </p:cNvPr>
          <p:cNvSpPr/>
          <p:nvPr/>
        </p:nvSpPr>
        <p:spPr>
          <a:xfrm>
            <a:off x="8355594" y="4579050"/>
            <a:ext cx="776848" cy="584765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defTabSz="914377"/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</a:t>
            </a:r>
            <a:endParaRPr lang="x-none" sz="3200" b="1" dirty="0">
              <a:solidFill>
                <a:srgbClr val="FF916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8C1C7F3-F438-619F-8EB0-B5B286E66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019" y="3290631"/>
            <a:ext cx="939683" cy="31746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8C39C614-4276-2840-C290-BBD08746A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731" y="5150126"/>
            <a:ext cx="939683" cy="31746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AF0DA484-AEAB-656D-AAF9-A01AAD217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381" y="5800541"/>
            <a:ext cx="939683" cy="31746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09EBF6B-0C78-3502-45FB-58CB63362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499" y="4078109"/>
            <a:ext cx="939683" cy="31746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B117C3C9-22B8-47AE-1656-E74A0B7E6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627" y="3827307"/>
            <a:ext cx="939683" cy="43119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2798D26-1D14-D7FF-770E-CEAB7A7A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120" y="4441435"/>
            <a:ext cx="939683" cy="451112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AFD7286-AD2D-CFAE-6478-AEE7B6563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719" y="3423981"/>
            <a:ext cx="939683" cy="33839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377405EE-F2F1-630A-D72A-31C5B6F7A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024" y="4603144"/>
            <a:ext cx="939683" cy="445106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1379579-B939-DF54-337D-E7A38607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870" y="5305425"/>
            <a:ext cx="939683" cy="38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9" grpId="0"/>
      <p:bldP spid="70" grpId="0"/>
      <p:bldP spid="71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304800"/>
            <a:ext cx="11620500" cy="625792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custGeom>
                    <a:avLst/>
                    <a:gdLst>
                      <a:gd name="connsiteX0" fmla="*/ 0 w 11620500"/>
                      <a:gd name="connsiteY0" fmla="*/ 1043008 h 6257925"/>
                      <a:gd name="connsiteX1" fmla="*/ 1043008 w 11620500"/>
                      <a:gd name="connsiteY1" fmla="*/ 0 h 6257925"/>
                      <a:gd name="connsiteX2" fmla="*/ 1829603 w 11620500"/>
                      <a:gd name="connsiteY2" fmla="*/ 0 h 6257925"/>
                      <a:gd name="connsiteX3" fmla="*/ 2330163 w 11620500"/>
                      <a:gd name="connsiteY3" fmla="*/ 0 h 6257925"/>
                      <a:gd name="connsiteX4" fmla="*/ 2926069 w 11620500"/>
                      <a:gd name="connsiteY4" fmla="*/ 0 h 6257925"/>
                      <a:gd name="connsiteX5" fmla="*/ 3521974 w 11620500"/>
                      <a:gd name="connsiteY5" fmla="*/ 0 h 6257925"/>
                      <a:gd name="connsiteX6" fmla="*/ 4308569 w 11620500"/>
                      <a:gd name="connsiteY6" fmla="*/ 0 h 6257925"/>
                      <a:gd name="connsiteX7" fmla="*/ 4999819 w 11620500"/>
                      <a:gd name="connsiteY7" fmla="*/ 0 h 6257925"/>
                      <a:gd name="connsiteX8" fmla="*/ 5309690 w 11620500"/>
                      <a:gd name="connsiteY8" fmla="*/ 0 h 6257925"/>
                      <a:gd name="connsiteX9" fmla="*/ 6096285 w 11620500"/>
                      <a:gd name="connsiteY9" fmla="*/ 0 h 6257925"/>
                      <a:gd name="connsiteX10" fmla="*/ 6882879 w 11620500"/>
                      <a:gd name="connsiteY10" fmla="*/ 0 h 6257925"/>
                      <a:gd name="connsiteX11" fmla="*/ 7288095 w 11620500"/>
                      <a:gd name="connsiteY11" fmla="*/ 0 h 6257925"/>
                      <a:gd name="connsiteX12" fmla="*/ 8074690 w 11620500"/>
                      <a:gd name="connsiteY12" fmla="*/ 0 h 6257925"/>
                      <a:gd name="connsiteX13" fmla="*/ 8670595 w 11620500"/>
                      <a:gd name="connsiteY13" fmla="*/ 0 h 6257925"/>
                      <a:gd name="connsiteX14" fmla="*/ 8980466 w 11620500"/>
                      <a:gd name="connsiteY14" fmla="*/ 0 h 6257925"/>
                      <a:gd name="connsiteX15" fmla="*/ 9767061 w 11620500"/>
                      <a:gd name="connsiteY15" fmla="*/ 0 h 6257925"/>
                      <a:gd name="connsiteX16" fmla="*/ 10577492 w 11620500"/>
                      <a:gd name="connsiteY16" fmla="*/ 0 h 6257925"/>
                      <a:gd name="connsiteX17" fmla="*/ 11620500 w 11620500"/>
                      <a:gd name="connsiteY17" fmla="*/ 1043008 h 6257925"/>
                      <a:gd name="connsiteX18" fmla="*/ 11620500 w 11620500"/>
                      <a:gd name="connsiteY18" fmla="*/ 1680714 h 6257925"/>
                      <a:gd name="connsiteX19" fmla="*/ 11620500 w 11620500"/>
                      <a:gd name="connsiteY19" fmla="*/ 2318420 h 6257925"/>
                      <a:gd name="connsiteX20" fmla="*/ 11620500 w 11620500"/>
                      <a:gd name="connsiteY20" fmla="*/ 2872688 h 6257925"/>
                      <a:gd name="connsiteX21" fmla="*/ 11620500 w 11620500"/>
                      <a:gd name="connsiteY21" fmla="*/ 3343518 h 6257925"/>
                      <a:gd name="connsiteX22" fmla="*/ 11620500 w 11620500"/>
                      <a:gd name="connsiteY22" fmla="*/ 3814348 h 6257925"/>
                      <a:gd name="connsiteX23" fmla="*/ 11620500 w 11620500"/>
                      <a:gd name="connsiteY23" fmla="*/ 4326896 h 6257925"/>
                      <a:gd name="connsiteX24" fmla="*/ 11620500 w 11620500"/>
                      <a:gd name="connsiteY24" fmla="*/ 5214917 h 6257925"/>
                      <a:gd name="connsiteX25" fmla="*/ 10577492 w 11620500"/>
                      <a:gd name="connsiteY25" fmla="*/ 6257925 h 6257925"/>
                      <a:gd name="connsiteX26" fmla="*/ 10267621 w 11620500"/>
                      <a:gd name="connsiteY26" fmla="*/ 6257925 h 6257925"/>
                      <a:gd name="connsiteX27" fmla="*/ 9767061 w 11620500"/>
                      <a:gd name="connsiteY27" fmla="*/ 6257925 h 6257925"/>
                      <a:gd name="connsiteX28" fmla="*/ 9266500 w 11620500"/>
                      <a:gd name="connsiteY28" fmla="*/ 6257925 h 6257925"/>
                      <a:gd name="connsiteX29" fmla="*/ 8956630 w 11620500"/>
                      <a:gd name="connsiteY29" fmla="*/ 6257925 h 6257925"/>
                      <a:gd name="connsiteX30" fmla="*/ 8265380 w 11620500"/>
                      <a:gd name="connsiteY30" fmla="*/ 6257925 h 6257925"/>
                      <a:gd name="connsiteX31" fmla="*/ 7574130 w 11620500"/>
                      <a:gd name="connsiteY31" fmla="*/ 6257925 h 6257925"/>
                      <a:gd name="connsiteX32" fmla="*/ 6882879 w 11620500"/>
                      <a:gd name="connsiteY32" fmla="*/ 6257925 h 6257925"/>
                      <a:gd name="connsiteX33" fmla="*/ 6191629 w 11620500"/>
                      <a:gd name="connsiteY33" fmla="*/ 6257925 h 6257925"/>
                      <a:gd name="connsiteX34" fmla="*/ 5500379 w 11620500"/>
                      <a:gd name="connsiteY34" fmla="*/ 6257925 h 6257925"/>
                      <a:gd name="connsiteX35" fmla="*/ 4713784 w 11620500"/>
                      <a:gd name="connsiteY35" fmla="*/ 6257925 h 6257925"/>
                      <a:gd name="connsiteX36" fmla="*/ 4022534 w 11620500"/>
                      <a:gd name="connsiteY36" fmla="*/ 6257925 h 6257925"/>
                      <a:gd name="connsiteX37" fmla="*/ 3331284 w 11620500"/>
                      <a:gd name="connsiteY37" fmla="*/ 6257925 h 6257925"/>
                      <a:gd name="connsiteX38" fmla="*/ 2640034 w 11620500"/>
                      <a:gd name="connsiteY38" fmla="*/ 6257925 h 6257925"/>
                      <a:gd name="connsiteX39" fmla="*/ 1948784 w 11620500"/>
                      <a:gd name="connsiteY39" fmla="*/ 6257925 h 6257925"/>
                      <a:gd name="connsiteX40" fmla="*/ 1043008 w 11620500"/>
                      <a:gd name="connsiteY40" fmla="*/ 6257925 h 6257925"/>
                      <a:gd name="connsiteX41" fmla="*/ 0 w 11620500"/>
                      <a:gd name="connsiteY41" fmla="*/ 5214917 h 6257925"/>
                      <a:gd name="connsiteX42" fmla="*/ 0 w 11620500"/>
                      <a:gd name="connsiteY42" fmla="*/ 4535492 h 6257925"/>
                      <a:gd name="connsiteX43" fmla="*/ 0 w 11620500"/>
                      <a:gd name="connsiteY43" fmla="*/ 3856067 h 6257925"/>
                      <a:gd name="connsiteX44" fmla="*/ 0 w 11620500"/>
                      <a:gd name="connsiteY44" fmla="*/ 3218361 h 6257925"/>
                      <a:gd name="connsiteX45" fmla="*/ 0 w 11620500"/>
                      <a:gd name="connsiteY45" fmla="*/ 2622374 h 6257925"/>
                      <a:gd name="connsiteX46" fmla="*/ 0 w 11620500"/>
                      <a:gd name="connsiteY46" fmla="*/ 2026387 h 6257925"/>
                      <a:gd name="connsiteX47" fmla="*/ 0 w 11620500"/>
                      <a:gd name="connsiteY47" fmla="*/ 1043008 h 6257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11620500" h="6257925" fill="none" extrusionOk="0">
                        <a:moveTo>
                          <a:pt x="0" y="1043008"/>
                        </a:moveTo>
                        <a:cubicBezTo>
                          <a:pt x="-54941" y="327394"/>
                          <a:pt x="550282" y="13555"/>
                          <a:pt x="1043008" y="0"/>
                        </a:cubicBezTo>
                        <a:cubicBezTo>
                          <a:pt x="1217950" y="-79738"/>
                          <a:pt x="1641410" y="85533"/>
                          <a:pt x="1829603" y="0"/>
                        </a:cubicBezTo>
                        <a:cubicBezTo>
                          <a:pt x="2017796" y="-85533"/>
                          <a:pt x="2172003" y="16975"/>
                          <a:pt x="2330163" y="0"/>
                        </a:cubicBezTo>
                        <a:cubicBezTo>
                          <a:pt x="2488323" y="-16975"/>
                          <a:pt x="2728536" y="25432"/>
                          <a:pt x="2926069" y="0"/>
                        </a:cubicBezTo>
                        <a:cubicBezTo>
                          <a:pt x="3123602" y="-25432"/>
                          <a:pt x="3292064" y="60353"/>
                          <a:pt x="3521974" y="0"/>
                        </a:cubicBezTo>
                        <a:cubicBezTo>
                          <a:pt x="3751885" y="-60353"/>
                          <a:pt x="4022044" y="50830"/>
                          <a:pt x="4308569" y="0"/>
                        </a:cubicBezTo>
                        <a:cubicBezTo>
                          <a:pt x="4595095" y="-50830"/>
                          <a:pt x="4748937" y="6768"/>
                          <a:pt x="4999819" y="0"/>
                        </a:cubicBezTo>
                        <a:cubicBezTo>
                          <a:pt x="5250701" y="-6768"/>
                          <a:pt x="5247107" y="34573"/>
                          <a:pt x="5309690" y="0"/>
                        </a:cubicBezTo>
                        <a:cubicBezTo>
                          <a:pt x="5372273" y="-34573"/>
                          <a:pt x="5876329" y="13372"/>
                          <a:pt x="6096285" y="0"/>
                        </a:cubicBezTo>
                        <a:cubicBezTo>
                          <a:pt x="6316241" y="-13372"/>
                          <a:pt x="6712059" y="7062"/>
                          <a:pt x="6882879" y="0"/>
                        </a:cubicBezTo>
                        <a:cubicBezTo>
                          <a:pt x="7053699" y="-7062"/>
                          <a:pt x="7107886" y="235"/>
                          <a:pt x="7288095" y="0"/>
                        </a:cubicBezTo>
                        <a:cubicBezTo>
                          <a:pt x="7468304" y="-235"/>
                          <a:pt x="7703611" y="52365"/>
                          <a:pt x="8074690" y="0"/>
                        </a:cubicBezTo>
                        <a:cubicBezTo>
                          <a:pt x="8445769" y="-52365"/>
                          <a:pt x="8397741" y="37825"/>
                          <a:pt x="8670595" y="0"/>
                        </a:cubicBezTo>
                        <a:cubicBezTo>
                          <a:pt x="8943450" y="-37825"/>
                          <a:pt x="8880167" y="34456"/>
                          <a:pt x="8980466" y="0"/>
                        </a:cubicBezTo>
                        <a:cubicBezTo>
                          <a:pt x="9080765" y="-34456"/>
                          <a:pt x="9554478" y="44964"/>
                          <a:pt x="9767061" y="0"/>
                        </a:cubicBezTo>
                        <a:cubicBezTo>
                          <a:pt x="9979645" y="-44964"/>
                          <a:pt x="10390170" y="11538"/>
                          <a:pt x="10577492" y="0"/>
                        </a:cubicBezTo>
                        <a:cubicBezTo>
                          <a:pt x="11017321" y="-42704"/>
                          <a:pt x="11732837" y="491916"/>
                          <a:pt x="11620500" y="1043008"/>
                        </a:cubicBezTo>
                        <a:cubicBezTo>
                          <a:pt x="11683504" y="1215549"/>
                          <a:pt x="11601041" y="1499641"/>
                          <a:pt x="11620500" y="1680714"/>
                        </a:cubicBezTo>
                        <a:cubicBezTo>
                          <a:pt x="11639959" y="1861787"/>
                          <a:pt x="11559856" y="2165274"/>
                          <a:pt x="11620500" y="2318420"/>
                        </a:cubicBezTo>
                        <a:cubicBezTo>
                          <a:pt x="11681144" y="2471566"/>
                          <a:pt x="11590521" y="2756919"/>
                          <a:pt x="11620500" y="2872688"/>
                        </a:cubicBezTo>
                        <a:cubicBezTo>
                          <a:pt x="11650479" y="2988457"/>
                          <a:pt x="11606300" y="3199914"/>
                          <a:pt x="11620500" y="3343518"/>
                        </a:cubicBezTo>
                        <a:cubicBezTo>
                          <a:pt x="11634700" y="3487122"/>
                          <a:pt x="11576128" y="3648045"/>
                          <a:pt x="11620500" y="3814348"/>
                        </a:cubicBezTo>
                        <a:cubicBezTo>
                          <a:pt x="11664872" y="3980651"/>
                          <a:pt x="11603950" y="4207190"/>
                          <a:pt x="11620500" y="4326896"/>
                        </a:cubicBezTo>
                        <a:cubicBezTo>
                          <a:pt x="11637050" y="4446602"/>
                          <a:pt x="11584986" y="4832076"/>
                          <a:pt x="11620500" y="5214917"/>
                        </a:cubicBezTo>
                        <a:cubicBezTo>
                          <a:pt x="11634650" y="5811971"/>
                          <a:pt x="11065846" y="6165331"/>
                          <a:pt x="10577492" y="6257925"/>
                        </a:cubicBezTo>
                        <a:cubicBezTo>
                          <a:pt x="10439790" y="6285592"/>
                          <a:pt x="10368233" y="6227935"/>
                          <a:pt x="10267621" y="6257925"/>
                        </a:cubicBezTo>
                        <a:cubicBezTo>
                          <a:pt x="10167009" y="6287915"/>
                          <a:pt x="9896427" y="6257695"/>
                          <a:pt x="9767061" y="6257925"/>
                        </a:cubicBezTo>
                        <a:cubicBezTo>
                          <a:pt x="9637695" y="6258155"/>
                          <a:pt x="9462047" y="6217568"/>
                          <a:pt x="9266500" y="6257925"/>
                        </a:cubicBezTo>
                        <a:cubicBezTo>
                          <a:pt x="9070953" y="6298282"/>
                          <a:pt x="9095992" y="6230839"/>
                          <a:pt x="8956630" y="6257925"/>
                        </a:cubicBezTo>
                        <a:cubicBezTo>
                          <a:pt x="8817268" y="6285011"/>
                          <a:pt x="8536238" y="6216757"/>
                          <a:pt x="8265380" y="6257925"/>
                        </a:cubicBezTo>
                        <a:cubicBezTo>
                          <a:pt x="7994522" y="6299093"/>
                          <a:pt x="7889368" y="6234931"/>
                          <a:pt x="7574130" y="6257925"/>
                        </a:cubicBezTo>
                        <a:cubicBezTo>
                          <a:pt x="7258892" y="6280919"/>
                          <a:pt x="7217920" y="6220572"/>
                          <a:pt x="6882879" y="6257925"/>
                        </a:cubicBezTo>
                        <a:cubicBezTo>
                          <a:pt x="6547838" y="6295278"/>
                          <a:pt x="6535840" y="6201015"/>
                          <a:pt x="6191629" y="6257925"/>
                        </a:cubicBezTo>
                        <a:cubicBezTo>
                          <a:pt x="5847418" y="6314835"/>
                          <a:pt x="5760518" y="6223487"/>
                          <a:pt x="5500379" y="6257925"/>
                        </a:cubicBezTo>
                        <a:cubicBezTo>
                          <a:pt x="5240240" y="6292363"/>
                          <a:pt x="5031085" y="6225001"/>
                          <a:pt x="4713784" y="6257925"/>
                        </a:cubicBezTo>
                        <a:cubicBezTo>
                          <a:pt x="4396484" y="6290849"/>
                          <a:pt x="4315710" y="6212174"/>
                          <a:pt x="4022534" y="6257925"/>
                        </a:cubicBezTo>
                        <a:cubicBezTo>
                          <a:pt x="3729358" y="6303676"/>
                          <a:pt x="3596189" y="6184521"/>
                          <a:pt x="3331284" y="6257925"/>
                        </a:cubicBezTo>
                        <a:cubicBezTo>
                          <a:pt x="3066379" y="6331329"/>
                          <a:pt x="2821952" y="6209599"/>
                          <a:pt x="2640034" y="6257925"/>
                        </a:cubicBezTo>
                        <a:cubicBezTo>
                          <a:pt x="2458116" y="6306251"/>
                          <a:pt x="2106204" y="6253235"/>
                          <a:pt x="1948784" y="6257925"/>
                        </a:cubicBezTo>
                        <a:cubicBezTo>
                          <a:pt x="1791364" y="6262615"/>
                          <a:pt x="1398415" y="6187744"/>
                          <a:pt x="1043008" y="6257925"/>
                        </a:cubicBezTo>
                        <a:cubicBezTo>
                          <a:pt x="432401" y="6277177"/>
                          <a:pt x="68323" y="5736348"/>
                          <a:pt x="0" y="5214917"/>
                        </a:cubicBezTo>
                        <a:cubicBezTo>
                          <a:pt x="-54541" y="5044216"/>
                          <a:pt x="54167" y="4752550"/>
                          <a:pt x="0" y="4535492"/>
                        </a:cubicBezTo>
                        <a:cubicBezTo>
                          <a:pt x="-54167" y="4318434"/>
                          <a:pt x="15415" y="4184275"/>
                          <a:pt x="0" y="3856067"/>
                        </a:cubicBezTo>
                        <a:cubicBezTo>
                          <a:pt x="-15415" y="3527860"/>
                          <a:pt x="27099" y="3352893"/>
                          <a:pt x="0" y="3218361"/>
                        </a:cubicBezTo>
                        <a:cubicBezTo>
                          <a:pt x="-27099" y="3083829"/>
                          <a:pt x="4282" y="2909549"/>
                          <a:pt x="0" y="2622374"/>
                        </a:cubicBezTo>
                        <a:cubicBezTo>
                          <a:pt x="-4282" y="2335199"/>
                          <a:pt x="70788" y="2313346"/>
                          <a:pt x="0" y="2026387"/>
                        </a:cubicBezTo>
                        <a:cubicBezTo>
                          <a:pt x="-70788" y="1739428"/>
                          <a:pt x="24189" y="1353137"/>
                          <a:pt x="0" y="1043008"/>
                        </a:cubicBezTo>
                        <a:close/>
                      </a:path>
                      <a:path w="11620500" h="6257925" stroke="0" extrusionOk="0">
                        <a:moveTo>
                          <a:pt x="0" y="1043008"/>
                        </a:moveTo>
                        <a:cubicBezTo>
                          <a:pt x="-23579" y="460005"/>
                          <a:pt x="576919" y="83702"/>
                          <a:pt x="1043008" y="0"/>
                        </a:cubicBezTo>
                        <a:cubicBezTo>
                          <a:pt x="1287747" y="-51031"/>
                          <a:pt x="1497509" y="29506"/>
                          <a:pt x="1734258" y="0"/>
                        </a:cubicBezTo>
                        <a:cubicBezTo>
                          <a:pt x="1971007" y="-29506"/>
                          <a:pt x="2147159" y="4550"/>
                          <a:pt x="2425508" y="0"/>
                        </a:cubicBezTo>
                        <a:cubicBezTo>
                          <a:pt x="2703857" y="-4550"/>
                          <a:pt x="2772062" y="39478"/>
                          <a:pt x="3116758" y="0"/>
                        </a:cubicBezTo>
                        <a:cubicBezTo>
                          <a:pt x="3461454" y="-39478"/>
                          <a:pt x="3712387" y="35087"/>
                          <a:pt x="3903353" y="0"/>
                        </a:cubicBezTo>
                        <a:cubicBezTo>
                          <a:pt x="4094320" y="-35087"/>
                          <a:pt x="4116392" y="23360"/>
                          <a:pt x="4308569" y="0"/>
                        </a:cubicBezTo>
                        <a:cubicBezTo>
                          <a:pt x="4500746" y="-23360"/>
                          <a:pt x="4707548" y="39531"/>
                          <a:pt x="4904474" y="0"/>
                        </a:cubicBezTo>
                        <a:cubicBezTo>
                          <a:pt x="5101401" y="-39531"/>
                          <a:pt x="5256278" y="2971"/>
                          <a:pt x="5405034" y="0"/>
                        </a:cubicBezTo>
                        <a:cubicBezTo>
                          <a:pt x="5553790" y="-2971"/>
                          <a:pt x="5648972" y="5070"/>
                          <a:pt x="5810250" y="0"/>
                        </a:cubicBezTo>
                        <a:cubicBezTo>
                          <a:pt x="5971528" y="-5070"/>
                          <a:pt x="6279527" y="21158"/>
                          <a:pt x="6501500" y="0"/>
                        </a:cubicBezTo>
                        <a:cubicBezTo>
                          <a:pt x="6723473" y="-21158"/>
                          <a:pt x="6658214" y="19900"/>
                          <a:pt x="6811371" y="0"/>
                        </a:cubicBezTo>
                        <a:cubicBezTo>
                          <a:pt x="6964528" y="-19900"/>
                          <a:pt x="7059089" y="25204"/>
                          <a:pt x="7121242" y="0"/>
                        </a:cubicBezTo>
                        <a:cubicBezTo>
                          <a:pt x="7183395" y="-25204"/>
                          <a:pt x="7632290" y="10701"/>
                          <a:pt x="7812492" y="0"/>
                        </a:cubicBezTo>
                        <a:cubicBezTo>
                          <a:pt x="7992694" y="-10701"/>
                          <a:pt x="8016581" y="34527"/>
                          <a:pt x="8217707" y="0"/>
                        </a:cubicBezTo>
                        <a:cubicBezTo>
                          <a:pt x="8418834" y="-34527"/>
                          <a:pt x="8531922" y="2619"/>
                          <a:pt x="8622923" y="0"/>
                        </a:cubicBezTo>
                        <a:cubicBezTo>
                          <a:pt x="8713924" y="-2619"/>
                          <a:pt x="9077667" y="72400"/>
                          <a:pt x="9409518" y="0"/>
                        </a:cubicBezTo>
                        <a:cubicBezTo>
                          <a:pt x="9741369" y="-72400"/>
                          <a:pt x="10251502" y="139333"/>
                          <a:pt x="10577492" y="0"/>
                        </a:cubicBezTo>
                        <a:cubicBezTo>
                          <a:pt x="11215733" y="127772"/>
                          <a:pt x="11554201" y="421206"/>
                          <a:pt x="11620500" y="1043008"/>
                        </a:cubicBezTo>
                        <a:cubicBezTo>
                          <a:pt x="11646730" y="1299898"/>
                          <a:pt x="11620366" y="1392148"/>
                          <a:pt x="11620500" y="1597276"/>
                        </a:cubicBezTo>
                        <a:cubicBezTo>
                          <a:pt x="11620634" y="1802404"/>
                          <a:pt x="11607815" y="1998186"/>
                          <a:pt x="11620500" y="2234982"/>
                        </a:cubicBezTo>
                        <a:cubicBezTo>
                          <a:pt x="11633185" y="2471778"/>
                          <a:pt x="11616019" y="2530103"/>
                          <a:pt x="11620500" y="2747531"/>
                        </a:cubicBezTo>
                        <a:cubicBezTo>
                          <a:pt x="11624981" y="2964959"/>
                          <a:pt x="11578197" y="3100603"/>
                          <a:pt x="11620500" y="3260080"/>
                        </a:cubicBezTo>
                        <a:cubicBezTo>
                          <a:pt x="11662803" y="3419557"/>
                          <a:pt x="11589372" y="3567447"/>
                          <a:pt x="11620500" y="3856067"/>
                        </a:cubicBezTo>
                        <a:cubicBezTo>
                          <a:pt x="11651628" y="4144687"/>
                          <a:pt x="11580116" y="4324559"/>
                          <a:pt x="11620500" y="4452054"/>
                        </a:cubicBezTo>
                        <a:cubicBezTo>
                          <a:pt x="11660884" y="4579549"/>
                          <a:pt x="11532329" y="4956543"/>
                          <a:pt x="11620500" y="5214917"/>
                        </a:cubicBezTo>
                        <a:cubicBezTo>
                          <a:pt x="11651575" y="5943490"/>
                          <a:pt x="11215928" y="6179361"/>
                          <a:pt x="10577492" y="6257925"/>
                        </a:cubicBezTo>
                        <a:cubicBezTo>
                          <a:pt x="10514700" y="6282872"/>
                          <a:pt x="10401572" y="6238936"/>
                          <a:pt x="10267621" y="6257925"/>
                        </a:cubicBezTo>
                        <a:cubicBezTo>
                          <a:pt x="10133670" y="6276914"/>
                          <a:pt x="9819376" y="6211497"/>
                          <a:pt x="9576371" y="6257925"/>
                        </a:cubicBezTo>
                        <a:cubicBezTo>
                          <a:pt x="9333366" y="6304353"/>
                          <a:pt x="9311928" y="6240635"/>
                          <a:pt x="9171156" y="6257925"/>
                        </a:cubicBezTo>
                        <a:cubicBezTo>
                          <a:pt x="9030385" y="6275215"/>
                          <a:pt x="8714051" y="6211246"/>
                          <a:pt x="8575250" y="6257925"/>
                        </a:cubicBezTo>
                        <a:cubicBezTo>
                          <a:pt x="8436449" y="6304604"/>
                          <a:pt x="8264362" y="6214618"/>
                          <a:pt x="8074690" y="6257925"/>
                        </a:cubicBezTo>
                        <a:cubicBezTo>
                          <a:pt x="7885018" y="6301232"/>
                          <a:pt x="7800841" y="6255283"/>
                          <a:pt x="7669474" y="6257925"/>
                        </a:cubicBezTo>
                        <a:cubicBezTo>
                          <a:pt x="7538107" y="6260567"/>
                          <a:pt x="7075036" y="6194262"/>
                          <a:pt x="6882879" y="6257925"/>
                        </a:cubicBezTo>
                        <a:cubicBezTo>
                          <a:pt x="6690722" y="6321588"/>
                          <a:pt x="6631416" y="6247481"/>
                          <a:pt x="6477664" y="6257925"/>
                        </a:cubicBezTo>
                        <a:cubicBezTo>
                          <a:pt x="6323913" y="6268369"/>
                          <a:pt x="6048417" y="6226362"/>
                          <a:pt x="5786414" y="6257925"/>
                        </a:cubicBezTo>
                        <a:cubicBezTo>
                          <a:pt x="5524411" y="6289488"/>
                          <a:pt x="5574072" y="6209807"/>
                          <a:pt x="5381198" y="6257925"/>
                        </a:cubicBezTo>
                        <a:cubicBezTo>
                          <a:pt x="5188324" y="6306043"/>
                          <a:pt x="5094657" y="6238127"/>
                          <a:pt x="4975983" y="6257925"/>
                        </a:cubicBezTo>
                        <a:cubicBezTo>
                          <a:pt x="4857310" y="6277723"/>
                          <a:pt x="4493373" y="6213084"/>
                          <a:pt x="4189388" y="6257925"/>
                        </a:cubicBezTo>
                        <a:cubicBezTo>
                          <a:pt x="3885404" y="6302766"/>
                          <a:pt x="3641487" y="6177694"/>
                          <a:pt x="3498138" y="6257925"/>
                        </a:cubicBezTo>
                        <a:cubicBezTo>
                          <a:pt x="3354789" y="6338156"/>
                          <a:pt x="3289323" y="6221920"/>
                          <a:pt x="3188267" y="6257925"/>
                        </a:cubicBezTo>
                        <a:cubicBezTo>
                          <a:pt x="3087211" y="6293930"/>
                          <a:pt x="2935859" y="6221462"/>
                          <a:pt x="2687706" y="6257925"/>
                        </a:cubicBezTo>
                        <a:cubicBezTo>
                          <a:pt x="2439553" y="6294388"/>
                          <a:pt x="2142251" y="6193446"/>
                          <a:pt x="1996456" y="6257925"/>
                        </a:cubicBezTo>
                        <a:cubicBezTo>
                          <a:pt x="1850661" y="6322404"/>
                          <a:pt x="1477223" y="6179939"/>
                          <a:pt x="1043008" y="6257925"/>
                        </a:cubicBezTo>
                        <a:cubicBezTo>
                          <a:pt x="504558" y="6290443"/>
                          <a:pt x="58" y="5747151"/>
                          <a:pt x="0" y="5214917"/>
                        </a:cubicBezTo>
                        <a:cubicBezTo>
                          <a:pt x="-24228" y="5053248"/>
                          <a:pt x="38536" y="4849782"/>
                          <a:pt x="0" y="4702368"/>
                        </a:cubicBezTo>
                        <a:cubicBezTo>
                          <a:pt x="-38536" y="4554954"/>
                          <a:pt x="16997" y="4439135"/>
                          <a:pt x="0" y="4189819"/>
                        </a:cubicBezTo>
                        <a:cubicBezTo>
                          <a:pt x="-16997" y="3940503"/>
                          <a:pt x="54966" y="3742884"/>
                          <a:pt x="0" y="3552113"/>
                        </a:cubicBezTo>
                        <a:cubicBezTo>
                          <a:pt x="-54966" y="3361342"/>
                          <a:pt x="54830" y="3185440"/>
                          <a:pt x="0" y="3081284"/>
                        </a:cubicBezTo>
                        <a:cubicBezTo>
                          <a:pt x="-54830" y="2977128"/>
                          <a:pt x="36552" y="2774684"/>
                          <a:pt x="0" y="2527016"/>
                        </a:cubicBezTo>
                        <a:cubicBezTo>
                          <a:pt x="-36552" y="2279348"/>
                          <a:pt x="5098" y="2262517"/>
                          <a:pt x="0" y="2014467"/>
                        </a:cubicBezTo>
                        <a:cubicBezTo>
                          <a:pt x="-5098" y="1766417"/>
                          <a:pt x="3523" y="1285667"/>
                          <a:pt x="0" y="1043008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57E2CE-0A0F-A55D-6BE0-BB85697F025C}"/>
              </a:ext>
            </a:extLst>
          </p:cNvPr>
          <p:cNvGrpSpPr/>
          <p:nvPr/>
        </p:nvGrpSpPr>
        <p:grpSpPr>
          <a:xfrm>
            <a:off x="1349864" y="478517"/>
            <a:ext cx="1436796" cy="1298147"/>
            <a:chOff x="2235005" y="5123181"/>
            <a:chExt cx="746157" cy="73355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5AA14B0-5483-F30A-2B1D-061DEEAF1F6D}"/>
                </a:ext>
              </a:extLst>
            </p:cNvPr>
            <p:cNvSpPr/>
            <p:nvPr/>
          </p:nvSpPr>
          <p:spPr>
            <a:xfrm>
              <a:off x="2235005" y="5123181"/>
              <a:ext cx="746157" cy="73355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srgbClr val="FCC2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grpSp>
          <p:nvGrpSpPr>
            <p:cNvPr id="5" name="Google Shape;3159;p74">
              <a:extLst>
                <a:ext uri="{FF2B5EF4-FFF2-40B4-BE49-F238E27FC236}">
                  <a16:creationId xmlns:a16="http://schemas.microsoft.com/office/drawing/2014/main" id="{868BC8A8-0270-A6F8-B87E-42FA6716F92C}"/>
                </a:ext>
              </a:extLst>
            </p:cNvPr>
            <p:cNvGrpSpPr/>
            <p:nvPr/>
          </p:nvGrpSpPr>
          <p:grpSpPr>
            <a:xfrm>
              <a:off x="2449922" y="5290314"/>
              <a:ext cx="308968" cy="414093"/>
              <a:chOff x="7511737" y="1587259"/>
              <a:chExt cx="601438" cy="686577"/>
            </a:xfrm>
          </p:grpSpPr>
          <p:sp>
            <p:nvSpPr>
              <p:cNvPr id="6" name="Google Shape;3160;p74">
                <a:extLst>
                  <a:ext uri="{FF2B5EF4-FFF2-40B4-BE49-F238E27FC236}">
                    <a16:creationId xmlns:a16="http://schemas.microsoft.com/office/drawing/2014/main" id="{6AC8A836-DD85-02F5-B9B1-84A9878C7182}"/>
                  </a:ext>
                </a:extLst>
              </p:cNvPr>
              <p:cNvSpPr/>
              <p:nvPr/>
            </p:nvSpPr>
            <p:spPr>
              <a:xfrm>
                <a:off x="7521744" y="1587259"/>
                <a:ext cx="591431" cy="686577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9352" extrusionOk="0">
                    <a:moveTo>
                      <a:pt x="2386" y="0"/>
                    </a:moveTo>
                    <a:cubicBezTo>
                      <a:pt x="2248" y="0"/>
                      <a:pt x="2110" y="1"/>
                      <a:pt x="1973" y="4"/>
                    </a:cubicBezTo>
                    <a:cubicBezTo>
                      <a:pt x="1917" y="4"/>
                      <a:pt x="1852" y="2"/>
                      <a:pt x="1783" y="2"/>
                    </a:cubicBezTo>
                    <a:cubicBezTo>
                      <a:pt x="1647" y="2"/>
                      <a:pt x="1497" y="8"/>
                      <a:pt x="1391" y="45"/>
                    </a:cubicBezTo>
                    <a:cubicBezTo>
                      <a:pt x="976" y="191"/>
                      <a:pt x="969" y="606"/>
                      <a:pt x="962" y="945"/>
                    </a:cubicBezTo>
                    <a:cubicBezTo>
                      <a:pt x="948" y="1160"/>
                      <a:pt x="962" y="1374"/>
                      <a:pt x="983" y="1596"/>
                    </a:cubicBezTo>
                    <a:cubicBezTo>
                      <a:pt x="1011" y="1602"/>
                      <a:pt x="1038" y="1616"/>
                      <a:pt x="1031" y="1651"/>
                    </a:cubicBezTo>
                    <a:cubicBezTo>
                      <a:pt x="1018" y="1706"/>
                      <a:pt x="1011" y="1748"/>
                      <a:pt x="1011" y="1803"/>
                    </a:cubicBezTo>
                    <a:cubicBezTo>
                      <a:pt x="1038" y="1955"/>
                      <a:pt x="1073" y="2115"/>
                      <a:pt x="1108" y="2267"/>
                    </a:cubicBezTo>
                    <a:cubicBezTo>
                      <a:pt x="1108" y="2288"/>
                      <a:pt x="1101" y="2308"/>
                      <a:pt x="1080" y="2322"/>
                    </a:cubicBezTo>
                    <a:cubicBezTo>
                      <a:pt x="1204" y="2386"/>
                      <a:pt x="1332" y="2412"/>
                      <a:pt x="1461" y="2412"/>
                    </a:cubicBezTo>
                    <a:cubicBezTo>
                      <a:pt x="1925" y="2412"/>
                      <a:pt x="2413" y="2087"/>
                      <a:pt x="2897" y="2087"/>
                    </a:cubicBezTo>
                    <a:cubicBezTo>
                      <a:pt x="2974" y="2087"/>
                      <a:pt x="3051" y="2095"/>
                      <a:pt x="3128" y="2115"/>
                    </a:cubicBezTo>
                    <a:cubicBezTo>
                      <a:pt x="3177" y="2121"/>
                      <a:pt x="3198" y="2163"/>
                      <a:pt x="3198" y="2198"/>
                    </a:cubicBezTo>
                    <a:cubicBezTo>
                      <a:pt x="3218" y="2551"/>
                      <a:pt x="3038" y="2807"/>
                      <a:pt x="2831" y="3083"/>
                    </a:cubicBezTo>
                    <a:cubicBezTo>
                      <a:pt x="2699" y="3256"/>
                      <a:pt x="2519" y="3450"/>
                      <a:pt x="2464" y="3672"/>
                    </a:cubicBezTo>
                    <a:cubicBezTo>
                      <a:pt x="2353" y="4101"/>
                      <a:pt x="2706" y="4398"/>
                      <a:pt x="3080" y="4516"/>
                    </a:cubicBezTo>
                    <a:cubicBezTo>
                      <a:pt x="3813" y="4758"/>
                      <a:pt x="4838" y="4364"/>
                      <a:pt x="5343" y="5132"/>
                    </a:cubicBezTo>
                    <a:cubicBezTo>
                      <a:pt x="6027" y="6157"/>
                      <a:pt x="5022" y="7076"/>
                      <a:pt x="4023" y="7076"/>
                    </a:cubicBezTo>
                    <a:cubicBezTo>
                      <a:pt x="3829" y="7076"/>
                      <a:pt x="3635" y="7041"/>
                      <a:pt x="3454" y="6966"/>
                    </a:cubicBezTo>
                    <a:cubicBezTo>
                      <a:pt x="3121" y="6827"/>
                      <a:pt x="2838" y="6592"/>
                      <a:pt x="2623" y="6315"/>
                    </a:cubicBezTo>
                    <a:cubicBezTo>
                      <a:pt x="2506" y="6170"/>
                      <a:pt x="2416" y="5997"/>
                      <a:pt x="2298" y="5852"/>
                    </a:cubicBezTo>
                    <a:cubicBezTo>
                      <a:pt x="2131" y="5630"/>
                      <a:pt x="1933" y="5532"/>
                      <a:pt x="1719" y="5532"/>
                    </a:cubicBezTo>
                    <a:cubicBezTo>
                      <a:pt x="1579" y="5532"/>
                      <a:pt x="1431" y="5574"/>
                      <a:pt x="1281" y="5651"/>
                    </a:cubicBezTo>
                    <a:cubicBezTo>
                      <a:pt x="692" y="5955"/>
                      <a:pt x="76" y="6454"/>
                      <a:pt x="35" y="7166"/>
                    </a:cubicBezTo>
                    <a:cubicBezTo>
                      <a:pt x="0" y="7762"/>
                      <a:pt x="450" y="8204"/>
                      <a:pt x="914" y="8488"/>
                    </a:cubicBezTo>
                    <a:cubicBezTo>
                      <a:pt x="1799" y="9031"/>
                      <a:pt x="2878" y="9352"/>
                      <a:pt x="3935" y="9352"/>
                    </a:cubicBezTo>
                    <a:cubicBezTo>
                      <a:pt x="5060" y="9352"/>
                      <a:pt x="6159" y="8988"/>
                      <a:pt x="6969" y="8142"/>
                    </a:cubicBezTo>
                    <a:cubicBezTo>
                      <a:pt x="7724" y="7353"/>
                      <a:pt x="8056" y="6198"/>
                      <a:pt x="7751" y="5139"/>
                    </a:cubicBezTo>
                    <a:cubicBezTo>
                      <a:pt x="7447" y="4066"/>
                      <a:pt x="6499" y="3429"/>
                      <a:pt x="5495" y="3083"/>
                    </a:cubicBezTo>
                    <a:cubicBezTo>
                      <a:pt x="5440" y="3056"/>
                      <a:pt x="5405" y="2980"/>
                      <a:pt x="5461" y="2931"/>
                    </a:cubicBezTo>
                    <a:cubicBezTo>
                      <a:pt x="5993" y="2467"/>
                      <a:pt x="6679" y="1817"/>
                      <a:pt x="6845" y="1090"/>
                    </a:cubicBezTo>
                    <a:cubicBezTo>
                      <a:pt x="7094" y="4"/>
                      <a:pt x="5045" y="115"/>
                      <a:pt x="4374" y="73"/>
                    </a:cubicBezTo>
                    <a:cubicBezTo>
                      <a:pt x="3715" y="27"/>
                      <a:pt x="3051" y="0"/>
                      <a:pt x="2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7" name="Google Shape;3161;p74">
                <a:extLst>
                  <a:ext uri="{FF2B5EF4-FFF2-40B4-BE49-F238E27FC236}">
                    <a16:creationId xmlns:a16="http://schemas.microsoft.com/office/drawing/2014/main" id="{EE269905-0B34-468B-60B0-73940BFD2C58}"/>
                  </a:ext>
                </a:extLst>
              </p:cNvPr>
              <p:cNvSpPr/>
              <p:nvPr/>
            </p:nvSpPr>
            <p:spPr>
              <a:xfrm>
                <a:off x="7511737" y="1587259"/>
                <a:ext cx="591431" cy="686577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9352" extrusionOk="0">
                    <a:moveTo>
                      <a:pt x="2386" y="0"/>
                    </a:moveTo>
                    <a:cubicBezTo>
                      <a:pt x="2248" y="0"/>
                      <a:pt x="2110" y="1"/>
                      <a:pt x="1973" y="4"/>
                    </a:cubicBezTo>
                    <a:cubicBezTo>
                      <a:pt x="1917" y="4"/>
                      <a:pt x="1852" y="2"/>
                      <a:pt x="1783" y="2"/>
                    </a:cubicBezTo>
                    <a:cubicBezTo>
                      <a:pt x="1647" y="2"/>
                      <a:pt x="1497" y="8"/>
                      <a:pt x="1391" y="45"/>
                    </a:cubicBezTo>
                    <a:cubicBezTo>
                      <a:pt x="976" y="191"/>
                      <a:pt x="969" y="606"/>
                      <a:pt x="962" y="945"/>
                    </a:cubicBezTo>
                    <a:cubicBezTo>
                      <a:pt x="948" y="1160"/>
                      <a:pt x="962" y="1374"/>
                      <a:pt x="983" y="1596"/>
                    </a:cubicBezTo>
                    <a:cubicBezTo>
                      <a:pt x="1011" y="1602"/>
                      <a:pt x="1038" y="1616"/>
                      <a:pt x="1031" y="1651"/>
                    </a:cubicBezTo>
                    <a:cubicBezTo>
                      <a:pt x="1018" y="1706"/>
                      <a:pt x="1011" y="1748"/>
                      <a:pt x="1011" y="1803"/>
                    </a:cubicBezTo>
                    <a:cubicBezTo>
                      <a:pt x="1038" y="1955"/>
                      <a:pt x="1073" y="2115"/>
                      <a:pt x="1108" y="2267"/>
                    </a:cubicBezTo>
                    <a:cubicBezTo>
                      <a:pt x="1108" y="2288"/>
                      <a:pt x="1101" y="2308"/>
                      <a:pt x="1080" y="2322"/>
                    </a:cubicBezTo>
                    <a:cubicBezTo>
                      <a:pt x="1204" y="2386"/>
                      <a:pt x="1332" y="2412"/>
                      <a:pt x="1461" y="2412"/>
                    </a:cubicBezTo>
                    <a:cubicBezTo>
                      <a:pt x="1925" y="2412"/>
                      <a:pt x="2413" y="2087"/>
                      <a:pt x="2897" y="2087"/>
                    </a:cubicBezTo>
                    <a:cubicBezTo>
                      <a:pt x="2974" y="2087"/>
                      <a:pt x="3051" y="2095"/>
                      <a:pt x="3128" y="2115"/>
                    </a:cubicBezTo>
                    <a:cubicBezTo>
                      <a:pt x="3177" y="2121"/>
                      <a:pt x="3198" y="2163"/>
                      <a:pt x="3198" y="2198"/>
                    </a:cubicBezTo>
                    <a:cubicBezTo>
                      <a:pt x="3218" y="2551"/>
                      <a:pt x="3038" y="2807"/>
                      <a:pt x="2831" y="3083"/>
                    </a:cubicBezTo>
                    <a:cubicBezTo>
                      <a:pt x="2699" y="3256"/>
                      <a:pt x="2519" y="3450"/>
                      <a:pt x="2464" y="3672"/>
                    </a:cubicBezTo>
                    <a:cubicBezTo>
                      <a:pt x="2353" y="4101"/>
                      <a:pt x="2706" y="4398"/>
                      <a:pt x="3080" y="4516"/>
                    </a:cubicBezTo>
                    <a:cubicBezTo>
                      <a:pt x="3813" y="4758"/>
                      <a:pt x="4838" y="4364"/>
                      <a:pt x="5343" y="5132"/>
                    </a:cubicBezTo>
                    <a:cubicBezTo>
                      <a:pt x="6027" y="6157"/>
                      <a:pt x="5022" y="7076"/>
                      <a:pt x="4023" y="7076"/>
                    </a:cubicBezTo>
                    <a:cubicBezTo>
                      <a:pt x="3829" y="7076"/>
                      <a:pt x="3635" y="7041"/>
                      <a:pt x="3454" y="6966"/>
                    </a:cubicBezTo>
                    <a:cubicBezTo>
                      <a:pt x="3121" y="6827"/>
                      <a:pt x="2838" y="6592"/>
                      <a:pt x="2623" y="6315"/>
                    </a:cubicBezTo>
                    <a:cubicBezTo>
                      <a:pt x="2506" y="6170"/>
                      <a:pt x="2416" y="5997"/>
                      <a:pt x="2298" y="5852"/>
                    </a:cubicBezTo>
                    <a:cubicBezTo>
                      <a:pt x="2131" y="5630"/>
                      <a:pt x="1933" y="5532"/>
                      <a:pt x="1719" y="5532"/>
                    </a:cubicBezTo>
                    <a:cubicBezTo>
                      <a:pt x="1579" y="5532"/>
                      <a:pt x="1431" y="5574"/>
                      <a:pt x="1281" y="5651"/>
                    </a:cubicBezTo>
                    <a:cubicBezTo>
                      <a:pt x="692" y="5955"/>
                      <a:pt x="76" y="6454"/>
                      <a:pt x="35" y="7166"/>
                    </a:cubicBezTo>
                    <a:cubicBezTo>
                      <a:pt x="0" y="7762"/>
                      <a:pt x="450" y="8204"/>
                      <a:pt x="914" y="8488"/>
                    </a:cubicBezTo>
                    <a:cubicBezTo>
                      <a:pt x="1799" y="9031"/>
                      <a:pt x="2878" y="9352"/>
                      <a:pt x="3935" y="9352"/>
                    </a:cubicBezTo>
                    <a:cubicBezTo>
                      <a:pt x="5060" y="9352"/>
                      <a:pt x="6159" y="8988"/>
                      <a:pt x="6969" y="8142"/>
                    </a:cubicBezTo>
                    <a:cubicBezTo>
                      <a:pt x="7724" y="7353"/>
                      <a:pt x="8056" y="6198"/>
                      <a:pt x="7751" y="5139"/>
                    </a:cubicBezTo>
                    <a:cubicBezTo>
                      <a:pt x="7447" y="4066"/>
                      <a:pt x="6499" y="3429"/>
                      <a:pt x="5495" y="3083"/>
                    </a:cubicBezTo>
                    <a:cubicBezTo>
                      <a:pt x="5440" y="3056"/>
                      <a:pt x="5405" y="2980"/>
                      <a:pt x="5461" y="2931"/>
                    </a:cubicBezTo>
                    <a:cubicBezTo>
                      <a:pt x="5993" y="2467"/>
                      <a:pt x="6679" y="1817"/>
                      <a:pt x="6845" y="1090"/>
                    </a:cubicBezTo>
                    <a:cubicBezTo>
                      <a:pt x="7094" y="4"/>
                      <a:pt x="5045" y="115"/>
                      <a:pt x="4374" y="73"/>
                    </a:cubicBezTo>
                    <a:cubicBezTo>
                      <a:pt x="3715" y="27"/>
                      <a:pt x="3051" y="0"/>
                      <a:pt x="2386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56BC89C-3E0D-AC20-03B3-F31CD76A87AF}"/>
              </a:ext>
            </a:extLst>
          </p:cNvPr>
          <p:cNvSpPr/>
          <p:nvPr/>
        </p:nvSpPr>
        <p:spPr>
          <a:xfrm>
            <a:off x="2844024" y="507577"/>
            <a:ext cx="7176603" cy="115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vi-VN" sz="3467" b="1" dirty="0">
                <a:solidFill>
                  <a:srgbClr val="FF532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Sắp xếp các chữ cái dưới đây theo đúng thứ tự bảng chữ cái.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63571C-69B7-5F1F-63BF-876AA81C4E66}"/>
              </a:ext>
            </a:extLst>
          </p:cNvPr>
          <p:cNvGrpSpPr/>
          <p:nvPr/>
        </p:nvGrpSpPr>
        <p:grpSpPr>
          <a:xfrm>
            <a:off x="7840997" y="2093457"/>
            <a:ext cx="1735667" cy="1486500"/>
            <a:chOff x="4461862" y="1443559"/>
            <a:chExt cx="1001347" cy="1001347"/>
          </a:xfrm>
        </p:grpSpPr>
        <p:pic>
          <p:nvPicPr>
            <p:cNvPr id="10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F0C62516-BD53-52D3-D63B-819B0CC74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862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3548C1-240E-9639-C90D-6E5F5F2C2CED}"/>
                </a:ext>
              </a:extLst>
            </p:cNvPr>
            <p:cNvSpPr txBox="1"/>
            <p:nvPr/>
          </p:nvSpPr>
          <p:spPr>
            <a:xfrm>
              <a:off x="4766654" y="1748025"/>
              <a:ext cx="322018" cy="352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</a:t>
              </a:r>
              <a:r>
                <a:rPr lang="x-none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0A87DD-36C8-0615-FA27-BCC03C65B17E}"/>
              </a:ext>
            </a:extLst>
          </p:cNvPr>
          <p:cNvGrpSpPr/>
          <p:nvPr/>
        </p:nvGrpSpPr>
        <p:grpSpPr>
          <a:xfrm>
            <a:off x="966075" y="2093456"/>
            <a:ext cx="1735667" cy="1486499"/>
            <a:chOff x="493418" y="1330033"/>
            <a:chExt cx="1001347" cy="1114873"/>
          </a:xfrm>
        </p:grpSpPr>
        <p:pic>
          <p:nvPicPr>
            <p:cNvPr id="13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E524BA92-EE84-147A-D60F-9D9C767A0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18" y="1330033"/>
              <a:ext cx="1001347" cy="1114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308CEC-4F46-4DDB-7F9B-1659F86FD616}"/>
                </a:ext>
              </a:extLst>
            </p:cNvPr>
            <p:cNvSpPr txBox="1"/>
            <p:nvPr/>
          </p:nvSpPr>
          <p:spPr>
            <a:xfrm>
              <a:off x="750021" y="1655593"/>
              <a:ext cx="385204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</a:t>
              </a:r>
              <a:r>
                <a:rPr lang="x-none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E0C5E6-4D84-88A9-39F5-71EA4FEC7F47}"/>
              </a:ext>
            </a:extLst>
          </p:cNvPr>
          <p:cNvGrpSpPr/>
          <p:nvPr/>
        </p:nvGrpSpPr>
        <p:grpSpPr>
          <a:xfrm>
            <a:off x="2666011" y="2093457"/>
            <a:ext cx="1735667" cy="1486500"/>
            <a:chOff x="1476293" y="1443559"/>
            <a:chExt cx="1001347" cy="1001347"/>
          </a:xfrm>
        </p:grpSpPr>
        <p:pic>
          <p:nvPicPr>
            <p:cNvPr id="16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735F9CB6-59C0-3505-30E9-D9EFBCF1F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293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380B27-2C20-6A02-25F0-B4F10C7BFE27}"/>
                </a:ext>
              </a:extLst>
            </p:cNvPr>
            <p:cNvSpPr txBox="1"/>
            <p:nvPr/>
          </p:nvSpPr>
          <p:spPr>
            <a:xfrm>
              <a:off x="1744322" y="1733461"/>
              <a:ext cx="297974" cy="352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</a:t>
              </a:r>
              <a:r>
                <a:rPr lang="x-none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52FB03-4F87-4A8C-F261-736A850146EC}"/>
              </a:ext>
            </a:extLst>
          </p:cNvPr>
          <p:cNvGrpSpPr/>
          <p:nvPr/>
        </p:nvGrpSpPr>
        <p:grpSpPr>
          <a:xfrm>
            <a:off x="4401679" y="2093460"/>
            <a:ext cx="1735667" cy="1486497"/>
            <a:chOff x="2477640" y="1330033"/>
            <a:chExt cx="1001347" cy="1114873"/>
          </a:xfrm>
        </p:grpSpPr>
        <p:pic>
          <p:nvPicPr>
            <p:cNvPr id="19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944F85C2-0E99-6AF3-F5AE-AB002256F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640" y="1330033"/>
              <a:ext cx="1001347" cy="1114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BEC0EF-D3D9-D8F3-15EA-13BE4F1A7B69}"/>
                </a:ext>
              </a:extLst>
            </p:cNvPr>
            <p:cNvSpPr txBox="1"/>
            <p:nvPr/>
          </p:nvSpPr>
          <p:spPr>
            <a:xfrm>
              <a:off x="2766528" y="1683347"/>
              <a:ext cx="322018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</a:t>
              </a:r>
              <a:r>
                <a:rPr lang="x-none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A5A573-5715-B606-AA54-5F712EA42154}"/>
              </a:ext>
            </a:extLst>
          </p:cNvPr>
          <p:cNvGrpSpPr/>
          <p:nvPr/>
        </p:nvGrpSpPr>
        <p:grpSpPr>
          <a:xfrm>
            <a:off x="6105328" y="2093460"/>
            <a:ext cx="1735667" cy="1486497"/>
            <a:chOff x="3460515" y="1330033"/>
            <a:chExt cx="1001347" cy="1114873"/>
          </a:xfrm>
        </p:grpSpPr>
        <p:pic>
          <p:nvPicPr>
            <p:cNvPr id="22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4367E6EF-175C-2AA6-37F2-3C9F793C3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515" y="1330033"/>
              <a:ext cx="1001347" cy="1114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19BF23-2F72-AAA1-1FFC-826CCD0FAD18}"/>
                </a:ext>
              </a:extLst>
            </p:cNvPr>
            <p:cNvSpPr txBox="1"/>
            <p:nvPr/>
          </p:nvSpPr>
          <p:spPr>
            <a:xfrm>
              <a:off x="3729982" y="1688371"/>
              <a:ext cx="322019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</a:t>
              </a:r>
              <a:r>
                <a:rPr lang="x-none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01F45E-D083-69D1-A129-CE69F2AD65BC}"/>
              </a:ext>
            </a:extLst>
          </p:cNvPr>
          <p:cNvGrpSpPr/>
          <p:nvPr/>
        </p:nvGrpSpPr>
        <p:grpSpPr>
          <a:xfrm>
            <a:off x="9544647" y="2093456"/>
            <a:ext cx="1735667" cy="1486499"/>
            <a:chOff x="5444737" y="1330033"/>
            <a:chExt cx="1001347" cy="1114874"/>
          </a:xfrm>
        </p:grpSpPr>
        <p:pic>
          <p:nvPicPr>
            <p:cNvPr id="25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99B7211F-A6CE-CEA0-E721-30EAA55A6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737" y="1330033"/>
              <a:ext cx="1001347" cy="1114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BD0D70-EAAA-D041-9635-7AB5FBECD2E2}"/>
                </a:ext>
              </a:extLst>
            </p:cNvPr>
            <p:cNvSpPr txBox="1"/>
            <p:nvPr/>
          </p:nvSpPr>
          <p:spPr>
            <a:xfrm>
              <a:off x="5731672" y="1688373"/>
              <a:ext cx="31462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800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ê</a:t>
              </a:r>
              <a:endParaRPr lang="x-none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2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7 L -0.57674 0.3012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37" y="1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L -0.14618 0.3101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1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14597 0.3083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7 L 0.00365 0.3138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46914E-7 L 0.58559 0.31543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6914E-7 L 0.00261 0.31389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</a:t>
            </a: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810" y="18408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9" name="Picture 18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AA30782E-47DC-57CD-18CC-59B0A4110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302" y1="34317" x2="31167" y2="31285"/>
                        <a14:foregroundMark x1="31167" y1="31285" x2="30612" y2="51738"/>
                        <a14:foregroundMark x1="30612" y1="51738" x2="42286" y2="57397"/>
                        <a14:foregroundMark x1="42286" y1="57397" x2="49131" y2="45028"/>
                        <a14:foregroundMark x1="49131" y1="45028" x2="45969" y2="36136"/>
                        <a14:foregroundMark x1="45969" y1="36136" x2="45726" y2="36015"/>
                        <a14:foregroundMark x1="48714" y1="35570" x2="40097" y2="37510"/>
                        <a14:foregroundMark x1="40097" y1="37510" x2="32905" y2="49232"/>
                        <a14:foregroundMark x1="32905" y1="49232" x2="41522" y2="60631"/>
                        <a14:foregroundMark x1="41522" y1="60631" x2="54031" y2="56346"/>
                        <a14:foregroundMark x1="54031" y1="56346" x2="56567" y2="42765"/>
                        <a14:foregroundMark x1="56567" y1="42765" x2="50556" y2="37065"/>
                        <a14:foregroundMark x1="50556" y1="37065" x2="48019" y2="36015"/>
                        <a14:foregroundMark x1="48714" y1="37510" x2="43155" y2="46807"/>
                        <a14:foregroundMark x1="43155" y1="46807" x2="45344" y2="62247"/>
                        <a14:foregroundMark x1="45344" y1="62247" x2="54795" y2="48464"/>
                        <a14:foregroundMark x1="54795" y1="48464" x2="52606" y2="39410"/>
                        <a14:foregroundMark x1="52606" y1="39410" x2="51946" y2="38925"/>
                        <a14:foregroundMark x1="49792" y1="39046" x2="50452" y2="49232"/>
                        <a14:foregroundMark x1="50452" y1="49232" x2="49305" y2="54487"/>
                        <a14:foregroundMark x1="32488" y1="81973" x2="26025" y2="79386"/>
                        <a14:foregroundMark x1="26025" y1="79386" x2="30924" y2="79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44" y="1312333"/>
            <a:ext cx="7035958" cy="6047860"/>
          </a:xfrm>
          <a:prstGeom prst="rect">
            <a:avLst/>
          </a:prstGeom>
        </p:spPr>
      </p:pic>
      <p:sp>
        <p:nvSpPr>
          <p:cNvPr id="20" name="Cloud 19">
            <a:extLst>
              <a:ext uri="{FF2B5EF4-FFF2-40B4-BE49-F238E27FC236}">
                <a16:creationId xmlns:a16="http://schemas.microsoft.com/office/drawing/2014/main" id="{7E21C544-2A58-FA64-9297-18FC7239173C}"/>
              </a:ext>
            </a:extLst>
          </p:cNvPr>
          <p:cNvSpPr/>
          <p:nvPr/>
        </p:nvSpPr>
        <p:spPr>
          <a:xfrm>
            <a:off x="53074" y="819150"/>
            <a:ext cx="4786626" cy="215116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26CD1A-C0AB-1309-CD21-E3E197F06467}"/>
              </a:ext>
            </a:extLst>
          </p:cNvPr>
          <p:cNvSpPr txBox="1"/>
          <p:nvPr/>
        </p:nvSpPr>
        <p:spPr>
          <a:xfrm>
            <a:off x="527105" y="1172927"/>
            <a:ext cx="38829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iền  từ còn thiếu hoàn thiện các câu thơ (Câu thơ trong bài thơ “Ngày hôm qua đâu rồi?”)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97F0F8A-475F-6457-E314-C1CC1A8EC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501" y="627232"/>
            <a:ext cx="5712447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8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366D12C7-9AB2-FB80-5C12-0ADCD0869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FC817D-A8B5-62C4-4E4D-E97EA8E43CDF}"/>
              </a:ext>
            </a:extLst>
          </p:cNvPr>
          <p:cNvSpPr/>
          <p:nvPr/>
        </p:nvSpPr>
        <p:spPr>
          <a:xfrm>
            <a:off x="457200" y="381000"/>
            <a:ext cx="11277600" cy="603250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>
            <a:solidFill>
              <a:srgbClr val="FF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7C6E87-AE67-8B74-6151-6C4504ACA066}"/>
              </a:ext>
            </a:extLst>
          </p:cNvPr>
          <p:cNvSpPr/>
          <p:nvPr/>
        </p:nvSpPr>
        <p:spPr>
          <a:xfrm>
            <a:off x="3781425" y="507694"/>
            <a:ext cx="7315200" cy="1483032"/>
          </a:xfrm>
          <a:prstGeom prst="roundRect">
            <a:avLst/>
          </a:prstGeom>
          <a:solidFill>
            <a:srgbClr val="BDEEF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Ngày hôm qua ở lại</a:t>
            </a:r>
          </a:p>
          <a:p>
            <a:pPr lvl="0" algn="ctr"/>
            <a:r>
              <a:rPr lang="vi-VN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</a:t>
            </a:r>
            <a:r>
              <a:rPr lang="vi-VN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</a:t>
            </a:r>
            <a:r>
              <a:rPr lang="vi-VN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trồng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7E3527A-F72A-97E4-E526-E58D4CC26EAE}"/>
              </a:ext>
            </a:extLst>
          </p:cNvPr>
          <p:cNvSpPr/>
          <p:nvPr/>
        </p:nvSpPr>
        <p:spPr>
          <a:xfrm>
            <a:off x="-551616" y="1178880"/>
            <a:ext cx="5541883" cy="5490839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02C1D2-D381-3212-2E8D-D0AB77D12B42}"/>
              </a:ext>
            </a:extLst>
          </p:cNvPr>
          <p:cNvSpPr/>
          <p:nvPr/>
        </p:nvSpPr>
        <p:spPr>
          <a:xfrm>
            <a:off x="3848100" y="2507944"/>
            <a:ext cx="7315200" cy="1483032"/>
          </a:xfrm>
          <a:prstGeom prst="roundRect">
            <a:avLst/>
          </a:prstGeom>
          <a:solidFill>
            <a:srgbClr val="BDEEF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Ngày hôm qua ở lại</a:t>
            </a:r>
          </a:p>
          <a:p>
            <a:pPr lvl="0" algn="ctr"/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vi-VN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</a:t>
            </a:r>
            <a:r>
              <a:rPr lang="vi-VN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con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EF791-3EDD-0FB0-1B5B-17598FEA31C7}"/>
              </a:ext>
            </a:extLst>
          </p:cNvPr>
          <p:cNvSpPr txBox="1"/>
          <p:nvPr/>
        </p:nvSpPr>
        <p:spPr>
          <a:xfrm>
            <a:off x="5905500" y="1181100"/>
            <a:ext cx="2276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A1EA5-B2F9-A7B2-1988-58D15FE675E9}"/>
              </a:ext>
            </a:extLst>
          </p:cNvPr>
          <p:cNvSpPr txBox="1"/>
          <p:nvPr/>
        </p:nvSpPr>
        <p:spPr>
          <a:xfrm>
            <a:off x="6048375" y="3181350"/>
            <a:ext cx="2276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8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3" name="Picture 2" descr="A calendar with numbers and a black background&#10;&#10;Description automatically generated">
            <a:extLst>
              <a:ext uri="{FF2B5EF4-FFF2-40B4-BE49-F238E27FC236}">
                <a16:creationId xmlns:a16="http://schemas.microsoft.com/office/drawing/2014/main" id="{F1CEC1E3-3454-8E6D-1E0A-C60E822D7D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808">
            <a:off x="8362949" y="428625"/>
            <a:ext cx="3305175" cy="3305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37118-4209-1171-BE5C-711AC4A69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4958" y="2617808"/>
            <a:ext cx="3542083" cy="993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0B8604-CE1D-F42A-7255-FD5370B189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8902" y="3277241"/>
            <a:ext cx="7821846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4935793" y="2649727"/>
            <a:ext cx="65613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267" y="1491119"/>
            <a:ext cx="5304047" cy="225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Ngày hôm qua ở lại</a:t>
            </a:r>
          </a:p>
          <a:p>
            <a:pPr lvl="0" indent="361950" algn="just">
              <a:spcAft>
                <a:spcPts val="500"/>
              </a:spcAft>
              <a:defRPr/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dirty="0" err="1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rong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hạt lúa mẹ trồng</a:t>
            </a:r>
          </a:p>
          <a:p>
            <a:pPr lvl="0" indent="361950" algn="just">
              <a:spcAft>
                <a:spcPts val="500"/>
              </a:spcAft>
              <a:defRPr/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 đồng chờ gặt hái</a:t>
            </a:r>
          </a:p>
          <a:p>
            <a:pPr lvl="0" indent="361950" algn="just">
              <a:spcAft>
                <a:spcPts val="500"/>
              </a:spcAft>
              <a:defRPr/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 vàng màu ước mong.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4" y="5022095"/>
              <a:ext cx="93424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838880" y="126459"/>
            <a:ext cx="67329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F67A4F-1B8C-B656-803B-B4B42CF5FE09}"/>
              </a:ext>
            </a:extLst>
          </p:cNvPr>
          <p:cNvSpPr/>
          <p:nvPr/>
        </p:nvSpPr>
        <p:spPr>
          <a:xfrm>
            <a:off x="6180617" y="3300869"/>
            <a:ext cx="5304047" cy="225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Ngày hôm qua ở lại</a:t>
            </a:r>
          </a:p>
          <a:p>
            <a:pPr lvl="0" indent="361950" algn="just">
              <a:spcAft>
                <a:spcPts val="500"/>
              </a:spcAft>
              <a:defRPr/>
            </a:pPr>
            <a:r>
              <a:rPr lang="en-US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vở hồng của con</a:t>
            </a:r>
          </a:p>
          <a:p>
            <a:pPr lvl="0" indent="361950" algn="just">
              <a:spcAft>
                <a:spcPts val="500"/>
              </a:spcAft>
              <a:defRPr/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học hành chăm chỉ</a:t>
            </a:r>
          </a:p>
          <a:p>
            <a:pPr lvl="0" indent="361950" algn="just">
              <a:spcAft>
                <a:spcPts val="500"/>
              </a:spcAft>
              <a:defRPr/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ngày qua vẫn còn.</a:t>
            </a: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FC5347FF-BD21-DD38-694D-7DD2C1BA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FBF168-7B58-28F7-78FE-2A280667DFE1}"/>
              </a:ext>
            </a:extLst>
          </p:cNvPr>
          <p:cNvSpPr/>
          <p:nvPr/>
        </p:nvSpPr>
        <p:spPr>
          <a:xfrm>
            <a:off x="3589609" y="404630"/>
            <a:ext cx="3974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3000"/>
              </a:spcBef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hį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Ǖ</a:t>
            </a:r>
            <a:r>
              <a:rPr lang="el-GR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ί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a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đâu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ǟē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1E5149-7E40-2EBB-64A7-7CB503D11B8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hį Ǖ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ở lại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636697-2EC1-AE88-E4D4-C7C0BC9CB8CB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hạt lúa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 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ǇrŬg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78752C-A6AC-58B6-0CB1-6059F3A12E8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đŬg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 gặt hái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6BF85B-121B-2026-23DC-E9BE5E704904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 vàng jàu Ŕ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A5BBE8-40AA-D304-A6FD-ABE85AAE21C8}"/>
              </a:ext>
            </a:extLst>
          </p:cNvPr>
          <p:cNvSpPr txBox="1"/>
          <p:nvPr/>
        </p:nvSpPr>
        <p:spPr>
          <a:xfrm>
            <a:off x="809621" y="367540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Ngày hį Ǖ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ở lại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012582-4C21-331D-3326-ECCB96B608E5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vở hŬg của c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063A8F-5ECF-7B6D-7215-E23456E4FE38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 hà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EBE710-2A78-ABE5-4D26-891FC0B2AC84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wgày Ǖ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vẫn cŜ. </a:t>
            </a: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086" y="123614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44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1137" y="291574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96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462</Words>
  <Application>Microsoft Office PowerPoint</Application>
  <PresentationFormat>Widescreen</PresentationFormat>
  <Paragraphs>109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Gloria Hallelujah</vt:lpstr>
      <vt:lpstr>字魂70号-灵悦黑体</vt:lpstr>
      <vt:lpstr>Arial</vt:lpstr>
      <vt:lpstr>Arial-Rounded</vt:lpstr>
      <vt:lpstr>Calibri</vt:lpstr>
      <vt:lpstr>Cambria</vt:lpstr>
      <vt:lpstr>Coiny</vt:lpstr>
      <vt:lpstr>HP001 4 hàng</vt:lpstr>
      <vt:lpstr>UTM Fire House</vt:lpstr>
      <vt:lpstr>千图网海量PPT模板www.58pic.com​​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18</cp:revision>
  <dcterms:created xsi:type="dcterms:W3CDTF">2024-03-20T01:47:15Z</dcterms:created>
  <dcterms:modified xsi:type="dcterms:W3CDTF">2024-09-04T00:32:01Z</dcterms:modified>
</cp:coreProperties>
</file>