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 id="2147483728" r:id="rId4"/>
    <p:sldMasterId id="2147483742" r:id="rId5"/>
    <p:sldMasterId id="2147483754" r:id="rId6"/>
  </p:sldMasterIdLst>
  <p:notesMasterIdLst>
    <p:notesMasterId r:id="rId24"/>
  </p:notesMasterIdLst>
  <p:sldIdLst>
    <p:sldId id="257" r:id="rId7"/>
    <p:sldId id="268" r:id="rId8"/>
    <p:sldId id="266" r:id="rId9"/>
    <p:sldId id="318" r:id="rId10"/>
    <p:sldId id="267" r:id="rId11"/>
    <p:sldId id="319" r:id="rId12"/>
    <p:sldId id="270" r:id="rId13"/>
    <p:sldId id="320" r:id="rId14"/>
    <p:sldId id="261" r:id="rId15"/>
    <p:sldId id="259" r:id="rId16"/>
    <p:sldId id="558" r:id="rId17"/>
    <p:sldId id="2728" r:id="rId18"/>
    <p:sldId id="298" r:id="rId19"/>
    <p:sldId id="277" r:id="rId20"/>
    <p:sldId id="357" r:id="rId21"/>
    <p:sldId id="271" r:id="rId22"/>
    <p:sldId id="28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236" autoAdjust="0"/>
  </p:normalViewPr>
  <p:slideViewPr>
    <p:cSldViewPr snapToGrid="0">
      <p:cViewPr varScale="1">
        <p:scale>
          <a:sx n="42" d="100"/>
          <a:sy n="42" d="100"/>
        </p:scale>
        <p:origin x="74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ạm Duyên Duyên" userId="3b97a4a6544ae72a" providerId="LiveId" clId="{0C356746-0AA1-4803-A2E9-F3534ACF99BD}"/>
    <pc:docChg chg="delSld delMainMaster">
      <pc:chgData name="Phạm Duyên Duyên" userId="3b97a4a6544ae72a" providerId="LiveId" clId="{0C356746-0AA1-4803-A2E9-F3534ACF99BD}" dt="2025-09-06T09:19:01.511" v="2" actId="2696"/>
      <pc:docMkLst>
        <pc:docMk/>
      </pc:docMkLst>
      <pc:sldChg chg="del">
        <pc:chgData name="Phạm Duyên Duyên" userId="3b97a4a6544ae72a" providerId="LiveId" clId="{0C356746-0AA1-4803-A2E9-F3534ACF99BD}" dt="2025-09-06T09:19:01.511" v="2" actId="2696"/>
        <pc:sldMkLst>
          <pc:docMk/>
          <pc:sldMk cId="3470636098" sldId="285"/>
        </pc:sldMkLst>
      </pc:sldChg>
      <pc:sldChg chg="del">
        <pc:chgData name="Phạm Duyên Duyên" userId="3b97a4a6544ae72a" providerId="LiveId" clId="{0C356746-0AA1-4803-A2E9-F3534ACF99BD}" dt="2025-09-06T09:18:23.251" v="0" actId="2696"/>
        <pc:sldMkLst>
          <pc:docMk/>
          <pc:sldMk cId="292727101" sldId="316"/>
        </pc:sldMkLst>
      </pc:sldChg>
      <pc:sldChg chg="del">
        <pc:chgData name="Phạm Duyên Duyên" userId="3b97a4a6544ae72a" providerId="LiveId" clId="{0C356746-0AA1-4803-A2E9-F3534ACF99BD}" dt="2025-09-06T09:18:25.769" v="1" actId="2696"/>
        <pc:sldMkLst>
          <pc:docMk/>
          <pc:sldMk cId="1656505964" sldId="317"/>
        </pc:sldMkLst>
      </pc:sldChg>
      <pc:sldMasterChg chg="del delSldLayout">
        <pc:chgData name="Phạm Duyên Duyên" userId="3b97a4a6544ae72a" providerId="LiveId" clId="{0C356746-0AA1-4803-A2E9-F3534ACF99BD}" dt="2025-09-06T09:18:25.769" v="1" actId="2696"/>
        <pc:sldMasterMkLst>
          <pc:docMk/>
          <pc:sldMasterMk cId="2477176918" sldId="2147483673"/>
        </pc:sldMasterMkLst>
        <pc:sldLayoutChg chg="del">
          <pc:chgData name="Phạm Duyên Duyên" userId="3b97a4a6544ae72a" providerId="LiveId" clId="{0C356746-0AA1-4803-A2E9-F3534ACF99BD}" dt="2025-09-06T09:18:25.769" v="1" actId="2696"/>
          <pc:sldLayoutMkLst>
            <pc:docMk/>
            <pc:sldMasterMk cId="2477176918" sldId="2147483673"/>
            <pc:sldLayoutMk cId="3586943658" sldId="2147483674"/>
          </pc:sldLayoutMkLst>
        </pc:sldLayoutChg>
        <pc:sldLayoutChg chg="del">
          <pc:chgData name="Phạm Duyên Duyên" userId="3b97a4a6544ae72a" providerId="LiveId" clId="{0C356746-0AA1-4803-A2E9-F3534ACF99BD}" dt="2025-09-06T09:18:25.769" v="1" actId="2696"/>
          <pc:sldLayoutMkLst>
            <pc:docMk/>
            <pc:sldMasterMk cId="2477176918" sldId="2147483673"/>
            <pc:sldLayoutMk cId="3666693058" sldId="2147483675"/>
          </pc:sldLayoutMkLst>
        </pc:sldLayoutChg>
        <pc:sldLayoutChg chg="del">
          <pc:chgData name="Phạm Duyên Duyên" userId="3b97a4a6544ae72a" providerId="LiveId" clId="{0C356746-0AA1-4803-A2E9-F3534ACF99BD}" dt="2025-09-06T09:18:25.769" v="1" actId="2696"/>
          <pc:sldLayoutMkLst>
            <pc:docMk/>
            <pc:sldMasterMk cId="2477176918" sldId="2147483673"/>
            <pc:sldLayoutMk cId="1750121986" sldId="2147483676"/>
          </pc:sldLayoutMkLst>
        </pc:sldLayoutChg>
        <pc:sldLayoutChg chg="del">
          <pc:chgData name="Phạm Duyên Duyên" userId="3b97a4a6544ae72a" providerId="LiveId" clId="{0C356746-0AA1-4803-A2E9-F3534ACF99BD}" dt="2025-09-06T09:18:25.769" v="1" actId="2696"/>
          <pc:sldLayoutMkLst>
            <pc:docMk/>
            <pc:sldMasterMk cId="2477176918" sldId="2147483673"/>
            <pc:sldLayoutMk cId="963226636" sldId="2147483677"/>
          </pc:sldLayoutMkLst>
        </pc:sldLayoutChg>
        <pc:sldLayoutChg chg="del">
          <pc:chgData name="Phạm Duyên Duyên" userId="3b97a4a6544ae72a" providerId="LiveId" clId="{0C356746-0AA1-4803-A2E9-F3534ACF99BD}" dt="2025-09-06T09:18:25.769" v="1" actId="2696"/>
          <pc:sldLayoutMkLst>
            <pc:docMk/>
            <pc:sldMasterMk cId="2477176918" sldId="2147483673"/>
            <pc:sldLayoutMk cId="2179269564" sldId="2147483678"/>
          </pc:sldLayoutMkLst>
        </pc:sldLayoutChg>
        <pc:sldLayoutChg chg="del">
          <pc:chgData name="Phạm Duyên Duyên" userId="3b97a4a6544ae72a" providerId="LiveId" clId="{0C356746-0AA1-4803-A2E9-F3534ACF99BD}" dt="2025-09-06T09:18:25.769" v="1" actId="2696"/>
          <pc:sldLayoutMkLst>
            <pc:docMk/>
            <pc:sldMasterMk cId="2477176918" sldId="2147483673"/>
            <pc:sldLayoutMk cId="1279751272" sldId="2147483679"/>
          </pc:sldLayoutMkLst>
        </pc:sldLayoutChg>
        <pc:sldLayoutChg chg="del">
          <pc:chgData name="Phạm Duyên Duyên" userId="3b97a4a6544ae72a" providerId="LiveId" clId="{0C356746-0AA1-4803-A2E9-F3534ACF99BD}" dt="2025-09-06T09:18:25.769" v="1" actId="2696"/>
          <pc:sldLayoutMkLst>
            <pc:docMk/>
            <pc:sldMasterMk cId="2477176918" sldId="2147483673"/>
            <pc:sldLayoutMk cId="683199861" sldId="2147483680"/>
          </pc:sldLayoutMkLst>
        </pc:sldLayoutChg>
        <pc:sldLayoutChg chg="del">
          <pc:chgData name="Phạm Duyên Duyên" userId="3b97a4a6544ae72a" providerId="LiveId" clId="{0C356746-0AA1-4803-A2E9-F3534ACF99BD}" dt="2025-09-06T09:18:25.769" v="1" actId="2696"/>
          <pc:sldLayoutMkLst>
            <pc:docMk/>
            <pc:sldMasterMk cId="2477176918" sldId="2147483673"/>
            <pc:sldLayoutMk cId="2110045059" sldId="2147483681"/>
          </pc:sldLayoutMkLst>
        </pc:sldLayoutChg>
        <pc:sldLayoutChg chg="del">
          <pc:chgData name="Phạm Duyên Duyên" userId="3b97a4a6544ae72a" providerId="LiveId" clId="{0C356746-0AA1-4803-A2E9-F3534ACF99BD}" dt="2025-09-06T09:18:25.769" v="1" actId="2696"/>
          <pc:sldLayoutMkLst>
            <pc:docMk/>
            <pc:sldMasterMk cId="2477176918" sldId="2147483673"/>
            <pc:sldLayoutMk cId="4268013062" sldId="2147483682"/>
          </pc:sldLayoutMkLst>
        </pc:sldLayoutChg>
        <pc:sldLayoutChg chg="del">
          <pc:chgData name="Phạm Duyên Duyên" userId="3b97a4a6544ae72a" providerId="LiveId" clId="{0C356746-0AA1-4803-A2E9-F3534ACF99BD}" dt="2025-09-06T09:18:25.769" v="1" actId="2696"/>
          <pc:sldLayoutMkLst>
            <pc:docMk/>
            <pc:sldMasterMk cId="2477176918" sldId="2147483673"/>
            <pc:sldLayoutMk cId="3066586504" sldId="2147483683"/>
          </pc:sldLayoutMkLst>
        </pc:sldLayoutChg>
        <pc:sldLayoutChg chg="del">
          <pc:chgData name="Phạm Duyên Duyên" userId="3b97a4a6544ae72a" providerId="LiveId" clId="{0C356746-0AA1-4803-A2E9-F3534ACF99BD}" dt="2025-09-06T09:18:25.769" v="1" actId="2696"/>
          <pc:sldLayoutMkLst>
            <pc:docMk/>
            <pc:sldMasterMk cId="2477176918" sldId="2147483673"/>
            <pc:sldLayoutMk cId="149103260" sldId="214748368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C30755-E469-40D8-80F9-138E54C2D775}" type="datetimeFigureOut">
              <a:rPr lang="en-US" smtClean="0"/>
              <a:t>9/6/2025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E64F9-FDF6-4B7F-A0BC-FF2C2F2A2A1D}" type="slidenum">
              <a:rPr lang="en-US" smtClean="0"/>
              <a:t>‹#›</a:t>
            </a:fld>
            <a:endParaRPr lang="en-US"/>
          </a:p>
        </p:txBody>
      </p:sp>
    </p:spTree>
    <p:extLst>
      <p:ext uri="{BB962C8B-B14F-4D97-AF65-F5344CB8AC3E}">
        <p14:creationId xmlns:p14="http://schemas.microsoft.com/office/powerpoint/2010/main" val="2692698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532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Kích</a:t>
            </a:r>
            <a:r>
              <a:rPr lang="en-GB" baseline="0" dirty="0"/>
              <a:t> </a:t>
            </a:r>
            <a:r>
              <a:rPr lang="en-GB" baseline="0" dirty="0" err="1"/>
              <a:t>vào</a:t>
            </a:r>
            <a:r>
              <a:rPr lang="en-GB" baseline="0" dirty="0"/>
              <a:t> </a:t>
            </a:r>
            <a:r>
              <a:rPr lang="en-GB" baseline="0" dirty="0" err="1"/>
              <a:t>từng</a:t>
            </a:r>
            <a:r>
              <a:rPr lang="en-GB" baseline="0" dirty="0"/>
              <a:t> ô </a:t>
            </a:r>
            <a:r>
              <a:rPr lang="en-GB" baseline="0" dirty="0" err="1"/>
              <a:t>chữ</a:t>
            </a:r>
            <a:r>
              <a:rPr lang="en-GB" baseline="0" dirty="0"/>
              <a:t> ở </a:t>
            </a:r>
            <a:r>
              <a:rPr lang="en-GB" baseline="0" dirty="0" err="1"/>
              <a:t>cột</a:t>
            </a:r>
            <a:r>
              <a:rPr lang="en-GB" baseline="0" dirty="0"/>
              <a:t> A </a:t>
            </a:r>
            <a:r>
              <a:rPr lang="en-GB" baseline="0" dirty="0" err="1"/>
              <a:t>để</a:t>
            </a:r>
            <a:r>
              <a:rPr lang="en-GB" baseline="0" dirty="0"/>
              <a:t> </a:t>
            </a:r>
            <a:r>
              <a:rPr lang="en-GB" baseline="0" dirty="0" err="1"/>
              <a:t>xuất</a:t>
            </a:r>
            <a:r>
              <a:rPr lang="en-GB" baseline="0" dirty="0"/>
              <a:t> </a:t>
            </a:r>
            <a:r>
              <a:rPr lang="en-GB" baseline="0" dirty="0" err="1"/>
              <a:t>hiện</a:t>
            </a:r>
            <a:r>
              <a:rPr lang="en-GB" baseline="0" dirty="0"/>
              <a:t> </a:t>
            </a:r>
            <a:r>
              <a:rPr lang="en-GB" baseline="0" dirty="0" err="1"/>
              <a:t>dấu</a:t>
            </a:r>
            <a:r>
              <a:rPr lang="en-GB" baseline="0" dirty="0"/>
              <a:t> </a:t>
            </a:r>
            <a:r>
              <a:rPr lang="en-GB" baseline="0" dirty="0" err="1"/>
              <a:t>mũi</a:t>
            </a:r>
            <a:r>
              <a:rPr lang="en-GB" baseline="0" dirty="0"/>
              <a:t> </a:t>
            </a:r>
            <a:r>
              <a:rPr lang="en-GB" baseline="0" dirty="0" err="1"/>
              <a:t>tên</a:t>
            </a:r>
            <a:r>
              <a:rPr lang="en-GB" baseline="0" dirty="0"/>
              <a:t> </a:t>
            </a:r>
            <a:r>
              <a:rPr lang="en-GB" baseline="0" dirty="0" err="1"/>
              <a:t>nối</a:t>
            </a:r>
            <a:r>
              <a:rPr lang="en-GB" baseline="0" dirty="0"/>
              <a:t> </a:t>
            </a:r>
            <a:r>
              <a:rPr lang="en-GB" baseline="0" dirty="0" err="1"/>
              <a:t>với</a:t>
            </a:r>
            <a:r>
              <a:rPr lang="en-GB" baseline="0" dirty="0"/>
              <a:t> </a:t>
            </a:r>
            <a:r>
              <a:rPr lang="en-GB" baseline="0" dirty="0" err="1"/>
              <a:t>cột</a:t>
            </a:r>
            <a:r>
              <a:rPr lang="en-GB" baseline="0" dirty="0"/>
              <a:t> B</a:t>
            </a:r>
            <a:endParaRPr lang="en-GB" dirty="0"/>
          </a:p>
          <a:p>
            <a:endParaRPr lang="en-US" dirty="0"/>
          </a:p>
        </p:txBody>
      </p:sp>
      <p:sp>
        <p:nvSpPr>
          <p:cNvPr id="4" name="Slide Number Placeholder 3"/>
          <p:cNvSpPr>
            <a:spLocks noGrp="1"/>
          </p:cNvSpPr>
          <p:nvPr>
            <p:ph type="sldNum" sz="quarter" idx="5"/>
          </p:nvPr>
        </p:nvSpPr>
        <p:spPr/>
        <p:txBody>
          <a:bodyPr/>
          <a:lstStyle/>
          <a:p>
            <a:fld id="{C50E64F9-FDF6-4B7F-A0BC-FF2C2F2A2A1D}" type="slidenum">
              <a:rPr lang="en-US" smtClean="0"/>
              <a:t>8</a:t>
            </a:fld>
            <a:endParaRPr lang="en-US"/>
          </a:p>
        </p:txBody>
      </p:sp>
    </p:spTree>
    <p:extLst>
      <p:ext uri="{BB962C8B-B14F-4D97-AF65-F5344CB8AC3E}">
        <p14:creationId xmlns:p14="http://schemas.microsoft.com/office/powerpoint/2010/main" val="4238966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246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5B2EB-4481-41DB-B437-8221E2D85A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734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6877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6B1D4-C2E5-1DD4-5979-0C30845392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01069E-247B-D9D7-244E-D2BBD0192E6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DAB7A1-CD8B-4478-A389-3085956DC008}"/>
              </a:ext>
            </a:extLst>
          </p:cNvPr>
          <p:cNvSpPr>
            <a:spLocks noGrp="1"/>
          </p:cNvSpPr>
          <p:nvPr>
            <p:ph type="dt" sz="half" idx="10"/>
          </p:nvPr>
        </p:nvSpPr>
        <p:spPr>
          <a:xfrm>
            <a:off x="838200" y="6356350"/>
            <a:ext cx="2743200" cy="365125"/>
          </a:xfrm>
          <a:prstGeom prst="rect">
            <a:avLst/>
          </a:prstGeom>
        </p:spPr>
        <p:txBody>
          <a:bodyPr/>
          <a:lstStyle/>
          <a:p>
            <a:fld id="{58F5BE4F-658C-4918-91D1-944A7E0F0EAA}" type="datetimeFigureOut">
              <a:rPr lang="en-US" smtClean="0"/>
              <a:t>9/6/2025</a:t>
            </a:fld>
            <a:endParaRPr lang="en-US"/>
          </a:p>
        </p:txBody>
      </p:sp>
      <p:sp>
        <p:nvSpPr>
          <p:cNvPr id="5" name="Footer Placeholder 4">
            <a:extLst>
              <a:ext uri="{FF2B5EF4-FFF2-40B4-BE49-F238E27FC236}">
                <a16:creationId xmlns:a16="http://schemas.microsoft.com/office/drawing/2014/main" id="{75E6349A-DD2D-7911-66DA-5ECE4B7BFC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7C4D998-FF85-FF22-D698-D3F4E0E8D8EB}"/>
              </a:ext>
            </a:extLst>
          </p:cNvPr>
          <p:cNvSpPr>
            <a:spLocks noGrp="1"/>
          </p:cNvSpPr>
          <p:nvPr>
            <p:ph type="sldNum" sz="quarter" idx="12"/>
          </p:nvPr>
        </p:nvSpPr>
        <p:spPr>
          <a:xfrm>
            <a:off x="8610600" y="6356350"/>
            <a:ext cx="2743200" cy="365125"/>
          </a:xfrm>
          <a:prstGeom prst="rect">
            <a:avLst/>
          </a:prstGeom>
        </p:spPr>
        <p:txBody>
          <a:bodyPr/>
          <a:lstStyle/>
          <a:p>
            <a:fld id="{3763BDBF-24FC-4818-B435-87D4EBDD533E}" type="slidenum">
              <a:rPr lang="en-US" smtClean="0"/>
              <a:t>‹#›</a:t>
            </a:fld>
            <a:endParaRPr lang="en-US"/>
          </a:p>
        </p:txBody>
      </p:sp>
    </p:spTree>
    <p:extLst>
      <p:ext uri="{BB962C8B-B14F-4D97-AF65-F5344CB8AC3E}">
        <p14:creationId xmlns:p14="http://schemas.microsoft.com/office/powerpoint/2010/main" val="3359288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C0EF1-2E1A-02FE-2D0D-3E07A33842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B0DF70-F8FE-EAB3-EFBE-2FDBE099F8D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8CE42B-92B6-C515-0BE4-F93AD2EBB944}"/>
              </a:ext>
            </a:extLst>
          </p:cNvPr>
          <p:cNvSpPr>
            <a:spLocks noGrp="1"/>
          </p:cNvSpPr>
          <p:nvPr>
            <p:ph type="dt" sz="half" idx="10"/>
          </p:nvPr>
        </p:nvSpPr>
        <p:spPr>
          <a:xfrm>
            <a:off x="838200" y="6356350"/>
            <a:ext cx="2743200" cy="365125"/>
          </a:xfrm>
          <a:prstGeom prst="rect">
            <a:avLst/>
          </a:prstGeom>
        </p:spPr>
        <p:txBody>
          <a:bodyPr/>
          <a:lstStyle/>
          <a:p>
            <a:fld id="{58F5BE4F-658C-4918-91D1-944A7E0F0EAA}" type="datetimeFigureOut">
              <a:rPr lang="en-US" smtClean="0"/>
              <a:t>9/6/2025</a:t>
            </a:fld>
            <a:endParaRPr lang="en-US"/>
          </a:p>
        </p:txBody>
      </p:sp>
      <p:sp>
        <p:nvSpPr>
          <p:cNvPr id="5" name="Footer Placeholder 4">
            <a:extLst>
              <a:ext uri="{FF2B5EF4-FFF2-40B4-BE49-F238E27FC236}">
                <a16:creationId xmlns:a16="http://schemas.microsoft.com/office/drawing/2014/main" id="{2103D3FC-4669-1DD4-3015-52CDB6CD79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DDDB16-76BA-167A-A6E5-55FA5F848BE8}"/>
              </a:ext>
            </a:extLst>
          </p:cNvPr>
          <p:cNvSpPr>
            <a:spLocks noGrp="1"/>
          </p:cNvSpPr>
          <p:nvPr>
            <p:ph type="sldNum" sz="quarter" idx="12"/>
          </p:nvPr>
        </p:nvSpPr>
        <p:spPr>
          <a:xfrm>
            <a:off x="8610600" y="6356350"/>
            <a:ext cx="2743200" cy="365125"/>
          </a:xfrm>
          <a:prstGeom prst="rect">
            <a:avLst/>
          </a:prstGeom>
        </p:spPr>
        <p:txBody>
          <a:bodyPr/>
          <a:lstStyle/>
          <a:p>
            <a:fld id="{3763BDBF-24FC-4818-B435-87D4EBDD533E}" type="slidenum">
              <a:rPr lang="en-US" smtClean="0"/>
              <a:t>‹#›</a:t>
            </a:fld>
            <a:endParaRPr lang="en-US"/>
          </a:p>
        </p:txBody>
      </p:sp>
    </p:spTree>
    <p:extLst>
      <p:ext uri="{BB962C8B-B14F-4D97-AF65-F5344CB8AC3E}">
        <p14:creationId xmlns:p14="http://schemas.microsoft.com/office/powerpoint/2010/main" val="3265052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B21B71-1396-07EB-AB71-EB1A7AF161C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19D178-FE87-37C4-63BE-F6A47B4BFDB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E0A5B3-61DC-1C6A-35FE-51D0AD2AB10B}"/>
              </a:ext>
            </a:extLst>
          </p:cNvPr>
          <p:cNvSpPr>
            <a:spLocks noGrp="1"/>
          </p:cNvSpPr>
          <p:nvPr>
            <p:ph type="dt" sz="half" idx="10"/>
          </p:nvPr>
        </p:nvSpPr>
        <p:spPr>
          <a:xfrm>
            <a:off x="838200" y="6356350"/>
            <a:ext cx="2743200" cy="365125"/>
          </a:xfrm>
          <a:prstGeom prst="rect">
            <a:avLst/>
          </a:prstGeom>
        </p:spPr>
        <p:txBody>
          <a:bodyPr/>
          <a:lstStyle/>
          <a:p>
            <a:fld id="{58F5BE4F-658C-4918-91D1-944A7E0F0EAA}" type="datetimeFigureOut">
              <a:rPr lang="en-US" smtClean="0"/>
              <a:t>9/6/2025</a:t>
            </a:fld>
            <a:endParaRPr lang="en-US"/>
          </a:p>
        </p:txBody>
      </p:sp>
      <p:sp>
        <p:nvSpPr>
          <p:cNvPr id="5" name="Footer Placeholder 4">
            <a:extLst>
              <a:ext uri="{FF2B5EF4-FFF2-40B4-BE49-F238E27FC236}">
                <a16:creationId xmlns:a16="http://schemas.microsoft.com/office/drawing/2014/main" id="{62CBC15D-C2D9-8771-0EDA-3FB1434B1E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875267-3897-DF2E-E0A3-72122A8EED80}"/>
              </a:ext>
            </a:extLst>
          </p:cNvPr>
          <p:cNvSpPr>
            <a:spLocks noGrp="1"/>
          </p:cNvSpPr>
          <p:nvPr>
            <p:ph type="sldNum" sz="quarter" idx="12"/>
          </p:nvPr>
        </p:nvSpPr>
        <p:spPr>
          <a:xfrm>
            <a:off x="8610600" y="6356350"/>
            <a:ext cx="2743200" cy="365125"/>
          </a:xfrm>
          <a:prstGeom prst="rect">
            <a:avLst/>
          </a:prstGeom>
        </p:spPr>
        <p:txBody>
          <a:bodyPr/>
          <a:lstStyle/>
          <a:p>
            <a:fld id="{3763BDBF-24FC-4818-B435-87D4EBDD533E}" type="slidenum">
              <a:rPr lang="en-US" smtClean="0"/>
              <a:t>‹#›</a:t>
            </a:fld>
            <a:endParaRPr lang="en-US"/>
          </a:p>
        </p:txBody>
      </p:sp>
    </p:spTree>
    <p:extLst>
      <p:ext uri="{BB962C8B-B14F-4D97-AF65-F5344CB8AC3E}">
        <p14:creationId xmlns:p14="http://schemas.microsoft.com/office/powerpoint/2010/main" val="708896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4034-FFD6-CF9D-86B6-CF56C9F2FE41}"/>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76B33BC8-1B76-7D11-FCED-4CAE2BBBA1E3}"/>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884A61B-CF61-1D9F-25F2-0FEB82D72701}"/>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9/6/2025</a:t>
            </a:fld>
            <a:endParaRPr lang="en-US"/>
          </a:p>
        </p:txBody>
      </p:sp>
      <p:sp>
        <p:nvSpPr>
          <p:cNvPr id="5" name="Footer Placeholder 4">
            <a:extLst>
              <a:ext uri="{FF2B5EF4-FFF2-40B4-BE49-F238E27FC236}">
                <a16:creationId xmlns:a16="http://schemas.microsoft.com/office/drawing/2014/main" id="{8BA40079-089C-4FD6-35A7-202B3C4A633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445070-765C-8A1E-9FBF-94557743D2CF}"/>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854146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89F9-DF8F-EF2C-A565-C0AC61D1DE63}"/>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8556CC-D993-79A9-F229-BB8AA73BC250}"/>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16B58-9A93-725E-7FC7-3BF73C64CBA3}"/>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9/6/2025</a:t>
            </a:fld>
            <a:endParaRPr lang="en-US"/>
          </a:p>
        </p:txBody>
      </p:sp>
      <p:sp>
        <p:nvSpPr>
          <p:cNvPr id="5" name="Footer Placeholder 4">
            <a:extLst>
              <a:ext uri="{FF2B5EF4-FFF2-40B4-BE49-F238E27FC236}">
                <a16:creationId xmlns:a16="http://schemas.microsoft.com/office/drawing/2014/main" id="{490F74AE-2AE2-191F-D677-5810ABB8880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0BBF5D-8FD3-9812-9E02-E60DA6D14B84}"/>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395011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65308-D9AB-EF4B-28B7-ED10FD7DEB7A}"/>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85CF6C9B-A2E0-CCE2-EAE0-3FE1AD445BF3}"/>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57E44D-51D5-FD14-A7AD-1D4ED34DE2EB}"/>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9/6/2025</a:t>
            </a:fld>
            <a:endParaRPr lang="en-US"/>
          </a:p>
        </p:txBody>
      </p:sp>
      <p:sp>
        <p:nvSpPr>
          <p:cNvPr id="5" name="Footer Placeholder 4">
            <a:extLst>
              <a:ext uri="{FF2B5EF4-FFF2-40B4-BE49-F238E27FC236}">
                <a16:creationId xmlns:a16="http://schemas.microsoft.com/office/drawing/2014/main" id="{420A7945-7E6D-718F-9CA0-48983D3AD1F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865538-71F6-374B-D1BE-C141E3EE1F55}"/>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4137861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5C26-B752-5A0B-1853-0A0B19FFA225}"/>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29CB8C-DEE0-E552-FFCA-6AE46F707114}"/>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FFC0C5-6517-4854-1B11-A077F35AB7E0}"/>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39ACA4-DE78-D072-DD4F-18F335AA8892}"/>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9/6/2025</a:t>
            </a:fld>
            <a:endParaRPr lang="en-US"/>
          </a:p>
        </p:txBody>
      </p:sp>
      <p:sp>
        <p:nvSpPr>
          <p:cNvPr id="6" name="Footer Placeholder 5">
            <a:extLst>
              <a:ext uri="{FF2B5EF4-FFF2-40B4-BE49-F238E27FC236}">
                <a16:creationId xmlns:a16="http://schemas.microsoft.com/office/drawing/2014/main" id="{9D002895-E2B5-211D-E009-7BCBE3938A4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52CAE7-0379-8865-3B1C-FDB6405509FC}"/>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860374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58BD-EC48-E641-C5F6-EFF279ECB9C3}"/>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8C59A40-890A-7743-50CB-46D7336E02D4}"/>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6D29906C-9D74-3AC7-A699-36D9BE5E4163}"/>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1B526D-6FE1-0432-7A04-697632A448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0038E54B-0781-5EC0-857A-A3F3D0A2E1A8}"/>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D2E65-3DDA-2F5B-DDC8-8D4B0D11E400}"/>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9/6/2025</a:t>
            </a:fld>
            <a:endParaRPr lang="en-US"/>
          </a:p>
        </p:txBody>
      </p:sp>
      <p:sp>
        <p:nvSpPr>
          <p:cNvPr id="8" name="Footer Placeholder 7">
            <a:extLst>
              <a:ext uri="{FF2B5EF4-FFF2-40B4-BE49-F238E27FC236}">
                <a16:creationId xmlns:a16="http://schemas.microsoft.com/office/drawing/2014/main" id="{4DC917F8-EDB8-5D99-0D26-40C1887DCDD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EB6EC66-23D0-20E7-6E91-6A92BEEDD976}"/>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285178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D2C3-2DFB-7691-D46C-9D921EDFAC6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16F2E2E-8EF5-8014-B08E-3BDB091F67E6}"/>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9/6/2025</a:t>
            </a:fld>
            <a:endParaRPr lang="en-US"/>
          </a:p>
        </p:txBody>
      </p:sp>
      <p:sp>
        <p:nvSpPr>
          <p:cNvPr id="4" name="Footer Placeholder 3">
            <a:extLst>
              <a:ext uri="{FF2B5EF4-FFF2-40B4-BE49-F238E27FC236}">
                <a16:creationId xmlns:a16="http://schemas.microsoft.com/office/drawing/2014/main" id="{9EE69339-433F-0B19-5265-0FDDD36D037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B64E756-C901-4E5B-A068-38AB8D0B5487}"/>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684771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0AF7E-C103-37FD-407A-51FBDCF4A86B}"/>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9/6/2025</a:t>
            </a:fld>
            <a:endParaRPr lang="en-US"/>
          </a:p>
        </p:txBody>
      </p:sp>
      <p:sp>
        <p:nvSpPr>
          <p:cNvPr id="3" name="Footer Placeholder 2">
            <a:extLst>
              <a:ext uri="{FF2B5EF4-FFF2-40B4-BE49-F238E27FC236}">
                <a16:creationId xmlns:a16="http://schemas.microsoft.com/office/drawing/2014/main" id="{68F2E10E-4E53-6A94-40E7-1D8A60F13E6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51C6F23-ACA9-18CD-1521-549A5D6D0CAB}"/>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096879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7B33-DD9F-3AFC-75A8-2621FA769FA2}"/>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4E7422AF-B22D-BDB2-005C-5B2ECE8A5659}"/>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5B0A58-5C81-B91E-FAD0-FF45BC9115EC}"/>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1C8500F-4E02-1AD8-81AE-C0D5B5B507D6}"/>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9/6/2025</a:t>
            </a:fld>
            <a:endParaRPr lang="en-US"/>
          </a:p>
        </p:txBody>
      </p:sp>
      <p:sp>
        <p:nvSpPr>
          <p:cNvPr id="6" name="Footer Placeholder 5">
            <a:extLst>
              <a:ext uri="{FF2B5EF4-FFF2-40B4-BE49-F238E27FC236}">
                <a16:creationId xmlns:a16="http://schemas.microsoft.com/office/drawing/2014/main" id="{3B06C733-1FE0-F654-0155-F19F4CD855B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401FC2-0D47-ECD4-7477-54292AFAAD24}"/>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045512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92DA3-6908-D7A4-FA04-69A967B62D4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D029BBC-8F18-88F6-7D0E-A35157896D5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48483-D630-6778-420A-F96A48D183EF}"/>
              </a:ext>
            </a:extLst>
          </p:cNvPr>
          <p:cNvSpPr>
            <a:spLocks noGrp="1"/>
          </p:cNvSpPr>
          <p:nvPr>
            <p:ph type="dt" sz="half" idx="10"/>
          </p:nvPr>
        </p:nvSpPr>
        <p:spPr>
          <a:xfrm>
            <a:off x="838200" y="6356350"/>
            <a:ext cx="2743200" cy="365125"/>
          </a:xfrm>
          <a:prstGeom prst="rect">
            <a:avLst/>
          </a:prstGeom>
        </p:spPr>
        <p:txBody>
          <a:bodyPr/>
          <a:lstStyle/>
          <a:p>
            <a:fld id="{58F5BE4F-658C-4918-91D1-944A7E0F0EAA}" type="datetimeFigureOut">
              <a:rPr lang="en-US" smtClean="0"/>
              <a:t>9/6/2025</a:t>
            </a:fld>
            <a:endParaRPr lang="en-US"/>
          </a:p>
        </p:txBody>
      </p:sp>
      <p:sp>
        <p:nvSpPr>
          <p:cNvPr id="5" name="Footer Placeholder 4">
            <a:extLst>
              <a:ext uri="{FF2B5EF4-FFF2-40B4-BE49-F238E27FC236}">
                <a16:creationId xmlns:a16="http://schemas.microsoft.com/office/drawing/2014/main" id="{E8E50DF2-FF75-1583-BB7B-82FCD22065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7697AA-CEE0-7164-8C75-A0D7BC7B48A2}"/>
              </a:ext>
            </a:extLst>
          </p:cNvPr>
          <p:cNvSpPr>
            <a:spLocks noGrp="1"/>
          </p:cNvSpPr>
          <p:nvPr>
            <p:ph type="sldNum" sz="quarter" idx="12"/>
          </p:nvPr>
        </p:nvSpPr>
        <p:spPr>
          <a:xfrm>
            <a:off x="8610600" y="6356350"/>
            <a:ext cx="2743200" cy="365125"/>
          </a:xfrm>
          <a:prstGeom prst="rect">
            <a:avLst/>
          </a:prstGeom>
        </p:spPr>
        <p:txBody>
          <a:bodyPr/>
          <a:lstStyle/>
          <a:p>
            <a:fld id="{3763BDBF-24FC-4818-B435-87D4EBDD533E}" type="slidenum">
              <a:rPr lang="en-US" smtClean="0"/>
              <a:t>‹#›</a:t>
            </a:fld>
            <a:endParaRPr lang="en-US"/>
          </a:p>
        </p:txBody>
      </p:sp>
    </p:spTree>
    <p:extLst>
      <p:ext uri="{BB962C8B-B14F-4D97-AF65-F5344CB8AC3E}">
        <p14:creationId xmlns:p14="http://schemas.microsoft.com/office/powerpoint/2010/main" val="2993797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D9EFE-F724-995F-64AC-2479B0BA938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E46C7F66-7708-6DEE-4435-C73BB69D8EB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2707090-601E-2447-880F-D05E986584B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59649A8-1CDD-D865-E0F1-055A06E936E0}"/>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9/6/2025</a:t>
            </a:fld>
            <a:endParaRPr lang="en-US"/>
          </a:p>
        </p:txBody>
      </p:sp>
      <p:sp>
        <p:nvSpPr>
          <p:cNvPr id="6" name="Footer Placeholder 5">
            <a:extLst>
              <a:ext uri="{FF2B5EF4-FFF2-40B4-BE49-F238E27FC236}">
                <a16:creationId xmlns:a16="http://schemas.microsoft.com/office/drawing/2014/main" id="{C1A1D445-3B74-C715-4DB2-FD5424B3542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F19A38-24A4-B612-0BF8-FBC3A4B6F081}"/>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2550406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F049D-3607-4145-AA9F-95F6ABA9004D}"/>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9695CF-0DEB-8D37-CB52-5375F228C2AA}"/>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3B8F5-CF3D-55FE-5A36-469A52106AE3}"/>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9/6/2025</a:t>
            </a:fld>
            <a:endParaRPr lang="en-US"/>
          </a:p>
        </p:txBody>
      </p:sp>
      <p:sp>
        <p:nvSpPr>
          <p:cNvPr id="5" name="Footer Placeholder 4">
            <a:extLst>
              <a:ext uri="{FF2B5EF4-FFF2-40B4-BE49-F238E27FC236}">
                <a16:creationId xmlns:a16="http://schemas.microsoft.com/office/drawing/2014/main" id="{979AEC2F-7D0D-716F-824D-5C02EF3B579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BB7933-A697-30A3-F962-0B060D44250A}"/>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629620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33F2B6-8BC7-D832-A895-6CC788DDD89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5DB0FD-AF42-8FEA-A96D-C90CBB8604B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E9CD4-11A5-9DDC-04A4-6154C7587841}"/>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9/6/2025</a:t>
            </a:fld>
            <a:endParaRPr lang="en-US"/>
          </a:p>
        </p:txBody>
      </p:sp>
      <p:sp>
        <p:nvSpPr>
          <p:cNvPr id="5" name="Footer Placeholder 4">
            <a:extLst>
              <a:ext uri="{FF2B5EF4-FFF2-40B4-BE49-F238E27FC236}">
                <a16:creationId xmlns:a16="http://schemas.microsoft.com/office/drawing/2014/main" id="{DD02016A-1331-C642-8238-3D5DF0214AA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AD9AEE-E7EC-2925-3EC5-F8E598024335}"/>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451307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863850"/>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2025/9/6</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07096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2025/9/6</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22173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2025/9/6</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13501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2025/9/6</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737464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2025/9/6</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1012835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2025/9/6</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68131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EAC57-646B-1D78-480A-05BD7DF5264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B35848-7012-E429-89DA-D937C3705EB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DA3813-963F-0E1C-A43F-9DD036D04609}"/>
              </a:ext>
            </a:extLst>
          </p:cNvPr>
          <p:cNvSpPr>
            <a:spLocks noGrp="1"/>
          </p:cNvSpPr>
          <p:nvPr>
            <p:ph type="dt" sz="half" idx="10"/>
          </p:nvPr>
        </p:nvSpPr>
        <p:spPr>
          <a:xfrm>
            <a:off x="838200" y="6356350"/>
            <a:ext cx="2743200" cy="365125"/>
          </a:xfrm>
          <a:prstGeom prst="rect">
            <a:avLst/>
          </a:prstGeom>
        </p:spPr>
        <p:txBody>
          <a:bodyPr/>
          <a:lstStyle/>
          <a:p>
            <a:fld id="{58F5BE4F-658C-4918-91D1-944A7E0F0EAA}" type="datetimeFigureOut">
              <a:rPr lang="en-US" smtClean="0"/>
              <a:t>9/6/2025</a:t>
            </a:fld>
            <a:endParaRPr lang="en-US"/>
          </a:p>
        </p:txBody>
      </p:sp>
      <p:sp>
        <p:nvSpPr>
          <p:cNvPr id="5" name="Footer Placeholder 4">
            <a:extLst>
              <a:ext uri="{FF2B5EF4-FFF2-40B4-BE49-F238E27FC236}">
                <a16:creationId xmlns:a16="http://schemas.microsoft.com/office/drawing/2014/main" id="{B2FBAFD2-E20B-1FEB-B715-97E5B8BADC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F5527C-AF47-F38C-1414-15772A6597BA}"/>
              </a:ext>
            </a:extLst>
          </p:cNvPr>
          <p:cNvSpPr>
            <a:spLocks noGrp="1"/>
          </p:cNvSpPr>
          <p:nvPr>
            <p:ph type="sldNum" sz="quarter" idx="12"/>
          </p:nvPr>
        </p:nvSpPr>
        <p:spPr>
          <a:xfrm>
            <a:off x="8610600" y="6356350"/>
            <a:ext cx="2743200" cy="365125"/>
          </a:xfrm>
          <a:prstGeom prst="rect">
            <a:avLst/>
          </a:prstGeom>
        </p:spPr>
        <p:txBody>
          <a:bodyPr/>
          <a:lstStyle/>
          <a:p>
            <a:fld id="{3763BDBF-24FC-4818-B435-87D4EBDD533E}" type="slidenum">
              <a:rPr lang="en-US" smtClean="0"/>
              <a:t>‹#›</a:t>
            </a:fld>
            <a:endParaRPr lang="en-US"/>
          </a:p>
        </p:txBody>
      </p:sp>
    </p:spTree>
    <p:extLst>
      <p:ext uri="{BB962C8B-B14F-4D97-AF65-F5344CB8AC3E}">
        <p14:creationId xmlns:p14="http://schemas.microsoft.com/office/powerpoint/2010/main" val="3467164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2025/9/6</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944549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2025/9/6</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54509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2025/9/6</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568636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2025/9/6</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97538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2025/9/6</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069161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2025/9/6</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25612947"/>
      </p:ext>
    </p:extLst>
  </p:cSld>
  <p:clrMapOvr>
    <a:masterClrMapping/>
  </p:clrMapOvr>
  <p:transition spd="slow" advClick="0" advTm="200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2025/9/6</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51349583"/>
      </p:ext>
    </p:extLst>
  </p:cSld>
  <p:clrMapOvr>
    <a:masterClrMapping/>
  </p:clrMapOvr>
  <p:transition spd="slow">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09357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207626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79570E-36F1-4B41-9584-E42297764E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740"/>
          <a:stretch/>
        </p:blipFill>
        <p:spPr>
          <a:xfrm>
            <a:off x="-1" y="0"/>
            <a:ext cx="12192001" cy="6858000"/>
          </a:xfrm>
          <a:prstGeom prst="rect">
            <a:avLst/>
          </a:prstGeom>
        </p:spPr>
      </p:pic>
      <p:pic>
        <p:nvPicPr>
          <p:cNvPr id="7" name="图片 42">
            <a:extLst>
              <a:ext uri="{FF2B5EF4-FFF2-40B4-BE49-F238E27FC236}">
                <a16:creationId xmlns:a16="http://schemas.microsoft.com/office/drawing/2014/main" id="{C7CA579D-0FDE-4C36-9BC1-398856CCD75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1987" r="11987" b="17798"/>
          <a:stretch/>
        </p:blipFill>
        <p:spPr>
          <a:xfrm>
            <a:off x="1" y="757612"/>
            <a:ext cx="12191999" cy="6100389"/>
          </a:xfrm>
          <a:prstGeom prst="rect">
            <a:avLst/>
          </a:prstGeom>
        </p:spPr>
      </p:pic>
    </p:spTree>
    <p:extLst>
      <p:ext uri="{BB962C8B-B14F-4D97-AF65-F5344CB8AC3E}">
        <p14:creationId xmlns:p14="http://schemas.microsoft.com/office/powerpoint/2010/main" val="2440780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CFC87-2E34-8AEF-E1B2-8BB9D52A30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F0D23B-6A46-091B-93FE-355FE8CD51F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4C1B76-E296-85DF-DBE1-494039F8F8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90D008-A442-95E4-813E-ACCB3E8383B5}"/>
              </a:ext>
            </a:extLst>
          </p:cNvPr>
          <p:cNvSpPr>
            <a:spLocks noGrp="1"/>
          </p:cNvSpPr>
          <p:nvPr>
            <p:ph type="dt" sz="half" idx="10"/>
          </p:nvPr>
        </p:nvSpPr>
        <p:spPr>
          <a:xfrm>
            <a:off x="838200" y="6356350"/>
            <a:ext cx="2743200" cy="365125"/>
          </a:xfrm>
          <a:prstGeom prst="rect">
            <a:avLst/>
          </a:prstGeom>
        </p:spPr>
        <p:txBody>
          <a:bodyPr/>
          <a:lstStyle/>
          <a:p>
            <a:fld id="{58F5BE4F-658C-4918-91D1-944A7E0F0EAA}" type="datetimeFigureOut">
              <a:rPr lang="en-US" smtClean="0"/>
              <a:t>9/6/2025</a:t>
            </a:fld>
            <a:endParaRPr lang="en-US"/>
          </a:p>
        </p:txBody>
      </p:sp>
      <p:sp>
        <p:nvSpPr>
          <p:cNvPr id="6" name="Footer Placeholder 5">
            <a:extLst>
              <a:ext uri="{FF2B5EF4-FFF2-40B4-BE49-F238E27FC236}">
                <a16:creationId xmlns:a16="http://schemas.microsoft.com/office/drawing/2014/main" id="{928804E9-EC9D-35A6-88D7-F7187CA1BE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8D341E-27E0-8193-ECE3-1362146BD5D9}"/>
              </a:ext>
            </a:extLst>
          </p:cNvPr>
          <p:cNvSpPr>
            <a:spLocks noGrp="1"/>
          </p:cNvSpPr>
          <p:nvPr>
            <p:ph type="sldNum" sz="quarter" idx="12"/>
          </p:nvPr>
        </p:nvSpPr>
        <p:spPr>
          <a:xfrm>
            <a:off x="8610600" y="6356350"/>
            <a:ext cx="2743200" cy="365125"/>
          </a:xfrm>
          <a:prstGeom prst="rect">
            <a:avLst/>
          </a:prstGeom>
        </p:spPr>
        <p:txBody>
          <a:bodyPr/>
          <a:lstStyle/>
          <a:p>
            <a:fld id="{3763BDBF-24FC-4818-B435-87D4EBDD533E}" type="slidenum">
              <a:rPr lang="en-US" smtClean="0"/>
              <a:t>‹#›</a:t>
            </a:fld>
            <a:endParaRPr lang="en-US"/>
          </a:p>
        </p:txBody>
      </p:sp>
    </p:spTree>
    <p:extLst>
      <p:ext uri="{BB962C8B-B14F-4D97-AF65-F5344CB8AC3E}">
        <p14:creationId xmlns:p14="http://schemas.microsoft.com/office/powerpoint/2010/main" val="4441807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6" descr="Santai, nyaman, negara selatan, istirahat makan siang, penyembuhan,  frekuensi solfegio, BGM - YouTube">
            <a:extLst>
              <a:ext uri="{FF2B5EF4-FFF2-40B4-BE49-F238E27FC236}">
                <a16:creationId xmlns:a16="http://schemas.microsoft.com/office/drawing/2014/main" id="{F2BC2AE7-FA69-4D81-97DC-D4ED912621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412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5856617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2025/9/6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7296073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A823D7-9F98-4745-9AB7-E61F100F41C7}" type="datetimeFigureOut">
              <a:rPr lang="zh-CN" altLang="en-US" smtClean="0"/>
              <a:t>2025/9/6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3453741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8510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A823D7-9F98-4745-9AB7-E61F100F41C7}" type="datetimeFigureOut">
              <a:rPr lang="zh-CN" altLang="en-US" smtClean="0"/>
              <a:t>2025/9/6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7815021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2025/9/6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5188128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2025/9/6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7501831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0480169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2025/9/6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501179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46FD-0164-4EA5-CF45-72CD7A6524B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01F42B6-BB25-6611-0219-B8E56E51C5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F1CE14-7F09-4900-E45D-E477CDEBC1D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E35C42-11EA-3D8E-8032-38BD9E7C69A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F13BA6-6AC3-485C-2CD9-B296D8F4968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BAAE40-084D-C68C-1AA9-2EFE9FCEE955}"/>
              </a:ext>
            </a:extLst>
          </p:cNvPr>
          <p:cNvSpPr>
            <a:spLocks noGrp="1"/>
          </p:cNvSpPr>
          <p:nvPr>
            <p:ph type="dt" sz="half" idx="10"/>
          </p:nvPr>
        </p:nvSpPr>
        <p:spPr>
          <a:xfrm>
            <a:off x="838200" y="6356350"/>
            <a:ext cx="2743200" cy="365125"/>
          </a:xfrm>
          <a:prstGeom prst="rect">
            <a:avLst/>
          </a:prstGeom>
        </p:spPr>
        <p:txBody>
          <a:bodyPr/>
          <a:lstStyle/>
          <a:p>
            <a:fld id="{58F5BE4F-658C-4918-91D1-944A7E0F0EAA}" type="datetimeFigureOut">
              <a:rPr lang="en-US" smtClean="0"/>
              <a:t>9/6/2025</a:t>
            </a:fld>
            <a:endParaRPr lang="en-US"/>
          </a:p>
        </p:txBody>
      </p:sp>
      <p:sp>
        <p:nvSpPr>
          <p:cNvPr id="8" name="Footer Placeholder 7">
            <a:extLst>
              <a:ext uri="{FF2B5EF4-FFF2-40B4-BE49-F238E27FC236}">
                <a16:creationId xmlns:a16="http://schemas.microsoft.com/office/drawing/2014/main" id="{D43FAF3A-32B8-C486-B8B4-6ECD4DA91D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A55A2AB-BDDE-38B5-817B-0FABA903F520}"/>
              </a:ext>
            </a:extLst>
          </p:cNvPr>
          <p:cNvSpPr>
            <a:spLocks noGrp="1"/>
          </p:cNvSpPr>
          <p:nvPr>
            <p:ph type="sldNum" sz="quarter" idx="12"/>
          </p:nvPr>
        </p:nvSpPr>
        <p:spPr>
          <a:xfrm>
            <a:off x="8610600" y="6356350"/>
            <a:ext cx="2743200" cy="365125"/>
          </a:xfrm>
          <a:prstGeom prst="rect">
            <a:avLst/>
          </a:prstGeom>
        </p:spPr>
        <p:txBody>
          <a:bodyPr/>
          <a:lstStyle/>
          <a:p>
            <a:fld id="{3763BDBF-24FC-4818-B435-87D4EBDD533E}" type="slidenum">
              <a:rPr lang="en-US" smtClean="0"/>
              <a:t>‹#›</a:t>
            </a:fld>
            <a:endParaRPr lang="en-US"/>
          </a:p>
        </p:txBody>
      </p:sp>
    </p:spTree>
    <p:extLst>
      <p:ext uri="{BB962C8B-B14F-4D97-AF65-F5344CB8AC3E}">
        <p14:creationId xmlns:p14="http://schemas.microsoft.com/office/powerpoint/2010/main" val="33555637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8361A3-6112-492A-BC68-7CEA3FA04FBF}"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33CAF4-AF3D-4B4F-8710-3C1182B18E1A}" type="slidenum">
              <a:rPr lang="en-US" smtClean="0"/>
              <a:t>‹#›</a:t>
            </a:fld>
            <a:endParaRPr lang="en-US"/>
          </a:p>
        </p:txBody>
      </p:sp>
    </p:spTree>
    <p:extLst>
      <p:ext uri="{BB962C8B-B14F-4D97-AF65-F5344CB8AC3E}">
        <p14:creationId xmlns:p14="http://schemas.microsoft.com/office/powerpoint/2010/main" val="3477267989"/>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8361A3-6112-492A-BC68-7CEA3FA04FBF}"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33CAF4-AF3D-4B4F-8710-3C1182B18E1A}" type="slidenum">
              <a:rPr lang="en-US" smtClean="0"/>
              <a:t>‹#›</a:t>
            </a:fld>
            <a:endParaRPr lang="en-US"/>
          </a:p>
        </p:txBody>
      </p:sp>
    </p:spTree>
    <p:extLst>
      <p:ext uri="{BB962C8B-B14F-4D97-AF65-F5344CB8AC3E}">
        <p14:creationId xmlns:p14="http://schemas.microsoft.com/office/powerpoint/2010/main" val="1457814045"/>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8361A3-6112-492A-BC68-7CEA3FA04FBF}"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33CAF4-AF3D-4B4F-8710-3C1182B18E1A}" type="slidenum">
              <a:rPr lang="en-US" smtClean="0"/>
              <a:t>‹#›</a:t>
            </a:fld>
            <a:endParaRPr lang="en-US"/>
          </a:p>
        </p:txBody>
      </p:sp>
    </p:spTree>
    <p:extLst>
      <p:ext uri="{BB962C8B-B14F-4D97-AF65-F5344CB8AC3E}">
        <p14:creationId xmlns:p14="http://schemas.microsoft.com/office/powerpoint/2010/main" val="2396061380"/>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8361A3-6112-492A-BC68-7CEA3FA04FBF}" type="datetimeFigureOut">
              <a:rPr lang="en-US" smtClean="0"/>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33CAF4-AF3D-4B4F-8710-3C1182B18E1A}" type="slidenum">
              <a:rPr lang="en-US" smtClean="0"/>
              <a:t>‹#›</a:t>
            </a:fld>
            <a:endParaRPr lang="en-US"/>
          </a:p>
        </p:txBody>
      </p:sp>
    </p:spTree>
    <p:extLst>
      <p:ext uri="{BB962C8B-B14F-4D97-AF65-F5344CB8AC3E}">
        <p14:creationId xmlns:p14="http://schemas.microsoft.com/office/powerpoint/2010/main" val="3426762475"/>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8361A3-6112-492A-BC68-7CEA3FA04FBF}" type="datetimeFigureOut">
              <a:rPr lang="en-US" smtClean="0"/>
              <a:t>9/6/2025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33CAF4-AF3D-4B4F-8710-3C1182B18E1A}" type="slidenum">
              <a:rPr lang="en-US" smtClean="0"/>
              <a:t>‹#›</a:t>
            </a:fld>
            <a:endParaRPr lang="en-US"/>
          </a:p>
        </p:txBody>
      </p:sp>
    </p:spTree>
    <p:extLst>
      <p:ext uri="{BB962C8B-B14F-4D97-AF65-F5344CB8AC3E}">
        <p14:creationId xmlns:p14="http://schemas.microsoft.com/office/powerpoint/2010/main" val="2089077361"/>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8361A3-6112-492A-BC68-7CEA3FA04FBF}" type="datetimeFigureOut">
              <a:rPr lang="en-US" smtClean="0"/>
              <a:t>9/6/2025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33CAF4-AF3D-4B4F-8710-3C1182B18E1A}" type="slidenum">
              <a:rPr lang="en-US" smtClean="0"/>
              <a:t>‹#›</a:t>
            </a:fld>
            <a:endParaRPr lang="en-US"/>
          </a:p>
        </p:txBody>
      </p:sp>
    </p:spTree>
    <p:extLst>
      <p:ext uri="{BB962C8B-B14F-4D97-AF65-F5344CB8AC3E}">
        <p14:creationId xmlns:p14="http://schemas.microsoft.com/office/powerpoint/2010/main" val="2499543442"/>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8361A3-6112-492A-BC68-7CEA3FA04FBF}" type="datetimeFigureOut">
              <a:rPr lang="en-US" smtClean="0"/>
              <a:t>9/6/2025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33CAF4-AF3D-4B4F-8710-3C1182B18E1A}" type="slidenum">
              <a:rPr lang="en-US" smtClean="0"/>
              <a:t>‹#›</a:t>
            </a:fld>
            <a:endParaRPr lang="en-US"/>
          </a:p>
        </p:txBody>
      </p:sp>
    </p:spTree>
    <p:extLst>
      <p:ext uri="{BB962C8B-B14F-4D97-AF65-F5344CB8AC3E}">
        <p14:creationId xmlns:p14="http://schemas.microsoft.com/office/powerpoint/2010/main" val="3836355521"/>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8361A3-6112-492A-BC68-7CEA3FA04FBF}" type="datetimeFigureOut">
              <a:rPr lang="en-US" smtClean="0"/>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33CAF4-AF3D-4B4F-8710-3C1182B18E1A}" type="slidenum">
              <a:rPr lang="en-US" smtClean="0"/>
              <a:t>‹#›</a:t>
            </a:fld>
            <a:endParaRPr lang="en-US"/>
          </a:p>
        </p:txBody>
      </p:sp>
    </p:spTree>
    <p:extLst>
      <p:ext uri="{BB962C8B-B14F-4D97-AF65-F5344CB8AC3E}">
        <p14:creationId xmlns:p14="http://schemas.microsoft.com/office/powerpoint/2010/main" val="3574264673"/>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8361A3-6112-492A-BC68-7CEA3FA04FBF}" type="datetimeFigureOut">
              <a:rPr lang="en-US" smtClean="0"/>
              <a:t>9/6/2025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33CAF4-AF3D-4B4F-8710-3C1182B18E1A}" type="slidenum">
              <a:rPr lang="en-US" smtClean="0"/>
              <a:t>‹#›</a:t>
            </a:fld>
            <a:endParaRPr lang="en-US"/>
          </a:p>
        </p:txBody>
      </p:sp>
    </p:spTree>
    <p:extLst>
      <p:ext uri="{BB962C8B-B14F-4D97-AF65-F5344CB8AC3E}">
        <p14:creationId xmlns:p14="http://schemas.microsoft.com/office/powerpoint/2010/main" val="917910351"/>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8361A3-6112-492A-BC68-7CEA3FA04FBF}"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33CAF4-AF3D-4B4F-8710-3C1182B18E1A}" type="slidenum">
              <a:rPr lang="en-US" smtClean="0"/>
              <a:t>‹#›</a:t>
            </a:fld>
            <a:endParaRPr lang="en-US"/>
          </a:p>
        </p:txBody>
      </p:sp>
    </p:spTree>
    <p:extLst>
      <p:ext uri="{BB962C8B-B14F-4D97-AF65-F5344CB8AC3E}">
        <p14:creationId xmlns:p14="http://schemas.microsoft.com/office/powerpoint/2010/main" val="324743129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B4A9D-577A-E59D-C117-4D70B54A4E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5E83424-C7A2-5AD3-9B0B-B2DD0D225F59}"/>
              </a:ext>
            </a:extLst>
          </p:cNvPr>
          <p:cNvSpPr>
            <a:spLocks noGrp="1"/>
          </p:cNvSpPr>
          <p:nvPr>
            <p:ph type="dt" sz="half" idx="10"/>
          </p:nvPr>
        </p:nvSpPr>
        <p:spPr>
          <a:xfrm>
            <a:off x="838200" y="6356350"/>
            <a:ext cx="2743200" cy="365125"/>
          </a:xfrm>
          <a:prstGeom prst="rect">
            <a:avLst/>
          </a:prstGeom>
        </p:spPr>
        <p:txBody>
          <a:bodyPr/>
          <a:lstStyle/>
          <a:p>
            <a:fld id="{58F5BE4F-658C-4918-91D1-944A7E0F0EAA}" type="datetimeFigureOut">
              <a:rPr lang="en-US" smtClean="0"/>
              <a:t>9/6/2025</a:t>
            </a:fld>
            <a:endParaRPr lang="en-US"/>
          </a:p>
        </p:txBody>
      </p:sp>
      <p:sp>
        <p:nvSpPr>
          <p:cNvPr id="4" name="Footer Placeholder 3">
            <a:extLst>
              <a:ext uri="{FF2B5EF4-FFF2-40B4-BE49-F238E27FC236}">
                <a16:creationId xmlns:a16="http://schemas.microsoft.com/office/drawing/2014/main" id="{11DAB787-699C-5E61-4F5E-3373571E91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F127CFF-99F9-786B-985F-B17443DAE481}"/>
              </a:ext>
            </a:extLst>
          </p:cNvPr>
          <p:cNvSpPr>
            <a:spLocks noGrp="1"/>
          </p:cNvSpPr>
          <p:nvPr>
            <p:ph type="sldNum" sz="quarter" idx="12"/>
          </p:nvPr>
        </p:nvSpPr>
        <p:spPr>
          <a:xfrm>
            <a:off x="8610600" y="6356350"/>
            <a:ext cx="2743200" cy="365125"/>
          </a:xfrm>
          <a:prstGeom prst="rect">
            <a:avLst/>
          </a:prstGeom>
        </p:spPr>
        <p:txBody>
          <a:bodyPr/>
          <a:lstStyle/>
          <a:p>
            <a:fld id="{3763BDBF-24FC-4818-B435-87D4EBDD533E}" type="slidenum">
              <a:rPr lang="en-US" smtClean="0"/>
              <a:t>‹#›</a:t>
            </a:fld>
            <a:endParaRPr lang="en-US"/>
          </a:p>
        </p:txBody>
      </p:sp>
    </p:spTree>
    <p:extLst>
      <p:ext uri="{BB962C8B-B14F-4D97-AF65-F5344CB8AC3E}">
        <p14:creationId xmlns:p14="http://schemas.microsoft.com/office/powerpoint/2010/main" val="4323783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8361A3-6112-492A-BC68-7CEA3FA04FBF}" type="datetimeFigureOut">
              <a:rPr lang="en-US" smtClean="0"/>
              <a:t>9/6/2025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33CAF4-AF3D-4B4F-8710-3C1182B18E1A}" type="slidenum">
              <a:rPr lang="en-US" smtClean="0"/>
              <a:t>‹#›</a:t>
            </a:fld>
            <a:endParaRPr lang="en-US"/>
          </a:p>
        </p:txBody>
      </p:sp>
    </p:spTree>
    <p:extLst>
      <p:ext uri="{BB962C8B-B14F-4D97-AF65-F5344CB8AC3E}">
        <p14:creationId xmlns:p14="http://schemas.microsoft.com/office/powerpoint/2010/main" val="4108484383"/>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139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49749C-B892-BE7D-7375-50BE1602E774}"/>
              </a:ext>
            </a:extLst>
          </p:cNvPr>
          <p:cNvSpPr>
            <a:spLocks noGrp="1"/>
          </p:cNvSpPr>
          <p:nvPr>
            <p:ph type="dt" sz="half" idx="10"/>
          </p:nvPr>
        </p:nvSpPr>
        <p:spPr>
          <a:xfrm>
            <a:off x="838200" y="6356350"/>
            <a:ext cx="2743200" cy="365125"/>
          </a:xfrm>
          <a:prstGeom prst="rect">
            <a:avLst/>
          </a:prstGeom>
        </p:spPr>
        <p:txBody>
          <a:bodyPr/>
          <a:lstStyle/>
          <a:p>
            <a:fld id="{58F5BE4F-658C-4918-91D1-944A7E0F0EAA}" type="datetimeFigureOut">
              <a:rPr lang="en-US" smtClean="0"/>
              <a:t>9/6/2025</a:t>
            </a:fld>
            <a:endParaRPr lang="en-US"/>
          </a:p>
        </p:txBody>
      </p:sp>
      <p:sp>
        <p:nvSpPr>
          <p:cNvPr id="3" name="Footer Placeholder 2">
            <a:extLst>
              <a:ext uri="{FF2B5EF4-FFF2-40B4-BE49-F238E27FC236}">
                <a16:creationId xmlns:a16="http://schemas.microsoft.com/office/drawing/2014/main" id="{91461681-06AA-109A-C661-FDE0F5BD7C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FBA3C2E-FFA6-0759-05B7-857724EB25A1}"/>
              </a:ext>
            </a:extLst>
          </p:cNvPr>
          <p:cNvSpPr>
            <a:spLocks noGrp="1"/>
          </p:cNvSpPr>
          <p:nvPr>
            <p:ph type="sldNum" sz="quarter" idx="12"/>
          </p:nvPr>
        </p:nvSpPr>
        <p:spPr>
          <a:xfrm>
            <a:off x="8610600" y="6356350"/>
            <a:ext cx="2743200" cy="365125"/>
          </a:xfrm>
          <a:prstGeom prst="rect">
            <a:avLst/>
          </a:prstGeom>
        </p:spPr>
        <p:txBody>
          <a:bodyPr/>
          <a:lstStyle/>
          <a:p>
            <a:fld id="{3763BDBF-24FC-4818-B435-87D4EBDD533E}" type="slidenum">
              <a:rPr lang="en-US" smtClean="0"/>
              <a:t>‹#›</a:t>
            </a:fld>
            <a:endParaRPr lang="en-US"/>
          </a:p>
        </p:txBody>
      </p:sp>
    </p:spTree>
    <p:extLst>
      <p:ext uri="{BB962C8B-B14F-4D97-AF65-F5344CB8AC3E}">
        <p14:creationId xmlns:p14="http://schemas.microsoft.com/office/powerpoint/2010/main" val="2714340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3718E-FC7C-9F8B-1DC0-010A006400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691191-312D-2C7C-7E05-8D95B354871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E35B05-9096-911A-1515-82803AE5409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A9A5FA-5713-9630-7FF6-4CC335C040AF}"/>
              </a:ext>
            </a:extLst>
          </p:cNvPr>
          <p:cNvSpPr>
            <a:spLocks noGrp="1"/>
          </p:cNvSpPr>
          <p:nvPr>
            <p:ph type="dt" sz="half" idx="10"/>
          </p:nvPr>
        </p:nvSpPr>
        <p:spPr>
          <a:xfrm>
            <a:off x="838200" y="6356350"/>
            <a:ext cx="2743200" cy="365125"/>
          </a:xfrm>
          <a:prstGeom prst="rect">
            <a:avLst/>
          </a:prstGeom>
        </p:spPr>
        <p:txBody>
          <a:bodyPr/>
          <a:lstStyle/>
          <a:p>
            <a:fld id="{58F5BE4F-658C-4918-91D1-944A7E0F0EAA}" type="datetimeFigureOut">
              <a:rPr lang="en-US" smtClean="0"/>
              <a:t>9/6/2025</a:t>
            </a:fld>
            <a:endParaRPr lang="en-US"/>
          </a:p>
        </p:txBody>
      </p:sp>
      <p:sp>
        <p:nvSpPr>
          <p:cNvPr id="6" name="Footer Placeholder 5">
            <a:extLst>
              <a:ext uri="{FF2B5EF4-FFF2-40B4-BE49-F238E27FC236}">
                <a16:creationId xmlns:a16="http://schemas.microsoft.com/office/drawing/2014/main" id="{BEEC3A7B-1E28-346C-E3E4-0876622847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BDEA2B8-C1E9-54E2-DE3B-696C029E2A02}"/>
              </a:ext>
            </a:extLst>
          </p:cNvPr>
          <p:cNvSpPr>
            <a:spLocks noGrp="1"/>
          </p:cNvSpPr>
          <p:nvPr>
            <p:ph type="sldNum" sz="quarter" idx="12"/>
          </p:nvPr>
        </p:nvSpPr>
        <p:spPr>
          <a:xfrm>
            <a:off x="8610600" y="6356350"/>
            <a:ext cx="2743200" cy="365125"/>
          </a:xfrm>
          <a:prstGeom prst="rect">
            <a:avLst/>
          </a:prstGeom>
        </p:spPr>
        <p:txBody>
          <a:bodyPr/>
          <a:lstStyle/>
          <a:p>
            <a:fld id="{3763BDBF-24FC-4818-B435-87D4EBDD533E}" type="slidenum">
              <a:rPr lang="en-US" smtClean="0"/>
              <a:t>‹#›</a:t>
            </a:fld>
            <a:endParaRPr lang="en-US"/>
          </a:p>
        </p:txBody>
      </p:sp>
    </p:spTree>
    <p:extLst>
      <p:ext uri="{BB962C8B-B14F-4D97-AF65-F5344CB8AC3E}">
        <p14:creationId xmlns:p14="http://schemas.microsoft.com/office/powerpoint/2010/main" val="1393629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22793-FF03-527C-E041-907E2DFAD65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D4F50B-C986-3196-2D12-27F48DA73A7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CC4E7D-DDF8-8E81-7749-61F244F3E60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4DAD54-29EA-CED5-884F-AE4075D1F974}"/>
              </a:ext>
            </a:extLst>
          </p:cNvPr>
          <p:cNvSpPr>
            <a:spLocks noGrp="1"/>
          </p:cNvSpPr>
          <p:nvPr>
            <p:ph type="dt" sz="half" idx="10"/>
          </p:nvPr>
        </p:nvSpPr>
        <p:spPr>
          <a:xfrm>
            <a:off x="838200" y="6356350"/>
            <a:ext cx="2743200" cy="365125"/>
          </a:xfrm>
          <a:prstGeom prst="rect">
            <a:avLst/>
          </a:prstGeom>
        </p:spPr>
        <p:txBody>
          <a:bodyPr/>
          <a:lstStyle/>
          <a:p>
            <a:fld id="{58F5BE4F-658C-4918-91D1-944A7E0F0EAA}" type="datetimeFigureOut">
              <a:rPr lang="en-US" smtClean="0"/>
              <a:t>9/6/2025</a:t>
            </a:fld>
            <a:endParaRPr lang="en-US"/>
          </a:p>
        </p:txBody>
      </p:sp>
      <p:sp>
        <p:nvSpPr>
          <p:cNvPr id="6" name="Footer Placeholder 5">
            <a:extLst>
              <a:ext uri="{FF2B5EF4-FFF2-40B4-BE49-F238E27FC236}">
                <a16:creationId xmlns:a16="http://schemas.microsoft.com/office/drawing/2014/main" id="{39CA2B08-CAD6-E155-7FB3-CAD2070C6B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C466BE-28A9-86DF-EE89-E967D1ED9BF1}"/>
              </a:ext>
            </a:extLst>
          </p:cNvPr>
          <p:cNvSpPr>
            <a:spLocks noGrp="1"/>
          </p:cNvSpPr>
          <p:nvPr>
            <p:ph type="sldNum" sz="quarter" idx="12"/>
          </p:nvPr>
        </p:nvSpPr>
        <p:spPr>
          <a:xfrm>
            <a:off x="8610600" y="6356350"/>
            <a:ext cx="2743200" cy="365125"/>
          </a:xfrm>
          <a:prstGeom prst="rect">
            <a:avLst/>
          </a:prstGeom>
        </p:spPr>
        <p:txBody>
          <a:bodyPr/>
          <a:lstStyle/>
          <a:p>
            <a:fld id="{3763BDBF-24FC-4818-B435-87D4EBDD533E}" type="slidenum">
              <a:rPr lang="en-US" smtClean="0"/>
              <a:t>‹#›</a:t>
            </a:fld>
            <a:endParaRPr lang="en-US"/>
          </a:p>
        </p:txBody>
      </p:sp>
    </p:spTree>
    <p:extLst>
      <p:ext uri="{BB962C8B-B14F-4D97-AF65-F5344CB8AC3E}">
        <p14:creationId xmlns:p14="http://schemas.microsoft.com/office/powerpoint/2010/main" val="3816110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6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79C4F166-CDCD-6AB5-500D-327E3EBBEDE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17285" y="0"/>
            <a:ext cx="1746999" cy="1746999"/>
          </a:xfrm>
          <a:prstGeom prst="rect">
            <a:avLst/>
          </a:prstGeom>
        </p:spPr>
      </p:pic>
    </p:spTree>
    <p:extLst>
      <p:ext uri="{BB962C8B-B14F-4D97-AF65-F5344CB8AC3E}">
        <p14:creationId xmlns:p14="http://schemas.microsoft.com/office/powerpoint/2010/main" val="2737726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7944C5EE-DD47-D0B7-00AA-371F20CBE70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17285" y="0"/>
            <a:ext cx="1746999" cy="1746999"/>
          </a:xfrm>
          <a:prstGeom prst="rect">
            <a:avLst/>
          </a:prstGeom>
        </p:spPr>
      </p:pic>
    </p:spTree>
    <p:extLst>
      <p:ext uri="{BB962C8B-B14F-4D97-AF65-F5344CB8AC3E}">
        <p14:creationId xmlns:p14="http://schemas.microsoft.com/office/powerpoint/2010/main" val="2899692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579234"/>
      </p:ext>
    </p:extLst>
  </p:cSld>
  <p:clrMap bg1="lt1" tx1="dk1" bg2="lt2" tx2="dk2" accent1="accent1" accent2="accent2" accent3="accent3" accent4="accent4" accent5="accent5" accent6="accent6" hlink="hlink" folHlink="folHlink"/>
  <p:sldLayoutIdLst>
    <p:sldLayoutId id="2147483686"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718" r:id="rId13"/>
  </p:sldLayoutIdLst>
  <p:transition spd="slow">
    <p:comb/>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AA8D0D8-2C33-467B-876D-B0AE37E19D94}"/>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A823D7-9F98-4745-9AB7-E61F100F41C7}" type="datetimeFigureOut">
              <a:rPr lang="zh-CN" altLang="en-US" smtClean="0"/>
              <a:t>2025/9/6</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50356609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8361A3-6112-492A-BC68-7CEA3FA04FBF}" type="datetimeFigureOut">
              <a:rPr lang="en-US" smtClean="0"/>
              <a:t>9/6/2025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33CAF4-AF3D-4B4F-8710-3C1182B18E1A}" type="slidenum">
              <a:rPr lang="en-US" smtClean="0"/>
              <a:t>‹#›</a:t>
            </a:fld>
            <a:endParaRPr lang="en-US"/>
          </a:p>
        </p:txBody>
      </p:sp>
    </p:spTree>
    <p:extLst>
      <p:ext uri="{BB962C8B-B14F-4D97-AF65-F5344CB8AC3E}">
        <p14:creationId xmlns:p14="http://schemas.microsoft.com/office/powerpoint/2010/main" val="348287729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mc:AlternateContent xmlns:mc="http://schemas.openxmlformats.org/markup-compatibility/2006" xmlns:p14="http://schemas.microsoft.com/office/powerpoint/2010/main">
    <mc:Choice Requires="p14">
      <p:transition spd="slow" p14:dur="2000">
        <p:random/>
      </p:transition>
    </mc:Choice>
    <mc:Fallback xmlns="">
      <p:transition spd="slow" advClick="0">
        <p:random/>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415277016"/>
      </p:ext>
    </p:extLst>
  </p:cSld>
  <p:clrMap bg1="lt1" tx1="dk1" bg2="lt2" tx2="dk2" accent1="accent1" accent2="accent2" accent3="accent3" accent4="accent4" accent5="accent5" accent6="accent6" hlink="hlink" folHlink="folHlink"/>
  <p:sldLayoutIdLst>
    <p:sldLayoutId id="2147483755"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37.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41.sv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3.png"/><Relationship Id="rId2" Type="http://schemas.openxmlformats.org/officeDocument/2006/relationships/image" Target="../media/image40.png"/><Relationship Id="rId16" Type="http://schemas.microsoft.com/office/2007/relationships/hdphoto" Target="../media/hdphoto6.wdp"/><Relationship Id="rId1" Type="http://schemas.openxmlformats.org/officeDocument/2006/relationships/slideLayout" Target="../slideLayouts/slideLayout56.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2.png"/><Relationship Id="rId10" Type="http://schemas.openxmlformats.org/officeDocument/2006/relationships/image" Target="../media/image48.svg"/><Relationship Id="rId4" Type="http://schemas.openxmlformats.org/officeDocument/2006/relationships/image" Target="../media/image42.png"/><Relationship Id="rId9" Type="http://schemas.openxmlformats.org/officeDocument/2006/relationships/image" Target="../media/image47.png"/><Relationship Id="rId1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image" Target="../media/image5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8.gif"/><Relationship Id="rId5" Type="http://schemas.openxmlformats.org/officeDocument/2006/relationships/image" Target="../media/image57.jpeg"/><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microsoft.com/office/2007/relationships/hdphoto" Target="../media/hdphoto3.wdp"/><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0.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pic>
        <p:nvPicPr>
          <p:cNvPr id="19" name="Picture 18" descr="A picture containing toy, doll, indoor&#10;&#10;Description automatically generated">
            <a:extLst>
              <a:ext uri="{FF2B5EF4-FFF2-40B4-BE49-F238E27FC236}">
                <a16:creationId xmlns:a16="http://schemas.microsoft.com/office/drawing/2014/main" id="{D08092BE-E181-2468-AB8F-53B508539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70243"/>
            <a:ext cx="3174715" cy="1610204"/>
          </a:xfrm>
          <a:prstGeom prst="rect">
            <a:avLst/>
          </a:prstGeom>
        </p:spPr>
      </p:pic>
      <p:sp>
        <p:nvSpPr>
          <p:cNvPr id="23" name="Rectangle: Rounded Corners 22">
            <a:extLst>
              <a:ext uri="{FF2B5EF4-FFF2-40B4-BE49-F238E27FC236}">
                <a16:creationId xmlns:a16="http://schemas.microsoft.com/office/drawing/2014/main" id="{1C4D2EBD-6F01-F164-586F-A0B0F9838970}"/>
              </a:ext>
            </a:extLst>
          </p:cNvPr>
          <p:cNvSpPr/>
          <p:nvPr/>
        </p:nvSpPr>
        <p:spPr>
          <a:xfrm>
            <a:off x="3359650" y="108104"/>
            <a:ext cx="8772202" cy="4494717"/>
          </a:xfrm>
          <a:custGeom>
            <a:avLst/>
            <a:gdLst>
              <a:gd name="connsiteX0" fmla="*/ 0 w 8772202"/>
              <a:gd name="connsiteY0" fmla="*/ 749134 h 4494717"/>
              <a:gd name="connsiteX1" fmla="*/ 749134 w 8772202"/>
              <a:gd name="connsiteY1" fmla="*/ 0 h 4494717"/>
              <a:gd name="connsiteX2" fmla="*/ 8023068 w 8772202"/>
              <a:gd name="connsiteY2" fmla="*/ 0 h 4494717"/>
              <a:gd name="connsiteX3" fmla="*/ 8772202 w 8772202"/>
              <a:gd name="connsiteY3" fmla="*/ 749134 h 4494717"/>
              <a:gd name="connsiteX4" fmla="*/ 8772202 w 8772202"/>
              <a:gd name="connsiteY4" fmla="*/ 3745583 h 4494717"/>
              <a:gd name="connsiteX5" fmla="*/ 8023068 w 8772202"/>
              <a:gd name="connsiteY5" fmla="*/ 4494717 h 4494717"/>
              <a:gd name="connsiteX6" fmla="*/ 749134 w 8772202"/>
              <a:gd name="connsiteY6" fmla="*/ 4494717 h 4494717"/>
              <a:gd name="connsiteX7" fmla="*/ 0 w 8772202"/>
              <a:gd name="connsiteY7" fmla="*/ 3745583 h 4494717"/>
              <a:gd name="connsiteX8" fmla="*/ 0 w 8772202"/>
              <a:gd name="connsiteY8" fmla="*/ 749134 h 449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2202" h="4494717" fill="none" extrusionOk="0">
                <a:moveTo>
                  <a:pt x="0" y="749134"/>
                </a:moveTo>
                <a:cubicBezTo>
                  <a:pt x="2492" y="402848"/>
                  <a:pt x="363080" y="46458"/>
                  <a:pt x="749134" y="0"/>
                </a:cubicBezTo>
                <a:cubicBezTo>
                  <a:pt x="2560756" y="72427"/>
                  <a:pt x="5396466" y="61419"/>
                  <a:pt x="8023068" y="0"/>
                </a:cubicBezTo>
                <a:cubicBezTo>
                  <a:pt x="8433028" y="-25989"/>
                  <a:pt x="8695283" y="312133"/>
                  <a:pt x="8772202" y="749134"/>
                </a:cubicBezTo>
                <a:cubicBezTo>
                  <a:pt x="8873078" y="1246256"/>
                  <a:pt x="8664889" y="2442038"/>
                  <a:pt x="8772202" y="3745583"/>
                </a:cubicBezTo>
                <a:cubicBezTo>
                  <a:pt x="8784518" y="4096811"/>
                  <a:pt x="8418098" y="4473748"/>
                  <a:pt x="8023068" y="4494717"/>
                </a:cubicBezTo>
                <a:cubicBezTo>
                  <a:pt x="7243588" y="4524544"/>
                  <a:pt x="2825484" y="4415411"/>
                  <a:pt x="749134" y="4494717"/>
                </a:cubicBezTo>
                <a:cubicBezTo>
                  <a:pt x="351013" y="4492952"/>
                  <a:pt x="-27086" y="4164674"/>
                  <a:pt x="0" y="3745583"/>
                </a:cubicBezTo>
                <a:cubicBezTo>
                  <a:pt x="50037" y="3057382"/>
                  <a:pt x="770" y="1914608"/>
                  <a:pt x="0" y="749134"/>
                </a:cubicBezTo>
                <a:close/>
              </a:path>
              <a:path w="8772202" h="4494717" stroke="0" extrusionOk="0">
                <a:moveTo>
                  <a:pt x="0" y="749134"/>
                </a:moveTo>
                <a:cubicBezTo>
                  <a:pt x="12632" y="338842"/>
                  <a:pt x="338453" y="6363"/>
                  <a:pt x="749134" y="0"/>
                </a:cubicBezTo>
                <a:cubicBezTo>
                  <a:pt x="2293347" y="123000"/>
                  <a:pt x="5961583" y="-96860"/>
                  <a:pt x="8023068" y="0"/>
                </a:cubicBezTo>
                <a:cubicBezTo>
                  <a:pt x="8411349" y="-19400"/>
                  <a:pt x="8792790" y="293893"/>
                  <a:pt x="8772202" y="749134"/>
                </a:cubicBezTo>
                <a:cubicBezTo>
                  <a:pt x="8775375" y="2013829"/>
                  <a:pt x="8866469" y="3032370"/>
                  <a:pt x="8772202" y="3745583"/>
                </a:cubicBezTo>
                <a:cubicBezTo>
                  <a:pt x="8761899" y="4163051"/>
                  <a:pt x="8399248" y="4488571"/>
                  <a:pt x="8023068" y="4494717"/>
                </a:cubicBezTo>
                <a:cubicBezTo>
                  <a:pt x="6318864" y="4334010"/>
                  <a:pt x="1989798" y="4534384"/>
                  <a:pt x="749134" y="4494717"/>
                </a:cubicBezTo>
                <a:cubicBezTo>
                  <a:pt x="280029" y="4483534"/>
                  <a:pt x="-15371" y="4152354"/>
                  <a:pt x="0" y="3745583"/>
                </a:cubicBezTo>
                <a:cubicBezTo>
                  <a:pt x="32216" y="2595055"/>
                  <a:pt x="57206" y="2119911"/>
                  <a:pt x="0" y="749134"/>
                </a:cubicBezTo>
                <a:close/>
              </a:path>
            </a:pathLst>
          </a:custGeom>
          <a:solidFill>
            <a:schemeClr val="bg1">
              <a:alpha val="83000"/>
            </a:schemeClr>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C12CF035-4F2F-5D31-5108-EC17094E1982}"/>
              </a:ext>
            </a:extLst>
          </p:cNvPr>
          <p:cNvSpPr txBox="1"/>
          <p:nvPr/>
        </p:nvSpPr>
        <p:spPr>
          <a:xfrm>
            <a:off x="3264938" y="339525"/>
            <a:ext cx="89571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tháng</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w="12700">
                <a:solidFill>
                  <a:srgbClr val="0070C0"/>
                </a:solidFill>
                <a:prstDash val="solid"/>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4FB593AB-0891-26E1-7C4B-548556F1E426}"/>
              </a:ext>
            </a:extLst>
          </p:cNvPr>
          <p:cNvPicPr>
            <a:picLocks noChangeAspect="1"/>
          </p:cNvPicPr>
          <p:nvPr/>
        </p:nvPicPr>
        <p:blipFill>
          <a:blip r:embed="rId6"/>
          <a:stretch>
            <a:fillRect/>
          </a:stretch>
        </p:blipFill>
        <p:spPr>
          <a:xfrm>
            <a:off x="-87260" y="-146058"/>
            <a:ext cx="2068460" cy="2047981"/>
          </a:xfrm>
          <a:prstGeom prst="rect">
            <a:avLst/>
          </a:prstGeom>
        </p:spPr>
      </p:pic>
      <p:pic>
        <p:nvPicPr>
          <p:cNvPr id="5" name="Picture 4">
            <a:extLst>
              <a:ext uri="{FF2B5EF4-FFF2-40B4-BE49-F238E27FC236}">
                <a16:creationId xmlns:a16="http://schemas.microsoft.com/office/drawing/2014/main" id="{3B26638A-9A50-06F7-98AA-DD000957B270}"/>
              </a:ext>
            </a:extLst>
          </p:cNvPr>
          <p:cNvPicPr>
            <a:picLocks noChangeAspect="1"/>
          </p:cNvPicPr>
          <p:nvPr/>
        </p:nvPicPr>
        <p:blipFill>
          <a:blip r:embed="rId7"/>
          <a:stretch>
            <a:fillRect/>
          </a:stretch>
        </p:blipFill>
        <p:spPr>
          <a:xfrm>
            <a:off x="3297165" y="1270868"/>
            <a:ext cx="8894835" cy="3401863"/>
          </a:xfrm>
          <a:prstGeom prst="rect">
            <a:avLst/>
          </a:prstGeom>
        </p:spPr>
      </p:pic>
    </p:spTree>
    <p:extLst>
      <p:ext uri="{BB962C8B-B14F-4D97-AF65-F5344CB8AC3E}">
        <p14:creationId xmlns:p14="http://schemas.microsoft.com/office/powerpoint/2010/main" val="1642339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 calcmode="lin" valueType="num">
                                      <p:cBhvr>
                                        <p:cTn id="11"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741B91-CE8C-C3A7-ACC4-8DC0E411BBEE}"/>
              </a:ext>
            </a:extLst>
          </p:cNvPr>
          <p:cNvSpPr txBox="1"/>
          <p:nvPr/>
        </p:nvSpPr>
        <p:spPr>
          <a:xfrm>
            <a:off x="2847975" y="1428918"/>
            <a:ext cx="628004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VD: Tôi là học sinh lớp 2B</a:t>
            </a:r>
            <a:endParaRPr kumimoji="0" lang="en-US" sz="6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6186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618219" y="2867828"/>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pic>
        <p:nvPicPr>
          <p:cNvPr id="5" name="Picture 4">
            <a:extLst>
              <a:ext uri="{FF2B5EF4-FFF2-40B4-BE49-F238E27FC236}">
                <a16:creationId xmlns:a16="http://schemas.microsoft.com/office/drawing/2014/main" id="{FBF28D73-838D-F252-9472-CB56A5381DD3}"/>
              </a:ext>
            </a:extLst>
          </p:cNvPr>
          <p:cNvPicPr>
            <a:picLocks noChangeAspect="1"/>
          </p:cNvPicPr>
          <p:nvPr/>
        </p:nvPicPr>
        <p:blipFill>
          <a:blip r:embed="rId8"/>
          <a:stretch>
            <a:fillRect/>
          </a:stretch>
        </p:blipFill>
        <p:spPr>
          <a:xfrm>
            <a:off x="4720903" y="1578223"/>
            <a:ext cx="3243353" cy="2139881"/>
          </a:xfrm>
          <a:prstGeom prst="rect">
            <a:avLst/>
          </a:prstGeom>
        </p:spPr>
      </p:pic>
    </p:spTree>
    <p:extLst>
      <p:ext uri="{BB962C8B-B14F-4D97-AF65-F5344CB8AC3E}">
        <p14:creationId xmlns:p14="http://schemas.microsoft.com/office/powerpoint/2010/main" val="253751114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pic>
        <p:nvPicPr>
          <p:cNvPr id="29" name="图片 3">
            <a:extLst>
              <a:ext uri="{FF2B5EF4-FFF2-40B4-BE49-F238E27FC236}">
                <a16:creationId xmlns:a16="http://schemas.microsoft.com/office/drawing/2014/main" id="{07FF1C4C-13EF-41E8-9BBE-AB051E741705}"/>
              </a:ext>
            </a:extLst>
          </p:cNvPr>
          <p:cNvPicPr>
            <a:picLocks noChangeAspect="1"/>
          </p:cNvPicPr>
          <p:nvPr/>
        </p:nvPicPr>
        <p:blipFill>
          <a:blip r:embed="rId4"/>
          <a:stretch>
            <a:fillRect/>
          </a:stretch>
        </p:blipFill>
        <p:spPr>
          <a:xfrm>
            <a:off x="1191802" y="205483"/>
            <a:ext cx="10325528" cy="6845450"/>
          </a:xfrm>
          <a:prstGeom prst="rect">
            <a:avLst/>
          </a:prstGeom>
        </p:spPr>
      </p:pic>
      <p:sp>
        <p:nvSpPr>
          <p:cNvPr id="31" name="TextBox 30">
            <a:extLst>
              <a:ext uri="{FF2B5EF4-FFF2-40B4-BE49-F238E27FC236}">
                <a16:creationId xmlns:a16="http://schemas.microsoft.com/office/drawing/2014/main" id="{0B667531-570C-4EA2-B691-552ABE124DB1}"/>
              </a:ext>
            </a:extLst>
          </p:cNvPr>
          <p:cNvSpPr txBox="1"/>
          <p:nvPr/>
        </p:nvSpPr>
        <p:spPr>
          <a:xfrm>
            <a:off x="4103372" y="2221659"/>
            <a:ext cx="4760605" cy="2308324"/>
          </a:xfrm>
          <a:prstGeom prst="rect">
            <a:avLst/>
          </a:prstGeom>
          <a:noFill/>
        </p:spPr>
        <p:txBody>
          <a:bodyPr wrap="square">
            <a:spAutoFit/>
          </a:bodyPr>
          <a:lstStyle/>
          <a:p>
            <a:pPr algn="ctr" defTabSz="609585"/>
            <a:r>
              <a:rPr lang="en-US" sz="72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T</a:t>
            </a:r>
            <a:r>
              <a:rPr lang="vi-VN" sz="72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hi nói câu giới thiệu</a:t>
            </a:r>
          </a:p>
        </p:txBody>
      </p:sp>
    </p:spTree>
    <p:extLst>
      <p:ext uri="{BB962C8B-B14F-4D97-AF65-F5344CB8AC3E}">
        <p14:creationId xmlns:p14="http://schemas.microsoft.com/office/powerpoint/2010/main" val="41192773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anim calcmode="lin" valueType="num">
                                      <p:cBhvr>
                                        <p:cTn id="8" dur="750" fill="hold"/>
                                        <p:tgtEl>
                                          <p:spTgt spid="29"/>
                                        </p:tgtEl>
                                        <p:attrNameLst>
                                          <p:attrName>ppt_x</p:attrName>
                                        </p:attrNameLst>
                                      </p:cBhvr>
                                      <p:tavLst>
                                        <p:tav tm="0">
                                          <p:val>
                                            <p:strVal val="#ppt_x"/>
                                          </p:val>
                                        </p:tav>
                                        <p:tav tm="100000">
                                          <p:val>
                                            <p:strVal val="#ppt_x"/>
                                          </p:val>
                                        </p:tav>
                                      </p:tavLst>
                                    </p:anim>
                                    <p:anim calcmode="lin" valueType="num">
                                      <p:cBhvr>
                                        <p:cTn id="9" dur="750" fill="hold"/>
                                        <p:tgtEl>
                                          <p:spTgt spid="29"/>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iterate type="wd">
                                    <p:tmPct val="10000"/>
                                  </p:iterate>
                                  <p:childTnLst>
                                    <p:set>
                                      <p:cBhvr>
                                        <p:cTn id="11" dur="1" fill="hold">
                                          <p:stCondLst>
                                            <p:cond delay="0"/>
                                          </p:stCondLst>
                                        </p:cTn>
                                        <p:tgtEl>
                                          <p:spTgt spid="31"/>
                                        </p:tgtEl>
                                        <p:attrNameLst>
                                          <p:attrName>style.visibility</p:attrName>
                                        </p:attrNameLst>
                                      </p:cBhvr>
                                      <p:to>
                                        <p:strVal val="visible"/>
                                      </p:to>
                                    </p:set>
                                    <p:animEffect transition="in" filter="wipe(left)">
                                      <p:cBhvr>
                                        <p:cTn id="12"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945" b="44001"/>
          <a:stretch>
            <a:fillRect/>
          </a:stretch>
        </p:blipFill>
        <p:spPr>
          <a:xfrm>
            <a:off x="0" y="2259023"/>
            <a:ext cx="12222079" cy="4619030"/>
          </a:xfrm>
          <a:prstGeom prst="rect">
            <a:avLst/>
          </a:prstGeom>
        </p:spPr>
      </p:pic>
      <p:grpSp>
        <p:nvGrpSpPr>
          <p:cNvPr id="24" name="Group 23"/>
          <p:cNvGrpSpPr/>
          <p:nvPr/>
        </p:nvGrpSpPr>
        <p:grpSpPr>
          <a:xfrm>
            <a:off x="650760" y="1046259"/>
            <a:ext cx="10549361" cy="2872018"/>
            <a:chOff x="650760" y="1046259"/>
            <a:chExt cx="10549361" cy="2872018"/>
          </a:xfrm>
        </p:grpSpPr>
        <p:pic>
          <p:nvPicPr>
            <p:cNvPr id="3" name="图片 12" descr="ce1ed7f935192fceca30dfb2bcebe602"/>
            <p:cNvPicPr>
              <a:picLocks noChangeAspect="1"/>
            </p:cNvPicPr>
            <p:nvPr/>
          </p:nvPicPr>
          <p:blipFill>
            <a:blip r:embed="rId4"/>
            <a:srcRect l="11188" t="20367" r="10619" b="19944"/>
            <a:stretch>
              <a:fillRect/>
            </a:stretch>
          </p:blipFill>
          <p:spPr>
            <a:xfrm>
              <a:off x="650760" y="1046259"/>
              <a:ext cx="10549361" cy="2872018"/>
            </a:xfrm>
            <a:prstGeom prst="rect">
              <a:avLst/>
            </a:prstGeom>
          </p:spPr>
        </p:pic>
        <p:sp>
          <p:nvSpPr>
            <p:cNvPr id="8" name="TextBox 7"/>
            <p:cNvSpPr txBox="1"/>
            <p:nvPr/>
          </p:nvSpPr>
          <p:spPr>
            <a:xfrm>
              <a:off x="1812424" y="1722723"/>
              <a:ext cx="844226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a:t>
              </a:r>
              <a:r>
                <a:rPr lang="fr-FR" sz="44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iết</a:t>
              </a:r>
              <a:r>
                <a:rPr lang="fr-FR" sz="44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1 – 2 </a:t>
              </a:r>
              <a:r>
                <a:rPr lang="fr-FR" sz="44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fr-FR" sz="44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44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giới</a:t>
              </a:r>
              <a:r>
                <a:rPr lang="fr-FR" sz="44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44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thiệu</a:t>
              </a:r>
              <a:r>
                <a:rPr lang="fr-FR" sz="44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44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mà</a:t>
              </a:r>
              <a:r>
                <a:rPr lang="fr-FR" sz="44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44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fr-FR" sz="44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44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fr-FR" sz="44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44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fr-FR" sz="44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44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fr-FR" sz="44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44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fr-FR" sz="44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fr-FR" sz="44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vở</a:t>
              </a:r>
              <a:r>
                <a:rPr lang="fr-FR" sz="44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ô </a:t>
              </a:r>
              <a:r>
                <a:rPr lang="fr-FR" sz="440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ly</a:t>
              </a:r>
              <a:endParaRPr kumimoji="0" lang="en-US" sz="8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5"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13332" y="108847"/>
            <a:ext cx="1834283" cy="1224385"/>
          </a:xfrm>
          <a:prstGeom prst="rect">
            <a:avLst/>
          </a:prstGeom>
        </p:spPr>
      </p:pic>
      <p:pic>
        <p:nvPicPr>
          <p:cNvPr id="16"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254685" y="0"/>
            <a:ext cx="1779344" cy="1779344"/>
          </a:xfrm>
          <a:prstGeom prst="rect">
            <a:avLst/>
          </a:prstGeom>
        </p:spPr>
      </p:pic>
      <p:pic>
        <p:nvPicPr>
          <p:cNvPr id="1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9625" y="279539"/>
            <a:ext cx="698791" cy="466443"/>
          </a:xfrm>
          <a:prstGeom prst="rect">
            <a:avLst/>
          </a:prstGeom>
        </p:spPr>
      </p:pic>
      <p:pic>
        <p:nvPicPr>
          <p:cNvPr id="18"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82053" y="-20738"/>
            <a:ext cx="1049977" cy="700860"/>
          </a:xfrm>
          <a:prstGeom prst="rect">
            <a:avLst/>
          </a:prstGeom>
        </p:spPr>
      </p:pic>
      <p:pic>
        <p:nvPicPr>
          <p:cNvPr id="23"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9625" y="279539"/>
            <a:ext cx="698791" cy="466443"/>
          </a:xfrm>
          <a:prstGeom prst="rect">
            <a:avLst/>
          </a:prstGeom>
        </p:spPr>
      </p:pic>
      <p:pic>
        <p:nvPicPr>
          <p:cNvPr id="27" name="Picture 2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883887" y="5422534"/>
            <a:ext cx="654830" cy="1265132"/>
          </a:xfrm>
          <a:prstGeom prst="rect">
            <a:avLst/>
          </a:prstGeom>
        </p:spPr>
      </p:pic>
      <p:pic>
        <p:nvPicPr>
          <p:cNvPr id="28" name="Picture 2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1771" y="5858762"/>
            <a:ext cx="466003" cy="798293"/>
          </a:xfrm>
          <a:prstGeom prst="rect">
            <a:avLst/>
          </a:prstGeom>
        </p:spPr>
      </p:pic>
      <p:pic>
        <p:nvPicPr>
          <p:cNvPr id="29"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477774" y="5782525"/>
            <a:ext cx="399023" cy="683552"/>
          </a:xfrm>
          <a:prstGeom prst="rect">
            <a:avLst/>
          </a:prstGeom>
        </p:spPr>
      </p:pic>
      <p:pic>
        <p:nvPicPr>
          <p:cNvPr id="30" name="图片 35">
            <a:extLst>
              <a:ext uri="{FF2B5EF4-FFF2-40B4-BE49-F238E27FC236}">
                <a16:creationId xmlns:a16="http://schemas.microsoft.com/office/drawing/2014/main" id="{16AB0A7D-D719-4E7F-AFEB-80B3966410C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7294" t="7312" r="32213" b="28914"/>
          <a:stretch/>
        </p:blipFill>
        <p:spPr>
          <a:xfrm rot="20680750">
            <a:off x="218182" y="3854"/>
            <a:ext cx="1120591" cy="1664166"/>
          </a:xfrm>
          <a:prstGeom prst="rect">
            <a:avLst/>
          </a:prstGeom>
        </p:spPr>
      </p:pic>
      <p:pic>
        <p:nvPicPr>
          <p:cNvPr id="32"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55528" y="1693802"/>
            <a:ext cx="771015" cy="514653"/>
          </a:xfrm>
          <a:prstGeom prst="rect">
            <a:avLst/>
          </a:prstGeom>
        </p:spPr>
      </p:pic>
      <p:pic>
        <p:nvPicPr>
          <p:cNvPr id="34" name="图片 9">
            <a:extLst>
              <a:ext uri="{FF2B5EF4-FFF2-40B4-BE49-F238E27FC236}">
                <a16:creationId xmlns:a16="http://schemas.microsoft.com/office/drawing/2014/main" id="{CECE201C-16F7-41CC-9D7C-4F43F62CC366}"/>
              </a:ext>
            </a:extLst>
          </p:cNvPr>
          <p:cNvPicPr>
            <a:picLocks noChangeAspect="1"/>
          </p:cNvPicPr>
          <p:nvPr/>
        </p:nvPicPr>
        <p:blipFill rotWithShape="1">
          <a:blip r:embed="rId12">
            <a:extLst>
              <a:ext uri="{28A0092B-C50C-407E-A947-70E740481C1C}">
                <a14:useLocalDpi xmlns:a14="http://schemas.microsoft.com/office/drawing/2010/main" val="0"/>
              </a:ext>
            </a:extLst>
          </a:blip>
          <a:srcRect l="56471" t="36973" r="10977" b="32834"/>
          <a:stretch/>
        </p:blipFill>
        <p:spPr>
          <a:xfrm>
            <a:off x="5013113" y="3079165"/>
            <a:ext cx="3822007" cy="4700454"/>
          </a:xfrm>
          <a:prstGeom prst="rect">
            <a:avLst/>
          </a:prstGeom>
        </p:spPr>
      </p:pic>
      <p:pic>
        <p:nvPicPr>
          <p:cNvPr id="22" name="Picture 21"/>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97004"/>
                    </a14:imgEffect>
                  </a14:imgLayer>
                </a14:imgProps>
              </a:ext>
              <a:ext uri="{28A0092B-C50C-407E-A947-70E740481C1C}">
                <a14:useLocalDpi xmlns:a14="http://schemas.microsoft.com/office/drawing/2010/main" val="0"/>
              </a:ext>
            </a:extLst>
          </a:blip>
          <a:stretch>
            <a:fillRect/>
          </a:stretch>
        </p:blipFill>
        <p:spPr>
          <a:xfrm>
            <a:off x="10023312" y="3369529"/>
            <a:ext cx="2367797" cy="3660613"/>
          </a:xfrm>
          <a:prstGeom prst="rect">
            <a:avLst/>
          </a:prstGeom>
        </p:spPr>
      </p:pic>
      <p:pic>
        <p:nvPicPr>
          <p:cNvPr id="40" name="Picture 39"/>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97004"/>
                    </a14:imgEffect>
                  </a14:imgLayer>
                </a14:imgProps>
              </a:ext>
              <a:ext uri="{28A0092B-C50C-407E-A947-70E740481C1C}">
                <a14:useLocalDpi xmlns:a14="http://schemas.microsoft.com/office/drawing/2010/main" val="0"/>
              </a:ext>
            </a:extLst>
          </a:blip>
          <a:stretch>
            <a:fillRect/>
          </a:stretch>
        </p:blipFill>
        <p:spPr>
          <a:xfrm>
            <a:off x="9023363" y="3972497"/>
            <a:ext cx="1934790" cy="2991184"/>
          </a:xfrm>
          <a:prstGeom prst="rect">
            <a:avLst/>
          </a:prstGeom>
        </p:spPr>
      </p:pic>
      <p:pic>
        <p:nvPicPr>
          <p:cNvPr id="41"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827824" y="369796"/>
            <a:ext cx="771015" cy="514653"/>
          </a:xfrm>
          <a:prstGeom prst="rect">
            <a:avLst/>
          </a:prstGeom>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12898" y="2763075"/>
            <a:ext cx="3792041" cy="4700423"/>
          </a:xfrm>
          <a:prstGeom prst="rect">
            <a:avLst/>
          </a:prstGeom>
        </p:spPr>
      </p:pic>
    </p:spTree>
    <p:extLst>
      <p:ext uri="{BB962C8B-B14F-4D97-AF65-F5344CB8AC3E}">
        <p14:creationId xmlns:p14="http://schemas.microsoft.com/office/powerpoint/2010/main" val="16010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E345D13-287A-287B-F7FD-996EF63C1F0B}"/>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902BD31-4C02-798E-5281-B32D1F99AA9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saturation sat="20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E52DAB5B-F1C5-7BEF-DD5D-73930495AAE9}"/>
              </a:ext>
            </a:extLst>
          </p:cNvPr>
          <p:cNvPicPr>
            <a:picLocks noChangeAspect="1"/>
          </p:cNvPicPr>
          <p:nvPr/>
        </p:nvPicPr>
        <p:blipFill>
          <a:blip r:embed="rId4"/>
          <a:stretch>
            <a:fillRect/>
          </a:stretch>
        </p:blipFill>
        <p:spPr>
          <a:xfrm>
            <a:off x="3225685" y="2952022"/>
            <a:ext cx="6870787" cy="1981372"/>
          </a:xfrm>
          <a:prstGeom prst="rect">
            <a:avLst/>
          </a:prstGeom>
        </p:spPr>
      </p:pic>
    </p:spTree>
    <p:extLst>
      <p:ext uri="{BB962C8B-B14F-4D97-AF65-F5344CB8AC3E}">
        <p14:creationId xmlns:p14="http://schemas.microsoft.com/office/powerpoint/2010/main" val="247251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2000"/>
          </a:stretch>
        </a:blipFill>
        <a:effectLst/>
      </p:bgPr>
    </p:bg>
    <p:spTree>
      <p:nvGrpSpPr>
        <p:cNvPr id="1" name=""/>
        <p:cNvGrpSpPr/>
        <p:nvPr/>
      </p:nvGrpSpPr>
      <p:grpSpPr>
        <a:xfrm>
          <a:off x="0" y="0"/>
          <a:ext cx="0" cy="0"/>
          <a:chOff x="0" y="0"/>
          <a:chExt cx="0" cy="0"/>
        </a:xfrm>
      </p:grpSpPr>
      <p:pic>
        <p:nvPicPr>
          <p:cNvPr id="7" name="Picture 6" descr="A picture containing text, toy, doll&#10;&#10;Description automatically generated">
            <a:extLst>
              <a:ext uri="{FF2B5EF4-FFF2-40B4-BE49-F238E27FC236}">
                <a16:creationId xmlns:a16="http://schemas.microsoft.com/office/drawing/2014/main" id="{CE4054B1-0D51-A0AE-3484-8C40BE70D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6068"/>
            <a:ext cx="12192000" cy="6505864"/>
          </a:xfrm>
          <a:prstGeom prst="rect">
            <a:avLst/>
          </a:prstGeom>
        </p:spPr>
      </p:pic>
      <p:sp>
        <p:nvSpPr>
          <p:cNvPr id="2" name="TextBox 1">
            <a:extLst>
              <a:ext uri="{FF2B5EF4-FFF2-40B4-BE49-F238E27FC236}">
                <a16:creationId xmlns:a16="http://schemas.microsoft.com/office/drawing/2014/main" id="{A4940C38-03BD-C76C-412B-CBEC5DC372FF}"/>
              </a:ext>
            </a:extLst>
          </p:cNvPr>
          <p:cNvSpPr txBox="1"/>
          <p:nvPr/>
        </p:nvSpPr>
        <p:spPr>
          <a:xfrm>
            <a:off x="2664966" y="1390115"/>
            <a:ext cx="6743700" cy="2862322"/>
          </a:xfrm>
          <a:prstGeom prst="rect">
            <a:avLst/>
          </a:prstGeom>
          <a:noFill/>
        </p:spPr>
        <p:txBody>
          <a:bodyPr wrap="square" rtlCol="0">
            <a:spAutoFit/>
          </a:bodyPr>
          <a:lstStyle/>
          <a:p>
            <a:pPr lvl="0" algn="ctr">
              <a:defRPr/>
            </a:pPr>
            <a:r>
              <a:rPr lang="vi-V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Hãy tưởng tượng em là một học sinh mới chuyển trường. Trong buổi đầu tiên gặp mặt, cô giáo yêu cầu em giới thiệu bản thân trước lớp. Em sẽ nói những gì?</a:t>
            </a:r>
          </a:p>
        </p:txBody>
      </p:sp>
    </p:spTree>
    <p:extLst>
      <p:ext uri="{BB962C8B-B14F-4D97-AF65-F5344CB8AC3E}">
        <p14:creationId xmlns:p14="http://schemas.microsoft.com/office/powerpoint/2010/main" val="389725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2F77F305-41D6-4811-B0A7-87B496F513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6237E0BE-A74A-4438-8475-455CE5C589BE}"/>
              </a:ext>
            </a:extLst>
          </p:cNvPr>
          <p:cNvSpPr txBox="1"/>
          <p:nvPr/>
        </p:nvSpPr>
        <p:spPr>
          <a:xfrm>
            <a:off x="2799906" y="839311"/>
            <a:ext cx="6592187"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solidFill>
                    <a:srgbClr val="3366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Xin chào các bạn, mình tên là </a:t>
            </a:r>
            <a:r>
              <a:rPr kumimoji="0" lang="en-US" sz="4400" b="0" i="0" u="none" strike="noStrike" kern="1200" cap="none" spc="0" normalizeH="0" baseline="0" noProof="0" dirty="0">
                <a:ln>
                  <a:solidFill>
                    <a:srgbClr val="3366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vi-VN" sz="4400" b="0" i="0" u="none" strike="noStrike" kern="1200" cap="none" spc="0" normalizeH="0" baseline="0" noProof="0" dirty="0">
                <a:ln>
                  <a:solidFill>
                    <a:srgbClr val="3366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solidFill>
                    <a:srgbClr val="3366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400" b="0" i="0" u="none" strike="noStrike" kern="1200" cap="none" spc="0" normalizeH="0" baseline="0" noProof="0" dirty="0">
                <a:ln>
                  <a:solidFill>
                    <a:srgbClr val="3366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solidFill>
                    <a:srgbClr val="3366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4400" b="0" i="0" u="none" strike="noStrike" kern="1200" cap="none" spc="0" normalizeH="0" baseline="0" noProof="0" dirty="0">
                <a:ln>
                  <a:solidFill>
                    <a:srgbClr val="3366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solidFill>
                    <a:srgbClr val="3366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chuyển</a:t>
            </a:r>
            <a:r>
              <a:rPr kumimoji="0" lang="en-US" sz="4400" b="0" i="0" u="none" strike="noStrike" kern="1200" cap="none" spc="0" normalizeH="0" baseline="0" noProof="0" dirty="0">
                <a:ln>
                  <a:solidFill>
                    <a:srgbClr val="3366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solidFill>
                    <a:srgbClr val="3366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4400" b="0" i="0" u="none" strike="noStrike" kern="1200" cap="none" spc="0" normalizeH="0" baseline="0" noProof="0" dirty="0">
                <a:ln>
                  <a:solidFill>
                    <a:srgbClr val="3366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solidFill>
                    <a:srgbClr val="3366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4400" b="0" i="0" u="none" strike="noStrike" kern="1200" cap="none" spc="0" normalizeH="0" baseline="0" noProof="0" dirty="0">
                <a:ln>
                  <a:solidFill>
                    <a:srgbClr val="3366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solidFill>
                    <a:srgbClr val="3366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4400" b="0" i="0" u="none" strike="noStrike" kern="1200" cap="none" spc="0" normalizeH="0" baseline="0" noProof="0" dirty="0">
                <a:ln>
                  <a:solidFill>
                    <a:srgbClr val="3366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solidFill>
                    <a:srgbClr val="3366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4400" b="0" i="0" u="none" strike="noStrike" kern="1200" cap="none" spc="0" normalizeH="0" baseline="0" noProof="0" dirty="0">
                <a:ln>
                  <a:solidFill>
                    <a:srgbClr val="3366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solidFill>
                    <a:srgbClr val="3366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4400" b="0" i="0" u="none" strike="noStrike" kern="1200" cap="none" spc="0" normalizeH="0" baseline="0" noProof="0" dirty="0">
                <a:ln>
                  <a:solidFill>
                    <a:srgbClr val="3366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solidFill>
                    <a:srgbClr val="3366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400" b="0" i="0" u="none" strike="noStrike" kern="1200" cap="none" spc="0" normalizeH="0" baseline="0" noProof="0" dirty="0">
                <a:ln>
                  <a:solidFill>
                    <a:srgbClr val="3366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solidFill>
                    <a:srgbClr val="3366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400" b="0" i="0" u="none" strike="noStrike" kern="1200" cap="none" spc="0" normalizeH="0" baseline="0" noProof="0" dirty="0">
                <a:ln>
                  <a:solidFill>
                    <a:srgbClr val="3366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solidFill>
                    <a:srgbClr val="3366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4400" b="0" i="0" u="none" strike="noStrike" kern="1200" cap="none" spc="0" normalizeH="0" baseline="0" noProof="0" dirty="0">
                <a:ln>
                  <a:solidFill>
                    <a:srgbClr val="3366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solidFill>
                    <a:srgbClr val="3366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đỡ</a:t>
            </a:r>
            <a:r>
              <a:rPr kumimoji="0" lang="en-US" sz="4400" b="0" i="0" u="none" strike="noStrike" kern="1200" cap="none" spc="0" normalizeH="0" baseline="0" noProof="0" dirty="0">
                <a:ln>
                  <a:solidFill>
                    <a:srgbClr val="3366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400" b="0" i="0" u="none" strike="noStrike" kern="1200" cap="none" spc="0" normalizeH="0" baseline="0" noProof="0" dirty="0">
              <a:ln>
                <a:solidFill>
                  <a:srgbClr val="3366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descr="A cartoon of a child&#10;&#10;AI-generated content may be incorrect.">
            <a:extLst>
              <a:ext uri="{FF2B5EF4-FFF2-40B4-BE49-F238E27FC236}">
                <a16:creationId xmlns:a16="http://schemas.microsoft.com/office/drawing/2014/main" id="{700C953B-16AB-9A95-BBA1-4D2522A973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1550" y="2002420"/>
            <a:ext cx="2473958" cy="4855580"/>
          </a:xfrm>
          <a:prstGeom prst="rect">
            <a:avLst/>
          </a:prstGeom>
        </p:spPr>
      </p:pic>
      <p:pic>
        <p:nvPicPr>
          <p:cNvPr id="4" name="tải xuống">
            <a:hlinkClick r:id="" action="ppaction://media"/>
            <a:extLst>
              <a:ext uri="{FF2B5EF4-FFF2-40B4-BE49-F238E27FC236}">
                <a16:creationId xmlns:a16="http://schemas.microsoft.com/office/drawing/2014/main" id="{53510E81-87ED-AA16-90A9-80385597BE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7757" y="135360"/>
            <a:ext cx="406400" cy="406400"/>
          </a:xfrm>
          <a:prstGeom prst="rect">
            <a:avLst/>
          </a:prstGeom>
        </p:spPr>
      </p:pic>
    </p:spTree>
    <p:extLst>
      <p:ext uri="{BB962C8B-B14F-4D97-AF65-F5344CB8AC3E}">
        <p14:creationId xmlns:p14="http://schemas.microsoft.com/office/powerpoint/2010/main" val="2876832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 presetClass="mediacall" presetSubtype="0" fill="hold" nodeType="withEffect">
                                  <p:stCondLst>
                                    <p:cond delay="0"/>
                                  </p:stCondLst>
                                  <p:childTnLst>
                                    <p:cmd type="call" cmd="playFrom(0.0)">
                                      <p:cBhvr>
                                        <p:cTn id="9" dur="55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pic>
        <p:nvPicPr>
          <p:cNvPr id="19" name="Picture 18" descr="A picture containing toy, doll, indoor&#10;&#10;Description automatically generated">
            <a:extLst>
              <a:ext uri="{FF2B5EF4-FFF2-40B4-BE49-F238E27FC236}">
                <a16:creationId xmlns:a16="http://schemas.microsoft.com/office/drawing/2014/main" id="{D08092BE-E181-2468-AB8F-53B508539D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22961"/>
            <a:ext cx="5633884" cy="2857486"/>
          </a:xfrm>
          <a:prstGeom prst="rect">
            <a:avLst/>
          </a:prstGeom>
        </p:spPr>
      </p:pic>
      <p:pic>
        <p:nvPicPr>
          <p:cNvPr id="2" name="Picture 1">
            <a:extLst>
              <a:ext uri="{FF2B5EF4-FFF2-40B4-BE49-F238E27FC236}">
                <a16:creationId xmlns:a16="http://schemas.microsoft.com/office/drawing/2014/main" id="{601616DF-E227-0E9B-A1DF-C54358E3DA5A}"/>
              </a:ext>
            </a:extLst>
          </p:cNvPr>
          <p:cNvPicPr>
            <a:picLocks noChangeAspect="1"/>
          </p:cNvPicPr>
          <p:nvPr/>
        </p:nvPicPr>
        <p:blipFill>
          <a:blip r:embed="rId5"/>
          <a:stretch>
            <a:fillRect/>
          </a:stretch>
        </p:blipFill>
        <p:spPr>
          <a:xfrm>
            <a:off x="5404695" y="2824465"/>
            <a:ext cx="6108721" cy="3243353"/>
          </a:xfrm>
          <a:prstGeom prst="rect">
            <a:avLst/>
          </a:prstGeom>
        </p:spPr>
      </p:pic>
    </p:spTree>
    <p:extLst>
      <p:ext uri="{BB962C8B-B14F-4D97-AF65-F5344CB8AC3E}">
        <p14:creationId xmlns:p14="http://schemas.microsoft.com/office/powerpoint/2010/main" val="3234491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E345D13-287A-287B-F7FD-996EF63C1F0B}"/>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902BD31-4C02-798E-5281-B32D1F99AA9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saturation sat="20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3445214B-690C-13D5-D6E7-6A9F8ADEF2A2}"/>
              </a:ext>
            </a:extLst>
          </p:cNvPr>
          <p:cNvPicPr>
            <a:picLocks noChangeAspect="1"/>
          </p:cNvPicPr>
          <p:nvPr/>
        </p:nvPicPr>
        <p:blipFill>
          <a:blip r:embed="rId4"/>
          <a:stretch>
            <a:fillRect/>
          </a:stretch>
        </p:blipFill>
        <p:spPr>
          <a:xfrm>
            <a:off x="3108661" y="3207191"/>
            <a:ext cx="6889077" cy="1548518"/>
          </a:xfrm>
          <a:prstGeom prst="rect">
            <a:avLst/>
          </a:prstGeom>
        </p:spPr>
      </p:pic>
    </p:spTree>
    <p:extLst>
      <p:ext uri="{BB962C8B-B14F-4D97-AF65-F5344CB8AC3E}">
        <p14:creationId xmlns:p14="http://schemas.microsoft.com/office/powerpoint/2010/main" val="2114318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itle 2">
            <a:extLst>
              <a:ext uri="{FF2B5EF4-FFF2-40B4-BE49-F238E27FC236}">
                <a16:creationId xmlns:a16="http://schemas.microsoft.com/office/drawing/2014/main" id="{39BBE9BA-FC53-FE13-CF59-8C33612E3E9D}"/>
              </a:ext>
            </a:extLst>
          </p:cNvPr>
          <p:cNvSpPr txBox="1">
            <a:spLocks/>
          </p:cNvSpPr>
          <p:nvPr/>
        </p:nvSpPr>
        <p:spPr>
          <a:xfrm>
            <a:off x="717252" y="3631642"/>
            <a:ext cx="10515600" cy="3587306"/>
          </a:xfrm>
          <a:prstGeom prst="rect">
            <a:avLst/>
          </a:prstGeom>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a:lnSpc>
                <a:spcPct val="150000"/>
              </a:lnSpc>
            </a:pPr>
            <a:br>
              <a:rPr lang="vi-VN" sz="2800" dirty="0">
                <a:latin typeface="+mn-lt"/>
                <a:ea typeface="Arial-Rounded" panose="020B0500000000000000" pitchFamily="34" charset="0"/>
                <a:cs typeface="Arial-Rounded" panose="020B0500000000000000" pitchFamily="34" charset="0"/>
              </a:rPr>
            </a:br>
            <a:br>
              <a:rPr lang="vi-VN" sz="2800" dirty="0">
                <a:latin typeface="+mn-lt"/>
                <a:ea typeface="Arial-Rounded" panose="020B0500000000000000" pitchFamily="34" charset="0"/>
                <a:cs typeface="Arial-Rounded" panose="020B0500000000000000" pitchFamily="34" charset="0"/>
              </a:rPr>
            </a:br>
            <a:br>
              <a:rPr lang="vi-VN" sz="2800" dirty="0">
                <a:latin typeface="+mn-lt"/>
                <a:ea typeface="Arial-Rounded" panose="020B0500000000000000" pitchFamily="34" charset="0"/>
                <a:cs typeface="Arial-Rounded" panose="020B0500000000000000" pitchFamily="34" charset="0"/>
              </a:rPr>
            </a:br>
            <a:endParaRPr lang="en-US" sz="2800" dirty="0">
              <a:latin typeface="+mn-lt"/>
              <a:ea typeface="Arial-Rounded" panose="020B0500000000000000" pitchFamily="34" charset="0"/>
              <a:cs typeface="Arial-Rounded" panose="020B0500000000000000" pitchFamily="34" charset="0"/>
            </a:endParaRPr>
          </a:p>
        </p:txBody>
      </p:sp>
      <p:grpSp>
        <p:nvGrpSpPr>
          <p:cNvPr id="18" name="Group 17">
            <a:extLst>
              <a:ext uri="{FF2B5EF4-FFF2-40B4-BE49-F238E27FC236}">
                <a16:creationId xmlns:a16="http://schemas.microsoft.com/office/drawing/2014/main" id="{E2A1D971-3FC1-E001-AEE8-4F467834E859}"/>
              </a:ext>
            </a:extLst>
          </p:cNvPr>
          <p:cNvGrpSpPr/>
          <p:nvPr/>
        </p:nvGrpSpPr>
        <p:grpSpPr>
          <a:xfrm>
            <a:off x="8685047" y="1802519"/>
            <a:ext cx="2250664" cy="2014996"/>
            <a:chOff x="8685047" y="1802519"/>
            <a:chExt cx="2250664" cy="2014996"/>
          </a:xfrm>
        </p:grpSpPr>
        <p:pic>
          <p:nvPicPr>
            <p:cNvPr id="19" name="Picture 18">
              <a:extLst>
                <a:ext uri="{FF2B5EF4-FFF2-40B4-BE49-F238E27FC236}">
                  <a16:creationId xmlns:a16="http://schemas.microsoft.com/office/drawing/2014/main" id="{90F4D391-8DA3-B118-3E91-D1C3944118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54" b="38971" l="59391" r="96616"/>
                      </a14:imgEffect>
                    </a14:imgLayer>
                  </a14:imgProps>
                </a:ext>
              </a:extLst>
            </a:blip>
            <a:srcRect l="58718" t="1179" r="2239" b="62021"/>
            <a:stretch/>
          </p:blipFill>
          <p:spPr>
            <a:xfrm>
              <a:off x="8685047" y="1802519"/>
              <a:ext cx="2250664" cy="2014996"/>
            </a:xfrm>
            <a:prstGeom prst="rect">
              <a:avLst/>
            </a:prstGeom>
          </p:spPr>
        </p:pic>
        <p:sp>
          <p:nvSpPr>
            <p:cNvPr id="20" name="Oval 19">
              <a:extLst>
                <a:ext uri="{FF2B5EF4-FFF2-40B4-BE49-F238E27FC236}">
                  <a16:creationId xmlns:a16="http://schemas.microsoft.com/office/drawing/2014/main" id="{9253DA3B-C501-F130-BBB7-AD7DDFECD4D1}"/>
                </a:ext>
              </a:extLst>
            </p:cNvPr>
            <p:cNvSpPr/>
            <p:nvPr/>
          </p:nvSpPr>
          <p:spPr>
            <a:xfrm>
              <a:off x="10446865" y="2068349"/>
              <a:ext cx="420777" cy="382137"/>
            </a:xfrm>
            <a:prstGeom prst="ellipse">
              <a:avLst/>
            </a:prstGeom>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400" b="1" dirty="0">
                  <a:solidFill>
                    <a:schemeClr val="tx1"/>
                  </a:solidFill>
                  <a:latin typeface="Calibri" panose="020F0502020204030204" pitchFamily="34" charset="0"/>
                  <a:cs typeface="Calibri" panose="020F0502020204030204" pitchFamily="34" charset="0"/>
                </a:rPr>
                <a:t>3</a:t>
              </a:r>
            </a:p>
          </p:txBody>
        </p:sp>
      </p:grpSp>
      <p:grpSp>
        <p:nvGrpSpPr>
          <p:cNvPr id="21" name="Group 20">
            <a:extLst>
              <a:ext uri="{FF2B5EF4-FFF2-40B4-BE49-F238E27FC236}">
                <a16:creationId xmlns:a16="http://schemas.microsoft.com/office/drawing/2014/main" id="{ACBBB5FD-579D-E4F3-FCCE-409445239AF5}"/>
              </a:ext>
            </a:extLst>
          </p:cNvPr>
          <p:cNvGrpSpPr/>
          <p:nvPr/>
        </p:nvGrpSpPr>
        <p:grpSpPr>
          <a:xfrm>
            <a:off x="6907119" y="2694991"/>
            <a:ext cx="2248349" cy="2022438"/>
            <a:chOff x="6907119" y="2694991"/>
            <a:chExt cx="2248349" cy="2022438"/>
          </a:xfrm>
        </p:grpSpPr>
        <p:pic>
          <p:nvPicPr>
            <p:cNvPr id="22" name="Picture 21">
              <a:extLst>
                <a:ext uri="{FF2B5EF4-FFF2-40B4-BE49-F238E27FC236}">
                  <a16:creationId xmlns:a16="http://schemas.microsoft.com/office/drawing/2014/main" id="{94004EAB-DAB0-8019-A3DC-07FB1048DC0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4926" b="68382" l="34687" r="69036"/>
                      </a14:imgEffect>
                    </a14:imgLayer>
                  </a14:imgProps>
                </a:ext>
              </a:extLst>
            </a:blip>
            <a:srcRect l="30801" t="31460" r="30196" b="31604"/>
            <a:stretch/>
          </p:blipFill>
          <p:spPr>
            <a:xfrm>
              <a:off x="6907119" y="2694991"/>
              <a:ext cx="2248349" cy="2022438"/>
            </a:xfrm>
            <a:prstGeom prst="rect">
              <a:avLst/>
            </a:prstGeom>
          </p:spPr>
        </p:pic>
        <p:sp>
          <p:nvSpPr>
            <p:cNvPr id="23" name="Oval 22">
              <a:extLst>
                <a:ext uri="{FF2B5EF4-FFF2-40B4-BE49-F238E27FC236}">
                  <a16:creationId xmlns:a16="http://schemas.microsoft.com/office/drawing/2014/main" id="{6C2ECE1C-2B1A-BF84-3350-1AEF40C11F73}"/>
                </a:ext>
              </a:extLst>
            </p:cNvPr>
            <p:cNvSpPr/>
            <p:nvPr/>
          </p:nvSpPr>
          <p:spPr>
            <a:xfrm>
              <a:off x="7196603" y="2916817"/>
              <a:ext cx="420777" cy="382137"/>
            </a:xfrm>
            <a:prstGeom prst="ellipse">
              <a:avLst/>
            </a:prstGeom>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400" b="1" dirty="0">
                  <a:solidFill>
                    <a:schemeClr val="tx1"/>
                  </a:solidFill>
                  <a:latin typeface="Calibri" panose="020F0502020204030204" pitchFamily="34" charset="0"/>
                  <a:cs typeface="Calibri" panose="020F0502020204030204" pitchFamily="34" charset="0"/>
                </a:rPr>
                <a:t>4</a:t>
              </a:r>
            </a:p>
          </p:txBody>
        </p:sp>
      </p:grpSp>
      <p:grpSp>
        <p:nvGrpSpPr>
          <p:cNvPr id="24" name="Group 23">
            <a:extLst>
              <a:ext uri="{FF2B5EF4-FFF2-40B4-BE49-F238E27FC236}">
                <a16:creationId xmlns:a16="http://schemas.microsoft.com/office/drawing/2014/main" id="{C1A1C1DF-F9DA-DC8C-116E-DDF569B824C5}"/>
              </a:ext>
            </a:extLst>
          </p:cNvPr>
          <p:cNvGrpSpPr/>
          <p:nvPr/>
        </p:nvGrpSpPr>
        <p:grpSpPr>
          <a:xfrm>
            <a:off x="9770637" y="3364637"/>
            <a:ext cx="2476541" cy="1437416"/>
            <a:chOff x="9770637" y="3364637"/>
            <a:chExt cx="2476541" cy="1437416"/>
          </a:xfrm>
        </p:grpSpPr>
        <p:pic>
          <p:nvPicPr>
            <p:cNvPr id="25" name="Picture 24">
              <a:extLst>
                <a:ext uri="{FF2B5EF4-FFF2-40B4-BE49-F238E27FC236}">
                  <a16:creationId xmlns:a16="http://schemas.microsoft.com/office/drawing/2014/main" id="{03766F73-8D03-0F80-F51E-0A84231C7C42}"/>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39036" b="55068" l="68245" r="94482"/>
                      </a14:imgEffect>
                    </a14:imgLayer>
                  </a14:imgProps>
                </a:ext>
              </a:extLst>
            </a:blip>
            <a:srcRect l="64965" t="37032" r="2239" b="42928"/>
            <a:stretch/>
          </p:blipFill>
          <p:spPr>
            <a:xfrm>
              <a:off x="9770637" y="3364637"/>
              <a:ext cx="2476541" cy="1437416"/>
            </a:xfrm>
            <a:prstGeom prst="rect">
              <a:avLst/>
            </a:prstGeom>
          </p:spPr>
        </p:pic>
        <p:sp>
          <p:nvSpPr>
            <p:cNvPr id="26" name="Oval 25">
              <a:extLst>
                <a:ext uri="{FF2B5EF4-FFF2-40B4-BE49-F238E27FC236}">
                  <a16:creationId xmlns:a16="http://schemas.microsoft.com/office/drawing/2014/main" id="{CE97BE97-E1A6-7F5B-C0A7-A666C7284D6E}"/>
                </a:ext>
              </a:extLst>
            </p:cNvPr>
            <p:cNvSpPr/>
            <p:nvPr/>
          </p:nvSpPr>
          <p:spPr>
            <a:xfrm>
              <a:off x="9953335" y="3827684"/>
              <a:ext cx="420777" cy="382137"/>
            </a:xfrm>
            <a:prstGeom prst="ellipse">
              <a:avLst/>
            </a:prstGeom>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400" b="1" dirty="0">
                  <a:solidFill>
                    <a:schemeClr val="tx1"/>
                  </a:solidFill>
                  <a:latin typeface="Calibri" panose="020F0502020204030204" pitchFamily="34" charset="0"/>
                  <a:cs typeface="Calibri" panose="020F0502020204030204" pitchFamily="34" charset="0"/>
                </a:rPr>
                <a:t>5</a:t>
              </a:r>
            </a:p>
          </p:txBody>
        </p:sp>
      </p:grpSp>
      <p:grpSp>
        <p:nvGrpSpPr>
          <p:cNvPr id="27" name="Group 26">
            <a:extLst>
              <a:ext uri="{FF2B5EF4-FFF2-40B4-BE49-F238E27FC236}">
                <a16:creationId xmlns:a16="http://schemas.microsoft.com/office/drawing/2014/main" id="{DE6D26D6-AD13-B0E8-4E55-597654579683}"/>
              </a:ext>
            </a:extLst>
          </p:cNvPr>
          <p:cNvGrpSpPr/>
          <p:nvPr/>
        </p:nvGrpSpPr>
        <p:grpSpPr>
          <a:xfrm>
            <a:off x="8485869" y="4062020"/>
            <a:ext cx="1794221" cy="2449584"/>
            <a:chOff x="8485869" y="4062020"/>
            <a:chExt cx="1794221" cy="2449584"/>
          </a:xfrm>
        </p:grpSpPr>
        <p:pic>
          <p:nvPicPr>
            <p:cNvPr id="28" name="Picture 27">
              <a:extLst>
                <a:ext uri="{FF2B5EF4-FFF2-40B4-BE49-F238E27FC236}">
                  <a16:creationId xmlns:a16="http://schemas.microsoft.com/office/drawing/2014/main" id="{CC13706B-59FB-547F-FE5F-8309197DDFD8}"/>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58456" b="99081" l="69543" r="94416"/>
                      </a14:imgEffect>
                    </a14:imgLayer>
                  </a14:imgProps>
                </a:ext>
              </a:extLst>
            </a:blip>
            <a:srcRect l="66636" t="56442" r="2239" b="-1179"/>
            <a:stretch/>
          </p:blipFill>
          <p:spPr>
            <a:xfrm>
              <a:off x="8485869" y="4062020"/>
              <a:ext cx="1794221" cy="2449584"/>
            </a:xfrm>
            <a:prstGeom prst="rect">
              <a:avLst/>
            </a:prstGeom>
          </p:spPr>
        </p:pic>
        <p:sp>
          <p:nvSpPr>
            <p:cNvPr id="29" name="Oval 28">
              <a:extLst>
                <a:ext uri="{FF2B5EF4-FFF2-40B4-BE49-F238E27FC236}">
                  <a16:creationId xmlns:a16="http://schemas.microsoft.com/office/drawing/2014/main" id="{144F69C5-B50B-CAC5-33C9-8CAE73DDC107}"/>
                </a:ext>
              </a:extLst>
            </p:cNvPr>
            <p:cNvSpPr/>
            <p:nvPr/>
          </p:nvSpPr>
          <p:spPr>
            <a:xfrm>
              <a:off x="9699148" y="4516836"/>
              <a:ext cx="420777" cy="382137"/>
            </a:xfrm>
            <a:prstGeom prst="ellipse">
              <a:avLst/>
            </a:prstGeom>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400" b="1" dirty="0">
                  <a:solidFill>
                    <a:schemeClr val="tx1"/>
                  </a:solidFill>
                  <a:latin typeface="Calibri" panose="020F0502020204030204" pitchFamily="34" charset="0"/>
                  <a:cs typeface="Calibri" panose="020F0502020204030204" pitchFamily="34" charset="0"/>
                </a:rPr>
                <a:t>8</a:t>
              </a:r>
            </a:p>
          </p:txBody>
        </p:sp>
      </p:grpSp>
      <p:grpSp>
        <p:nvGrpSpPr>
          <p:cNvPr id="30" name="Group 29">
            <a:extLst>
              <a:ext uri="{FF2B5EF4-FFF2-40B4-BE49-F238E27FC236}">
                <a16:creationId xmlns:a16="http://schemas.microsoft.com/office/drawing/2014/main" id="{2930DA20-3202-6573-2A06-4030F4226472}"/>
              </a:ext>
            </a:extLst>
          </p:cNvPr>
          <p:cNvGrpSpPr/>
          <p:nvPr/>
        </p:nvGrpSpPr>
        <p:grpSpPr>
          <a:xfrm>
            <a:off x="6879281" y="4514297"/>
            <a:ext cx="1629788" cy="1559859"/>
            <a:chOff x="6879281" y="4514297"/>
            <a:chExt cx="1629788" cy="1559859"/>
          </a:xfrm>
        </p:grpSpPr>
        <p:pic>
          <p:nvPicPr>
            <p:cNvPr id="31" name="Picture 30">
              <a:extLst>
                <a:ext uri="{FF2B5EF4-FFF2-40B4-BE49-F238E27FC236}">
                  <a16:creationId xmlns:a16="http://schemas.microsoft.com/office/drawing/2014/main" id="{1A91F6DF-4A77-7C7D-A5D3-AB043702FEC0}"/>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73529" b="97243" l="41117" r="65482"/>
                      </a14:imgEffect>
                    </a14:imgLayer>
                  </a14:imgProps>
                </a:ext>
              </a:extLst>
            </a:blip>
            <a:srcRect l="38436" t="70927" r="34131" b="586"/>
            <a:stretch/>
          </p:blipFill>
          <p:spPr>
            <a:xfrm>
              <a:off x="6927695" y="4514297"/>
              <a:ext cx="1581374" cy="1559859"/>
            </a:xfrm>
            <a:prstGeom prst="rect">
              <a:avLst/>
            </a:prstGeom>
          </p:spPr>
        </p:pic>
        <p:sp>
          <p:nvSpPr>
            <p:cNvPr id="32" name="Oval 31">
              <a:extLst>
                <a:ext uri="{FF2B5EF4-FFF2-40B4-BE49-F238E27FC236}">
                  <a16:creationId xmlns:a16="http://schemas.microsoft.com/office/drawing/2014/main" id="{A6DC2C14-CF9E-A0AA-5571-0588F209924C}"/>
                </a:ext>
              </a:extLst>
            </p:cNvPr>
            <p:cNvSpPr/>
            <p:nvPr/>
          </p:nvSpPr>
          <p:spPr>
            <a:xfrm>
              <a:off x="6879281" y="4707904"/>
              <a:ext cx="420777" cy="382137"/>
            </a:xfrm>
            <a:prstGeom prst="ellipse">
              <a:avLst/>
            </a:prstGeom>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400" b="1" dirty="0">
                  <a:solidFill>
                    <a:schemeClr val="tx1"/>
                  </a:solidFill>
                  <a:latin typeface="Calibri" panose="020F0502020204030204" pitchFamily="34" charset="0"/>
                  <a:cs typeface="Calibri" panose="020F0502020204030204" pitchFamily="34" charset="0"/>
                </a:rPr>
                <a:t>7</a:t>
              </a:r>
            </a:p>
          </p:txBody>
        </p:sp>
      </p:grpSp>
      <p:grpSp>
        <p:nvGrpSpPr>
          <p:cNvPr id="33" name="Group 32">
            <a:extLst>
              <a:ext uri="{FF2B5EF4-FFF2-40B4-BE49-F238E27FC236}">
                <a16:creationId xmlns:a16="http://schemas.microsoft.com/office/drawing/2014/main" id="{E4B8EC3A-A329-72F0-4742-CB844373418F}"/>
              </a:ext>
            </a:extLst>
          </p:cNvPr>
          <p:cNvGrpSpPr/>
          <p:nvPr/>
        </p:nvGrpSpPr>
        <p:grpSpPr>
          <a:xfrm>
            <a:off x="4151704" y="4469203"/>
            <a:ext cx="2540328" cy="2026140"/>
            <a:chOff x="4151704" y="4469203"/>
            <a:chExt cx="2540328" cy="2026140"/>
          </a:xfrm>
        </p:grpSpPr>
        <p:pic>
          <p:nvPicPr>
            <p:cNvPr id="34" name="Picture 33">
              <a:extLst>
                <a:ext uri="{FF2B5EF4-FFF2-40B4-BE49-F238E27FC236}">
                  <a16:creationId xmlns:a16="http://schemas.microsoft.com/office/drawing/2014/main" id="{8AAB3347-6BDF-9281-49D7-7260210F489B}"/>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63603" b="98529" l="4061" r="43486"/>
                      </a14:imgEffect>
                    </a14:imgLayer>
                  </a14:imgProps>
                </a:ext>
              </a:extLst>
            </a:blip>
            <a:srcRect l="-2239" t="64175" r="58171" b="-1179"/>
            <a:stretch/>
          </p:blipFill>
          <p:spPr>
            <a:xfrm>
              <a:off x="4151704" y="4469203"/>
              <a:ext cx="2540328" cy="2026140"/>
            </a:xfrm>
            <a:prstGeom prst="rect">
              <a:avLst/>
            </a:prstGeom>
          </p:spPr>
        </p:pic>
        <p:sp>
          <p:nvSpPr>
            <p:cNvPr id="35" name="Oval 34">
              <a:extLst>
                <a:ext uri="{FF2B5EF4-FFF2-40B4-BE49-F238E27FC236}">
                  <a16:creationId xmlns:a16="http://schemas.microsoft.com/office/drawing/2014/main" id="{7A451E9D-47CF-8D74-00A2-79858826F318}"/>
                </a:ext>
              </a:extLst>
            </p:cNvPr>
            <p:cNvSpPr/>
            <p:nvPr/>
          </p:nvSpPr>
          <p:spPr>
            <a:xfrm>
              <a:off x="5001091" y="4516835"/>
              <a:ext cx="420777" cy="382137"/>
            </a:xfrm>
            <a:prstGeom prst="ellipse">
              <a:avLst/>
            </a:prstGeom>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400" b="1" dirty="0">
                  <a:solidFill>
                    <a:schemeClr val="tx1"/>
                  </a:solidFill>
                  <a:latin typeface="Calibri" panose="020F0502020204030204" pitchFamily="34" charset="0"/>
                  <a:cs typeface="Calibri" panose="020F0502020204030204" pitchFamily="34" charset="0"/>
                </a:rPr>
                <a:t>6</a:t>
              </a:r>
            </a:p>
          </p:txBody>
        </p:sp>
      </p:grpSp>
      <p:grpSp>
        <p:nvGrpSpPr>
          <p:cNvPr id="36" name="Group 35">
            <a:extLst>
              <a:ext uri="{FF2B5EF4-FFF2-40B4-BE49-F238E27FC236}">
                <a16:creationId xmlns:a16="http://schemas.microsoft.com/office/drawing/2014/main" id="{A3EA5702-97D0-9F8C-7560-2903AA4F25AC}"/>
              </a:ext>
            </a:extLst>
          </p:cNvPr>
          <p:cNvGrpSpPr/>
          <p:nvPr/>
        </p:nvGrpSpPr>
        <p:grpSpPr>
          <a:xfrm>
            <a:off x="5421868" y="1011505"/>
            <a:ext cx="1947923" cy="2796039"/>
            <a:chOff x="5421868" y="1011505"/>
            <a:chExt cx="1947923" cy="2796039"/>
          </a:xfrm>
        </p:grpSpPr>
        <p:pic>
          <p:nvPicPr>
            <p:cNvPr id="37" name="Picture 36">
              <a:extLst>
                <a:ext uri="{FF2B5EF4-FFF2-40B4-BE49-F238E27FC236}">
                  <a16:creationId xmlns:a16="http://schemas.microsoft.com/office/drawing/2014/main" id="{06947096-AB3C-62E1-B51C-3C6BB114C1A8}"/>
                </a:ext>
              </a:extLst>
            </p:cNvPr>
            <p:cNvPicPr>
              <a:picLocks noChangeAspect="1"/>
            </p:cNvPicPr>
            <p:nvPr/>
          </p:nvPicPr>
          <p:blipFill rotWithShape="1">
            <a:blip r:embed="rId11">
              <a:extLst>
                <a:ext uri="{BEBA8EAE-BF5A-486C-A8C5-ECC9F3942E4B}">
                  <a14:imgProps xmlns:a14="http://schemas.microsoft.com/office/drawing/2010/main">
                    <a14:imgLayer r:embed="rId5">
                      <a14:imgEffect>
                        <a14:backgroundRemoval t="2390" b="55147" l="3215" r="38240"/>
                      </a14:imgEffect>
                    </a14:imgLayer>
                  </a14:imgProps>
                </a:ext>
              </a:extLst>
            </a:blip>
            <a:srcRect l="-2239" t="1179" r="64049" b="43009"/>
            <a:stretch/>
          </p:blipFill>
          <p:spPr>
            <a:xfrm>
              <a:off x="5421868" y="1103484"/>
              <a:ext cx="1947923" cy="2704060"/>
            </a:xfrm>
            <a:prstGeom prst="rect">
              <a:avLst/>
            </a:prstGeom>
          </p:spPr>
        </p:pic>
        <p:sp>
          <p:nvSpPr>
            <p:cNvPr id="38" name="Oval 37">
              <a:extLst>
                <a:ext uri="{FF2B5EF4-FFF2-40B4-BE49-F238E27FC236}">
                  <a16:creationId xmlns:a16="http://schemas.microsoft.com/office/drawing/2014/main" id="{FACDE9ED-C3A0-179A-B63A-C67538E36A53}"/>
                </a:ext>
              </a:extLst>
            </p:cNvPr>
            <p:cNvSpPr/>
            <p:nvPr/>
          </p:nvSpPr>
          <p:spPr>
            <a:xfrm>
              <a:off x="6111689" y="1011505"/>
              <a:ext cx="420777" cy="382137"/>
            </a:xfrm>
            <a:prstGeom prst="ellipse">
              <a:avLst/>
            </a:prstGeom>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400" b="1" dirty="0">
                  <a:solidFill>
                    <a:schemeClr val="tx1"/>
                  </a:solidFill>
                  <a:latin typeface="Calibri" panose="020F0502020204030204" pitchFamily="34" charset="0"/>
                  <a:cs typeface="Calibri" panose="020F0502020204030204" pitchFamily="34" charset="0"/>
                </a:rPr>
                <a:t>1</a:t>
              </a:r>
            </a:p>
          </p:txBody>
        </p:sp>
      </p:grpSp>
      <p:grpSp>
        <p:nvGrpSpPr>
          <p:cNvPr id="39" name="Group 38">
            <a:extLst>
              <a:ext uri="{FF2B5EF4-FFF2-40B4-BE49-F238E27FC236}">
                <a16:creationId xmlns:a16="http://schemas.microsoft.com/office/drawing/2014/main" id="{ED1347E0-E095-EBFF-3DEB-6020BC8EA031}"/>
              </a:ext>
            </a:extLst>
          </p:cNvPr>
          <p:cNvGrpSpPr/>
          <p:nvPr/>
        </p:nvGrpSpPr>
        <p:grpSpPr>
          <a:xfrm>
            <a:off x="7327690" y="1011505"/>
            <a:ext cx="1430768" cy="1438981"/>
            <a:chOff x="7327690" y="1011505"/>
            <a:chExt cx="1430768" cy="1438981"/>
          </a:xfrm>
        </p:grpSpPr>
        <p:pic>
          <p:nvPicPr>
            <p:cNvPr id="40" name="Picture 39">
              <a:extLst>
                <a:ext uri="{FF2B5EF4-FFF2-40B4-BE49-F238E27FC236}">
                  <a16:creationId xmlns:a16="http://schemas.microsoft.com/office/drawing/2014/main" id="{7F19F89B-59B0-26A7-1EBE-3A7597BF04CC}"/>
                </a:ext>
              </a:extLst>
            </p:cNvPr>
            <p:cNvPicPr>
              <a:picLocks noChangeAspect="1"/>
            </p:cNvPicPr>
            <p:nvPr/>
          </p:nvPicPr>
          <p:blipFill rotWithShape="1">
            <a:blip r:embed="rId12">
              <a:extLst>
                <a:ext uri="{BEBA8EAE-BF5A-486C-A8C5-ECC9F3942E4B}">
                  <a14:imgProps xmlns:a14="http://schemas.microsoft.com/office/drawing/2010/main">
                    <a14:imgLayer r:embed="rId5">
                      <a14:imgEffect>
                        <a14:backgroundRemoval t="0" b="24081" l="32149" r="60575"/>
                      </a14:imgEffect>
                    </a14:imgLayer>
                  </a14:imgProps>
                </a:ext>
              </a:extLst>
            </a:blip>
            <a:srcRect l="35174" t="-3143" r="40005" b="76863"/>
            <a:stretch/>
          </p:blipFill>
          <p:spPr>
            <a:xfrm>
              <a:off x="7327690" y="1011505"/>
              <a:ext cx="1430768" cy="1438981"/>
            </a:xfrm>
            <a:prstGeom prst="rect">
              <a:avLst/>
            </a:prstGeom>
          </p:spPr>
        </p:pic>
        <p:sp>
          <p:nvSpPr>
            <p:cNvPr id="41" name="Oval 40">
              <a:extLst>
                <a:ext uri="{FF2B5EF4-FFF2-40B4-BE49-F238E27FC236}">
                  <a16:creationId xmlns:a16="http://schemas.microsoft.com/office/drawing/2014/main" id="{48295A30-C2E2-1CE8-E951-FB6024012E80}"/>
                </a:ext>
              </a:extLst>
            </p:cNvPr>
            <p:cNvSpPr/>
            <p:nvPr/>
          </p:nvSpPr>
          <p:spPr>
            <a:xfrm>
              <a:off x="7491749" y="1162209"/>
              <a:ext cx="420777" cy="382137"/>
            </a:xfrm>
            <a:prstGeom prst="ellipse">
              <a:avLst/>
            </a:prstGeom>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400" b="1" dirty="0">
                  <a:solidFill>
                    <a:schemeClr val="tx1"/>
                  </a:solidFill>
                  <a:latin typeface="Calibri" panose="020F0502020204030204" pitchFamily="34" charset="0"/>
                  <a:cs typeface="Calibri" panose="020F0502020204030204" pitchFamily="34" charset="0"/>
                </a:rPr>
                <a:t>2</a:t>
              </a:r>
            </a:p>
          </p:txBody>
        </p:sp>
      </p:grpSp>
      <p:sp>
        <p:nvSpPr>
          <p:cNvPr id="44" name="Rectangle 43">
            <a:extLst>
              <a:ext uri="{FF2B5EF4-FFF2-40B4-BE49-F238E27FC236}">
                <a16:creationId xmlns:a16="http://schemas.microsoft.com/office/drawing/2014/main" id="{F63B57A6-44D3-32E8-0933-AA8C6AFF0253}"/>
              </a:ext>
            </a:extLst>
          </p:cNvPr>
          <p:cNvSpPr/>
          <p:nvPr/>
        </p:nvSpPr>
        <p:spPr>
          <a:xfrm>
            <a:off x="530041" y="1315874"/>
            <a:ext cx="4876806" cy="2554545"/>
          </a:xfrm>
          <a:prstGeom prst="rect">
            <a:avLst/>
          </a:prstGeom>
        </p:spPr>
        <p:txBody>
          <a:bodyPr wrap="square">
            <a:spAutoFit/>
          </a:bodyPr>
          <a:lstStyle/>
          <a:p>
            <a:pPr marL="514350" indent="-514350">
              <a:buAutoNum type="arabicPeriod"/>
            </a:pPr>
            <a:r>
              <a:rPr lang="vi-VN" sz="3200" b="1" dirty="0">
                <a:solidFill>
                  <a:schemeClr val="tx2">
                    <a:lumMod val="50000"/>
                  </a:schemeClr>
                </a:solidFill>
                <a:latin typeface="Calibri" panose="020F0502020204030204" pitchFamily="34" charset="0"/>
                <a:ea typeface="Arial-Rounded" panose="020B0500000000000000" pitchFamily="34" charset="0"/>
                <a:cs typeface="Calibri" panose="020F0502020204030204" pitchFamily="34" charset="0"/>
              </a:rPr>
              <a:t>Nhìn tranh, tìm từ ngữ:</a:t>
            </a:r>
            <a:endParaRPr lang="en-GB" sz="3200" b="1" dirty="0">
              <a:solidFill>
                <a:schemeClr val="tx2">
                  <a:lumMod val="50000"/>
                </a:schemeClr>
              </a:solidFill>
              <a:latin typeface="UTM Avo" panose="02040603050506020204" pitchFamily="18" charset="0"/>
              <a:ea typeface="Arial-Rounded" panose="020B0500000000000000" pitchFamily="34" charset="0"/>
              <a:cs typeface="Calibri" panose="020F0502020204030204" pitchFamily="34" charset="0"/>
            </a:endParaRPr>
          </a:p>
          <a:p>
            <a:r>
              <a:rPr lang="vi-VN" sz="3200" b="1" dirty="0">
                <a:solidFill>
                  <a:schemeClr val="tx2">
                    <a:lumMod val="50000"/>
                  </a:schemeClr>
                </a:solidFill>
                <a:latin typeface="Calibri" panose="020F0502020204030204" pitchFamily="34" charset="0"/>
                <a:ea typeface="Arial-Rounded" panose="020B0500000000000000" pitchFamily="34" charset="0"/>
                <a:cs typeface="Calibri" panose="020F0502020204030204" pitchFamily="34" charset="0"/>
              </a:rPr>
              <a:t>a. Chỉ sự vật:</a:t>
            </a:r>
            <a:endParaRPr lang="en-GB" sz="3200" b="1" dirty="0">
              <a:solidFill>
                <a:schemeClr val="tx2">
                  <a:lumMod val="50000"/>
                </a:schemeClr>
              </a:solidFill>
              <a:latin typeface="UTM Avo" panose="02040603050506020204" pitchFamily="18" charset="0"/>
              <a:ea typeface="Arial-Rounded" panose="020B0500000000000000" pitchFamily="34" charset="0"/>
              <a:cs typeface="Calibri" panose="020F0502020204030204" pitchFamily="34" charset="0"/>
            </a:endParaRPr>
          </a:p>
          <a:p>
            <a:r>
              <a:rPr lang="vi-VN" sz="3200" b="1" dirty="0">
                <a:solidFill>
                  <a:schemeClr val="tx2">
                    <a:lumMod val="50000"/>
                  </a:schemeClr>
                </a:solidFill>
                <a:latin typeface="Calibri" panose="020F0502020204030204" pitchFamily="34" charset="0"/>
                <a:ea typeface="Arial-Rounded" panose="020B0500000000000000" pitchFamily="34" charset="0"/>
                <a:cs typeface="Calibri" panose="020F0502020204030204" pitchFamily="34" charset="0"/>
              </a:rPr>
              <a:t>- Chỉ người: </a:t>
            </a:r>
            <a:r>
              <a:rPr lang="vi-VN" sz="3200" b="1" dirty="0">
                <a:solidFill>
                  <a:srgbClr val="C00000"/>
                </a:solidFill>
                <a:latin typeface="Calibri" panose="020F0502020204030204" pitchFamily="34" charset="0"/>
                <a:ea typeface="Arial-Rounded" panose="020B0500000000000000" pitchFamily="34" charset="0"/>
                <a:cs typeface="Calibri" panose="020F0502020204030204" pitchFamily="34" charset="0"/>
              </a:rPr>
              <a:t>học sinh</a:t>
            </a:r>
            <a:r>
              <a:rPr lang="vi-VN" sz="3200" b="1" dirty="0">
                <a:solidFill>
                  <a:schemeClr val="tx2">
                    <a:lumMod val="50000"/>
                  </a:schemeClr>
                </a:solidFill>
                <a:latin typeface="Calibri" panose="020F0502020204030204" pitchFamily="34" charset="0"/>
                <a:ea typeface="Arial-Rounded" panose="020B0500000000000000" pitchFamily="34" charset="0"/>
                <a:cs typeface="Calibri" panose="020F0502020204030204" pitchFamily="34" charset="0"/>
              </a:rPr>
              <a:t>,…</a:t>
            </a:r>
            <a:endParaRPr lang="en-GB" sz="3200" b="1" dirty="0">
              <a:solidFill>
                <a:schemeClr val="tx2">
                  <a:lumMod val="50000"/>
                </a:schemeClr>
              </a:solidFill>
              <a:latin typeface="UTM Avo" panose="02040603050506020204" pitchFamily="18" charset="0"/>
              <a:ea typeface="Arial-Rounded" panose="020B0500000000000000" pitchFamily="34" charset="0"/>
              <a:cs typeface="Calibri" panose="020F0502020204030204" pitchFamily="34" charset="0"/>
            </a:endParaRPr>
          </a:p>
          <a:p>
            <a:r>
              <a:rPr lang="vi-VN" sz="3200" b="1" dirty="0">
                <a:solidFill>
                  <a:schemeClr val="tx2">
                    <a:lumMod val="50000"/>
                  </a:schemeClr>
                </a:solidFill>
                <a:latin typeface="Calibri" panose="020F0502020204030204" pitchFamily="34" charset="0"/>
                <a:ea typeface="Arial-Rounded" panose="020B0500000000000000" pitchFamily="34" charset="0"/>
                <a:cs typeface="Calibri" panose="020F0502020204030204" pitchFamily="34" charset="0"/>
              </a:rPr>
              <a:t>- Chỉ vật: </a:t>
            </a:r>
            <a:r>
              <a:rPr lang="vi-VN" sz="3200" b="1" dirty="0">
                <a:solidFill>
                  <a:srgbClr val="C00000"/>
                </a:solidFill>
                <a:latin typeface="Calibri" panose="020F0502020204030204" pitchFamily="34" charset="0"/>
                <a:ea typeface="Arial-Rounded" panose="020B0500000000000000" pitchFamily="34" charset="0"/>
                <a:cs typeface="Calibri" panose="020F0502020204030204" pitchFamily="34" charset="0"/>
              </a:rPr>
              <a:t>cặp sách</a:t>
            </a:r>
            <a:r>
              <a:rPr lang="vi-VN" sz="3200" b="1" dirty="0">
                <a:solidFill>
                  <a:schemeClr val="tx2">
                    <a:lumMod val="50000"/>
                  </a:schemeClr>
                </a:solidFill>
                <a:latin typeface="Calibri" panose="020F0502020204030204" pitchFamily="34" charset="0"/>
                <a:ea typeface="Arial-Rounded" panose="020B0500000000000000" pitchFamily="34" charset="0"/>
                <a:cs typeface="Calibri" panose="020F0502020204030204" pitchFamily="34" charset="0"/>
              </a:rPr>
              <a:t>,…</a:t>
            </a:r>
            <a:endParaRPr lang="en-GB" sz="3200" b="1" dirty="0">
              <a:solidFill>
                <a:schemeClr val="tx2">
                  <a:lumMod val="50000"/>
                </a:schemeClr>
              </a:solidFill>
              <a:latin typeface="UTM Avo" panose="02040603050506020204" pitchFamily="18" charset="0"/>
              <a:ea typeface="Arial-Rounded" panose="020B0500000000000000" pitchFamily="34" charset="0"/>
              <a:cs typeface="Calibri" panose="020F0502020204030204" pitchFamily="34" charset="0"/>
            </a:endParaRPr>
          </a:p>
          <a:p>
            <a:r>
              <a:rPr lang="vi-VN" sz="3200" b="1" dirty="0">
                <a:solidFill>
                  <a:schemeClr val="tx2">
                    <a:lumMod val="50000"/>
                  </a:schemeClr>
                </a:solidFill>
                <a:latin typeface="Calibri" panose="020F0502020204030204" pitchFamily="34" charset="0"/>
                <a:ea typeface="Arial-Rounded" panose="020B0500000000000000" pitchFamily="34" charset="0"/>
                <a:cs typeface="Calibri" panose="020F0502020204030204" pitchFamily="34" charset="0"/>
              </a:rPr>
              <a:t>b. Chỉ hoạt động: </a:t>
            </a:r>
            <a:r>
              <a:rPr lang="vi-VN" sz="3200" b="1" dirty="0">
                <a:solidFill>
                  <a:srgbClr val="C00000"/>
                </a:solidFill>
                <a:latin typeface="Calibri" panose="020F0502020204030204" pitchFamily="34" charset="0"/>
                <a:ea typeface="Arial-Rounded" panose="020B0500000000000000" pitchFamily="34" charset="0"/>
                <a:cs typeface="Calibri" panose="020F0502020204030204" pitchFamily="34" charset="0"/>
              </a:rPr>
              <a:t>đi học</a:t>
            </a:r>
            <a:r>
              <a:rPr lang="vi-VN" sz="3200" b="1" dirty="0">
                <a:solidFill>
                  <a:schemeClr val="tx2">
                    <a:lumMod val="50000"/>
                  </a:schemeClr>
                </a:solidFill>
                <a:latin typeface="Calibri" panose="020F0502020204030204" pitchFamily="34" charset="0"/>
                <a:ea typeface="Arial-Rounded" panose="020B0500000000000000" pitchFamily="34" charset="0"/>
                <a:cs typeface="Calibri" panose="020F0502020204030204" pitchFamily="34" charset="0"/>
              </a:rPr>
              <a:t>,…</a:t>
            </a:r>
            <a:endParaRPr lang="en-US" sz="3200" b="1" dirty="0">
              <a:solidFill>
                <a:schemeClr val="tx2">
                  <a:lumMod val="50000"/>
                </a:schemeClr>
              </a:solidFill>
              <a:latin typeface="UTM Avo" panose="02040603050506020204" pitchFamily="18" charset="0"/>
              <a:ea typeface="Arial-Rounded" panose="020B0500000000000000" pitchFamily="34" charset="0"/>
              <a:cs typeface="Calibri" panose="020F0502020204030204" pitchFamily="34" charset="0"/>
            </a:endParaRPr>
          </a:p>
        </p:txBody>
      </p:sp>
    </p:spTree>
    <p:extLst>
      <p:ext uri="{BB962C8B-B14F-4D97-AF65-F5344CB8AC3E}">
        <p14:creationId xmlns:p14="http://schemas.microsoft.com/office/powerpoint/2010/main" val="3667403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par>
                                <p:cTn id="13" presetID="10"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0"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10" presetClass="entr" presetSubtype="0"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par>
                                <p:cTn id="31" presetID="10"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itle 2">
            <a:extLst>
              <a:ext uri="{FF2B5EF4-FFF2-40B4-BE49-F238E27FC236}">
                <a16:creationId xmlns:a16="http://schemas.microsoft.com/office/drawing/2014/main" id="{39BBE9BA-FC53-FE13-CF59-8C33612E3E9D}"/>
              </a:ext>
            </a:extLst>
          </p:cNvPr>
          <p:cNvSpPr txBox="1">
            <a:spLocks/>
          </p:cNvSpPr>
          <p:nvPr/>
        </p:nvSpPr>
        <p:spPr>
          <a:xfrm>
            <a:off x="717252" y="3631642"/>
            <a:ext cx="10515600" cy="3587306"/>
          </a:xfrm>
          <a:prstGeom prst="rect">
            <a:avLst/>
          </a:prstGeom>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50000"/>
              </a:lnSpc>
              <a:spcBef>
                <a:spcPct val="0"/>
              </a:spcBef>
              <a:spcAft>
                <a:spcPts val="0"/>
              </a:spcAft>
              <a:buClrTx/>
              <a:buSzTx/>
              <a:buFontTx/>
              <a:buNone/>
              <a:tabLst/>
              <a:defRPr/>
            </a:pPr>
            <a:b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br>
            <a:b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br>
            <a:b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br>
            <a:endParaRPr kumimoji="0" lang="en-US" sz="28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4" name="Rounded Rectangle 16">
            <a:extLst>
              <a:ext uri="{FF2B5EF4-FFF2-40B4-BE49-F238E27FC236}">
                <a16:creationId xmlns:a16="http://schemas.microsoft.com/office/drawing/2014/main" id="{9908F0F4-2111-ADB3-4F36-ECF1C04CC1A5}"/>
              </a:ext>
            </a:extLst>
          </p:cNvPr>
          <p:cNvSpPr/>
          <p:nvPr/>
        </p:nvSpPr>
        <p:spPr>
          <a:xfrm>
            <a:off x="205784" y="1725434"/>
            <a:ext cx="7176092" cy="3117516"/>
          </a:xfrm>
          <a:prstGeom prst="round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u="sng"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Luật</a:t>
            </a:r>
            <a:r>
              <a:rPr lang="en-US" sz="3200" b="1" u="sng"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u="sng"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chơi</a:t>
            </a:r>
            <a:r>
              <a:rPr lang="en-US" sz="3200" b="1" u="sng"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Chọn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2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đội</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chơi</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mỗi</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đội</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8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thành</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viên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nhiệm</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vụ</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ghi</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bảng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ngữ</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chỉ</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sự</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hoạt</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yêu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cầu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nội</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dung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Đội</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ghi</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nhiều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ngữ</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hơn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đội</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chiến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thắng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4">
            <a:extLst>
              <a:ext uri="{FF2B5EF4-FFF2-40B4-BE49-F238E27FC236}">
                <a16:creationId xmlns:a16="http://schemas.microsoft.com/office/drawing/2014/main" id="{49B9B7D6-D78C-27FC-A7D7-9612B9AAF6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9018" y="410967"/>
            <a:ext cx="10058400" cy="1270030"/>
          </a:xfrm>
          <a:prstGeom prst="rect">
            <a:avLst/>
          </a:prstGeom>
        </p:spPr>
      </p:pic>
      <p:grpSp>
        <p:nvGrpSpPr>
          <p:cNvPr id="8" name="Group 7">
            <a:extLst>
              <a:ext uri="{FF2B5EF4-FFF2-40B4-BE49-F238E27FC236}">
                <a16:creationId xmlns:a16="http://schemas.microsoft.com/office/drawing/2014/main" id="{A00507AC-1E39-09C0-3C85-B27375EE8545}"/>
              </a:ext>
            </a:extLst>
          </p:cNvPr>
          <p:cNvGrpSpPr/>
          <p:nvPr/>
        </p:nvGrpSpPr>
        <p:grpSpPr>
          <a:xfrm>
            <a:off x="7476683" y="1615452"/>
            <a:ext cx="4538416" cy="3256598"/>
            <a:chOff x="1197026" y="4232126"/>
            <a:chExt cx="3751815" cy="2630711"/>
          </a:xfrm>
        </p:grpSpPr>
        <p:pic>
          <p:nvPicPr>
            <p:cNvPr id="9" name="Picture 8">
              <a:extLst>
                <a:ext uri="{FF2B5EF4-FFF2-40B4-BE49-F238E27FC236}">
                  <a16:creationId xmlns:a16="http://schemas.microsoft.com/office/drawing/2014/main" id="{BE0E8C94-C9E7-182B-A5D9-80759829B80A}"/>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10" name="Picture 9">
              <a:extLst>
                <a:ext uri="{FF2B5EF4-FFF2-40B4-BE49-F238E27FC236}">
                  <a16:creationId xmlns:a16="http://schemas.microsoft.com/office/drawing/2014/main" id="{020CED2F-9016-D9D0-A040-B8030222B38A}"/>
                </a:ext>
              </a:extLst>
            </p:cNvPr>
            <p:cNvPicPr>
              <a:picLocks noChangeAspect="1"/>
            </p:cNvPicPr>
            <p:nvPr/>
          </p:nvPicPr>
          <p:blipFill>
            <a:blip r:embed="rId6"/>
            <a:stretch>
              <a:fillRect/>
            </a:stretch>
          </p:blipFill>
          <p:spPr>
            <a:xfrm>
              <a:off x="1197026" y="4232126"/>
              <a:ext cx="1811038" cy="2616200"/>
            </a:xfrm>
            <a:prstGeom prst="rect">
              <a:avLst/>
            </a:prstGeom>
          </p:spPr>
        </p:pic>
      </p:grpSp>
    </p:spTree>
    <p:extLst>
      <p:ext uri="{BB962C8B-B14F-4D97-AF65-F5344CB8AC3E}">
        <p14:creationId xmlns:p14="http://schemas.microsoft.com/office/powerpoint/2010/main" val="2628230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000" fill="hold"/>
                                        <p:tgtEl>
                                          <p:spTgt spid="4"/>
                                        </p:tgtEl>
                                        <p:attrNameLst>
                                          <p:attrName>ppt_x</p:attrName>
                                        </p:attrNameLst>
                                      </p:cBhvr>
                                      <p:tavLst>
                                        <p:tav tm="0">
                                          <p:val>
                                            <p:strVal val="0-#ppt_w/2"/>
                                          </p:val>
                                        </p:tav>
                                        <p:tav tm="100000">
                                          <p:val>
                                            <p:strVal val="#ppt_x"/>
                                          </p:val>
                                        </p:tav>
                                      </p:tavLst>
                                    </p:anim>
                                    <p:anim calcmode="lin" valueType="num">
                                      <p:cBhvr additive="base">
                                        <p:cTn id="16"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Table 5">
            <a:extLst>
              <a:ext uri="{FF2B5EF4-FFF2-40B4-BE49-F238E27FC236}">
                <a16:creationId xmlns:a16="http://schemas.microsoft.com/office/drawing/2014/main" id="{2574DF79-C7C5-2548-DEA4-E71FE82125A3}"/>
              </a:ext>
            </a:extLst>
          </p:cNvPr>
          <p:cNvGraphicFramePr>
            <a:graphicFrameLocks noGrp="1"/>
          </p:cNvGraphicFramePr>
          <p:nvPr>
            <p:extLst>
              <p:ext uri="{D42A27DB-BD31-4B8C-83A1-F6EECF244321}">
                <p14:modId xmlns:p14="http://schemas.microsoft.com/office/powerpoint/2010/main" val="2348845266"/>
              </p:ext>
            </p:extLst>
          </p:nvPr>
        </p:nvGraphicFramePr>
        <p:xfrm>
          <a:off x="1419226" y="886359"/>
          <a:ext cx="9801225" cy="5028665"/>
        </p:xfrm>
        <a:graphic>
          <a:graphicData uri="http://schemas.openxmlformats.org/drawingml/2006/table">
            <a:tbl>
              <a:tblPr firstRow="1" bandRow="1">
                <a:tableStyleId>{00A15C55-8517-42AA-B614-E9B94910E393}</a:tableStyleId>
              </a:tblPr>
              <a:tblGrid>
                <a:gridCol w="3267075">
                  <a:extLst>
                    <a:ext uri="{9D8B030D-6E8A-4147-A177-3AD203B41FA5}">
                      <a16:colId xmlns:a16="http://schemas.microsoft.com/office/drawing/2014/main" val="1210691120"/>
                    </a:ext>
                  </a:extLst>
                </a:gridCol>
                <a:gridCol w="3267075">
                  <a:extLst>
                    <a:ext uri="{9D8B030D-6E8A-4147-A177-3AD203B41FA5}">
                      <a16:colId xmlns:a16="http://schemas.microsoft.com/office/drawing/2014/main" val="2846380104"/>
                    </a:ext>
                  </a:extLst>
                </a:gridCol>
                <a:gridCol w="3267075">
                  <a:extLst>
                    <a:ext uri="{9D8B030D-6E8A-4147-A177-3AD203B41FA5}">
                      <a16:colId xmlns:a16="http://schemas.microsoft.com/office/drawing/2014/main" val="3296837673"/>
                    </a:ext>
                  </a:extLst>
                </a:gridCol>
              </a:tblGrid>
              <a:tr h="826535">
                <a:tc gridSpan="2">
                  <a:txBody>
                    <a:bodyPr/>
                    <a:lstStyle/>
                    <a:p>
                      <a:pPr algn="ctr"/>
                      <a:r>
                        <a:rPr lang="en-US" sz="4000" b="1" i="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Chỉ</a:t>
                      </a:r>
                      <a:r>
                        <a:rPr lang="en-US" sz="4000" b="1" i="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sự</a:t>
                      </a:r>
                      <a:r>
                        <a:rPr lang="en-US" sz="4000" b="1" i="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vật</a:t>
                      </a:r>
                      <a:endParaRPr lang="en-US" sz="4000" b="1" i="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US" dirty="0"/>
                    </a:p>
                  </a:txBody>
                  <a:tcPr/>
                </a:tc>
                <a:tc rowSpan="2">
                  <a:txBody>
                    <a:bodyPr/>
                    <a:lstStyle/>
                    <a:p>
                      <a:pPr algn="ctr"/>
                      <a:r>
                        <a:rPr lang="en-US" sz="4000" b="1" i="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Chỉ</a:t>
                      </a:r>
                      <a:r>
                        <a:rPr lang="en-US" sz="4000" b="1" i="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a:p>
                      <a:pPr algn="ctr"/>
                      <a:r>
                        <a:rPr lang="en-US" sz="4000" b="1" i="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hoạt</a:t>
                      </a:r>
                      <a:r>
                        <a:rPr lang="en-US" sz="4000" b="1" i="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4000" b="1" i="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745341021"/>
                  </a:ext>
                </a:extLst>
              </a:tr>
              <a:tr h="840426">
                <a:tc>
                  <a:txBody>
                    <a:bodyPr/>
                    <a:lstStyle/>
                    <a:p>
                      <a:pPr algn="ctr"/>
                      <a:r>
                        <a:rPr lang="en-US" sz="4000" b="1" i="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Chỉ</a:t>
                      </a:r>
                      <a:r>
                        <a:rPr lang="en-US" sz="4000" b="1" i="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endParaRPr lang="en-US" sz="4000" b="1" i="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4000" b="1" i="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Chỉ</a:t>
                      </a:r>
                      <a:r>
                        <a:rPr lang="en-US" sz="4000" b="1" i="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vật</a:t>
                      </a:r>
                      <a:endParaRPr lang="en-US" sz="4000" b="1" i="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vMerge="1">
                  <a:txBody>
                    <a:bodyPr/>
                    <a:lstStyle/>
                    <a:p>
                      <a:endParaRPr lang="en-US" dirty="0"/>
                    </a:p>
                  </a:txBody>
                  <a:tcPr/>
                </a:tc>
                <a:extLst>
                  <a:ext uri="{0D108BD9-81ED-4DB2-BD59-A6C34878D82A}">
                    <a16:rowId xmlns:a16="http://schemas.microsoft.com/office/drawing/2014/main" val="1524574338"/>
                  </a:ext>
                </a:extLst>
              </a:tr>
              <a:tr h="840426">
                <a:tc>
                  <a:txBody>
                    <a:bodyPr/>
                    <a:lstStyle/>
                    <a:p>
                      <a:pPr algn="ctr"/>
                      <a:r>
                        <a:rPr lang="en-US" sz="4000" b="1" i="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Học</a:t>
                      </a:r>
                      <a:r>
                        <a:rPr lang="en-US" sz="4000" b="1" i="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sinh</a:t>
                      </a:r>
                      <a:endParaRPr lang="en-US" sz="4000" b="1" i="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4000" b="1" i="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Cặp</a:t>
                      </a:r>
                      <a:r>
                        <a:rPr lang="en-US" sz="4000" b="1" i="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sách</a:t>
                      </a:r>
                      <a:endParaRPr lang="en-US" sz="4000" b="1" i="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4000" b="1" i="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4000" b="1" i="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4000" b="1" i="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29588541"/>
                  </a:ext>
                </a:extLst>
              </a:tr>
              <a:tr h="840426">
                <a:tc>
                  <a:txBody>
                    <a:bodyPr/>
                    <a:lstStyle/>
                    <a:p>
                      <a:pPr algn="ctr"/>
                      <a:endParaRPr lang="en-US" sz="4000" b="1" i="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4000" b="1" i="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4000" b="1" i="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388989"/>
                  </a:ext>
                </a:extLst>
              </a:tr>
              <a:tr h="840426">
                <a:tc>
                  <a:txBody>
                    <a:bodyPr/>
                    <a:lstStyle/>
                    <a:p>
                      <a:pPr algn="ctr"/>
                      <a:endParaRPr lang="en-US" sz="4000" b="1" i="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4000" b="1" i="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4000" b="1" i="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8169193"/>
                  </a:ext>
                </a:extLst>
              </a:tr>
              <a:tr h="840426">
                <a:tc>
                  <a:txBody>
                    <a:bodyPr/>
                    <a:lstStyle/>
                    <a:p>
                      <a:pPr algn="ctr"/>
                      <a:endParaRPr lang="en-US" sz="4000" b="1" i="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4000" b="1" i="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4000" b="1" i="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91777136"/>
                  </a:ext>
                </a:extLst>
              </a:tr>
            </a:tbl>
          </a:graphicData>
        </a:graphic>
      </p:graphicFrame>
    </p:spTree>
    <p:extLst>
      <p:ext uri="{BB962C8B-B14F-4D97-AF65-F5344CB8AC3E}">
        <p14:creationId xmlns:p14="http://schemas.microsoft.com/office/powerpoint/2010/main" val="3447608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 name="Table 5">
            <a:extLst>
              <a:ext uri="{FF2B5EF4-FFF2-40B4-BE49-F238E27FC236}">
                <a16:creationId xmlns:a16="http://schemas.microsoft.com/office/drawing/2014/main" id="{B5838B4E-941B-C8E7-024F-1E3027C5B259}"/>
              </a:ext>
            </a:extLst>
          </p:cNvPr>
          <p:cNvGraphicFramePr>
            <a:graphicFrameLocks noGrp="1"/>
          </p:cNvGraphicFramePr>
          <p:nvPr>
            <p:extLst>
              <p:ext uri="{D42A27DB-BD31-4B8C-83A1-F6EECF244321}">
                <p14:modId xmlns:p14="http://schemas.microsoft.com/office/powerpoint/2010/main" val="2459547097"/>
              </p:ext>
            </p:extLst>
          </p:nvPr>
        </p:nvGraphicFramePr>
        <p:xfrm>
          <a:off x="1143001" y="1485900"/>
          <a:ext cx="10144125" cy="4844810"/>
        </p:xfrm>
        <a:graphic>
          <a:graphicData uri="http://schemas.openxmlformats.org/drawingml/2006/table">
            <a:tbl>
              <a:tblPr firstRow="1" bandRow="1">
                <a:tableStyleId>{00A15C55-8517-42AA-B614-E9B94910E393}</a:tableStyleId>
              </a:tblPr>
              <a:tblGrid>
                <a:gridCol w="3381375">
                  <a:extLst>
                    <a:ext uri="{9D8B030D-6E8A-4147-A177-3AD203B41FA5}">
                      <a16:colId xmlns:a16="http://schemas.microsoft.com/office/drawing/2014/main" val="1210691120"/>
                    </a:ext>
                  </a:extLst>
                </a:gridCol>
                <a:gridCol w="3381375">
                  <a:extLst>
                    <a:ext uri="{9D8B030D-6E8A-4147-A177-3AD203B41FA5}">
                      <a16:colId xmlns:a16="http://schemas.microsoft.com/office/drawing/2014/main" val="2846380104"/>
                    </a:ext>
                  </a:extLst>
                </a:gridCol>
                <a:gridCol w="3381375">
                  <a:extLst>
                    <a:ext uri="{9D8B030D-6E8A-4147-A177-3AD203B41FA5}">
                      <a16:colId xmlns:a16="http://schemas.microsoft.com/office/drawing/2014/main" val="3296837673"/>
                    </a:ext>
                  </a:extLst>
                </a:gridCol>
              </a:tblGrid>
              <a:tr h="796315">
                <a:tc gridSpan="2">
                  <a:txBody>
                    <a:bodyPr/>
                    <a:lstStyle/>
                    <a:p>
                      <a:pPr algn="ctr"/>
                      <a:r>
                        <a:rPr lang="en-US" sz="4000" b="1" i="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Chỉ</a:t>
                      </a:r>
                      <a:r>
                        <a:rPr lang="en-US" sz="4000" b="1" i="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sự</a:t>
                      </a:r>
                      <a:r>
                        <a:rPr lang="en-US" sz="4000" b="1" i="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vật</a:t>
                      </a:r>
                      <a:endParaRPr lang="en-US" sz="4000" b="1" i="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US" dirty="0"/>
                    </a:p>
                  </a:txBody>
                  <a:tcPr/>
                </a:tc>
                <a:tc rowSpan="2">
                  <a:txBody>
                    <a:bodyPr/>
                    <a:lstStyle/>
                    <a:p>
                      <a:pPr algn="ctr"/>
                      <a:r>
                        <a:rPr lang="en-US" sz="4000" b="1" i="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Chỉ</a:t>
                      </a:r>
                      <a:r>
                        <a:rPr lang="en-US" sz="4000" b="1" i="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a:p>
                      <a:pPr algn="ctr"/>
                      <a:r>
                        <a:rPr lang="en-US" sz="4000" b="1" i="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hoạt</a:t>
                      </a:r>
                      <a:r>
                        <a:rPr lang="en-US" sz="4000" b="1" i="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4000" b="1" i="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745341021"/>
                  </a:ext>
                </a:extLst>
              </a:tr>
              <a:tr h="809699">
                <a:tc>
                  <a:txBody>
                    <a:bodyPr/>
                    <a:lstStyle/>
                    <a:p>
                      <a:pPr algn="ctr"/>
                      <a:r>
                        <a:rPr lang="en-US" sz="4000" b="1" i="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Chỉ</a:t>
                      </a:r>
                      <a:r>
                        <a:rPr lang="en-US" sz="4000" b="1" i="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endParaRPr lang="en-US" sz="4000" b="1" i="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4000" b="1" i="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Chỉ</a:t>
                      </a:r>
                      <a:r>
                        <a:rPr lang="en-US" sz="4000" b="1" i="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vật</a:t>
                      </a:r>
                      <a:endParaRPr lang="en-US" sz="4000" b="1" i="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vMerge="1">
                  <a:txBody>
                    <a:bodyPr/>
                    <a:lstStyle/>
                    <a:p>
                      <a:endParaRPr lang="en-US" dirty="0"/>
                    </a:p>
                  </a:txBody>
                  <a:tcPr/>
                </a:tc>
                <a:extLst>
                  <a:ext uri="{0D108BD9-81ED-4DB2-BD59-A6C34878D82A}">
                    <a16:rowId xmlns:a16="http://schemas.microsoft.com/office/drawing/2014/main" val="1524574338"/>
                  </a:ext>
                </a:extLst>
              </a:tr>
              <a:tr h="809699">
                <a:tc>
                  <a:txBody>
                    <a:bodyPr/>
                    <a:lstStyle/>
                    <a:p>
                      <a:pPr algn="ctr"/>
                      <a:r>
                        <a:rPr lang="en-US" sz="4000" b="1" i="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Học</a:t>
                      </a:r>
                      <a:r>
                        <a:rPr lang="en-US" sz="4000" b="1" i="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sinh</a:t>
                      </a:r>
                      <a:endParaRPr lang="en-US" sz="4000" b="1" i="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4000" b="1" i="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Cặp</a:t>
                      </a:r>
                      <a:r>
                        <a:rPr lang="en-US" sz="4000" b="1" i="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sách</a:t>
                      </a:r>
                      <a:endParaRPr lang="en-US" sz="4000" b="1" i="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4000" b="1" i="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4000" b="1" i="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4000" b="1" i="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29588541"/>
                  </a:ext>
                </a:extLst>
              </a:tr>
              <a:tr h="809699">
                <a:tc>
                  <a:txBody>
                    <a:bodyPr/>
                    <a:lstStyle/>
                    <a:p>
                      <a:pPr algn="ct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giáo</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Khăn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mặt</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Chải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đầu</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388989"/>
                  </a:ext>
                </a:extLst>
              </a:tr>
              <a:tr h="809699">
                <a:tc>
                  <a:txBody>
                    <a:bodyPr/>
                    <a:lstStyle/>
                    <a:p>
                      <a:pPr algn="ct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sỹ</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Quần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áo</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Viết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bảng</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8169193"/>
                  </a:ext>
                </a:extLst>
              </a:tr>
              <a:tr h="809699">
                <a:tc>
                  <a:txBody>
                    <a:bodyPr/>
                    <a:lstStyle/>
                    <a:p>
                      <a:pPr algn="ct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Bé</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gái</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Mũ</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91777136"/>
                  </a:ext>
                </a:extLst>
              </a:tr>
            </a:tbl>
          </a:graphicData>
        </a:graphic>
      </p:graphicFrame>
      <p:sp>
        <p:nvSpPr>
          <p:cNvPr id="5" name="Rectangle: Rounded Corners 18">
            <a:extLst>
              <a:ext uri="{FF2B5EF4-FFF2-40B4-BE49-F238E27FC236}">
                <a16:creationId xmlns:a16="http://schemas.microsoft.com/office/drawing/2014/main" id="{8EB0B30A-9A01-8BFB-649F-FCBE8BE30CEF}"/>
              </a:ext>
            </a:extLst>
          </p:cNvPr>
          <p:cNvSpPr/>
          <p:nvPr/>
        </p:nvSpPr>
        <p:spPr>
          <a:xfrm>
            <a:off x="4912034" y="219075"/>
            <a:ext cx="2812741" cy="904875"/>
          </a:xfrm>
          <a:custGeom>
            <a:avLst/>
            <a:gdLst>
              <a:gd name="connsiteX0" fmla="*/ 0 w 2812741"/>
              <a:gd name="connsiteY0" fmla="*/ 150815 h 904875"/>
              <a:gd name="connsiteX1" fmla="*/ 269018 w 2812741"/>
              <a:gd name="connsiteY1" fmla="*/ 0 h 904875"/>
              <a:gd name="connsiteX2" fmla="*/ 2543722 w 2812741"/>
              <a:gd name="connsiteY2" fmla="*/ 0 h 904875"/>
              <a:gd name="connsiteX3" fmla="*/ 2812741 w 2812741"/>
              <a:gd name="connsiteY3" fmla="*/ 150815 h 904875"/>
              <a:gd name="connsiteX4" fmla="*/ 2812741 w 2812741"/>
              <a:gd name="connsiteY4" fmla="*/ 754059 h 904875"/>
              <a:gd name="connsiteX5" fmla="*/ 2543722 w 2812741"/>
              <a:gd name="connsiteY5" fmla="*/ 904875 h 904875"/>
              <a:gd name="connsiteX6" fmla="*/ 269018 w 2812741"/>
              <a:gd name="connsiteY6" fmla="*/ 904875 h 904875"/>
              <a:gd name="connsiteX7" fmla="*/ 0 w 2812741"/>
              <a:gd name="connsiteY7" fmla="*/ 754059 h 904875"/>
              <a:gd name="connsiteX8" fmla="*/ 0 w 2812741"/>
              <a:gd name="connsiteY8" fmla="*/ 150815 h 904875"/>
              <a:gd name="connsiteX0" fmla="*/ 0 w 2812741"/>
              <a:gd name="connsiteY0" fmla="*/ 150815 h 904875"/>
              <a:gd name="connsiteX1" fmla="*/ 269018 w 2812741"/>
              <a:gd name="connsiteY1" fmla="*/ 0 h 904875"/>
              <a:gd name="connsiteX2" fmla="*/ 2543722 w 2812741"/>
              <a:gd name="connsiteY2" fmla="*/ 0 h 904875"/>
              <a:gd name="connsiteX3" fmla="*/ 2812741 w 2812741"/>
              <a:gd name="connsiteY3" fmla="*/ 150815 h 904875"/>
              <a:gd name="connsiteX4" fmla="*/ 2812741 w 2812741"/>
              <a:gd name="connsiteY4" fmla="*/ 754059 h 904875"/>
              <a:gd name="connsiteX5" fmla="*/ 2543722 w 2812741"/>
              <a:gd name="connsiteY5" fmla="*/ 904875 h 904875"/>
              <a:gd name="connsiteX6" fmla="*/ 269018 w 2812741"/>
              <a:gd name="connsiteY6" fmla="*/ 904875 h 904875"/>
              <a:gd name="connsiteX7" fmla="*/ 0 w 2812741"/>
              <a:gd name="connsiteY7" fmla="*/ 754059 h 904875"/>
              <a:gd name="connsiteX8" fmla="*/ 0 w 2812741"/>
              <a:gd name="connsiteY8" fmla="*/ 150815 h 904875"/>
              <a:gd name="connsiteX0" fmla="*/ 0 w 2812741"/>
              <a:gd name="connsiteY0" fmla="*/ 150815 h 904875"/>
              <a:gd name="connsiteX1" fmla="*/ 269018 w 2812741"/>
              <a:gd name="connsiteY1" fmla="*/ 0 h 904875"/>
              <a:gd name="connsiteX2" fmla="*/ 2543722 w 2812741"/>
              <a:gd name="connsiteY2" fmla="*/ 0 h 904875"/>
              <a:gd name="connsiteX3" fmla="*/ 2812741 w 2812741"/>
              <a:gd name="connsiteY3" fmla="*/ 150815 h 904875"/>
              <a:gd name="connsiteX4" fmla="*/ 2812741 w 2812741"/>
              <a:gd name="connsiteY4" fmla="*/ 754059 h 904875"/>
              <a:gd name="connsiteX5" fmla="*/ 2543722 w 2812741"/>
              <a:gd name="connsiteY5" fmla="*/ 904875 h 904875"/>
              <a:gd name="connsiteX6" fmla="*/ 269018 w 2812741"/>
              <a:gd name="connsiteY6" fmla="*/ 904875 h 904875"/>
              <a:gd name="connsiteX7" fmla="*/ 0 w 2812741"/>
              <a:gd name="connsiteY7" fmla="*/ 754059 h 904875"/>
              <a:gd name="connsiteX8" fmla="*/ 0 w 2812741"/>
              <a:gd name="connsiteY8" fmla="*/ 150815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741" h="904875" fill="none" extrusionOk="0">
                <a:moveTo>
                  <a:pt x="0" y="150815"/>
                </a:moveTo>
                <a:cubicBezTo>
                  <a:pt x="1309" y="102065"/>
                  <a:pt x="141303" y="33999"/>
                  <a:pt x="269018" y="0"/>
                </a:cubicBezTo>
                <a:cubicBezTo>
                  <a:pt x="1010905" y="44977"/>
                  <a:pt x="2166183" y="148004"/>
                  <a:pt x="2543722" y="0"/>
                </a:cubicBezTo>
                <a:cubicBezTo>
                  <a:pt x="2690404" y="-11242"/>
                  <a:pt x="2801382" y="64764"/>
                  <a:pt x="2812741" y="150815"/>
                </a:cubicBezTo>
                <a:cubicBezTo>
                  <a:pt x="2872735" y="457618"/>
                  <a:pt x="2823350" y="695203"/>
                  <a:pt x="2812741" y="754059"/>
                </a:cubicBezTo>
                <a:cubicBezTo>
                  <a:pt x="2820876" y="803351"/>
                  <a:pt x="2657823" y="870432"/>
                  <a:pt x="2543722" y="904875"/>
                </a:cubicBezTo>
                <a:cubicBezTo>
                  <a:pt x="2317868" y="994962"/>
                  <a:pt x="1010154" y="1074009"/>
                  <a:pt x="269018" y="904875"/>
                </a:cubicBezTo>
                <a:cubicBezTo>
                  <a:pt x="131221" y="903807"/>
                  <a:pt x="-39065" y="843844"/>
                  <a:pt x="0" y="754059"/>
                </a:cubicBezTo>
                <a:cubicBezTo>
                  <a:pt x="-35859" y="613223"/>
                  <a:pt x="39015" y="394932"/>
                  <a:pt x="0" y="150815"/>
                </a:cubicBezTo>
                <a:close/>
              </a:path>
              <a:path w="2812741" h="904875" stroke="0" extrusionOk="0">
                <a:moveTo>
                  <a:pt x="0" y="150815"/>
                </a:moveTo>
                <a:cubicBezTo>
                  <a:pt x="-2394" y="91644"/>
                  <a:pt x="128559" y="-18063"/>
                  <a:pt x="269018" y="0"/>
                </a:cubicBezTo>
                <a:cubicBezTo>
                  <a:pt x="718913" y="23607"/>
                  <a:pt x="2245292" y="11234"/>
                  <a:pt x="2543722" y="0"/>
                </a:cubicBezTo>
                <a:cubicBezTo>
                  <a:pt x="2655207" y="-435"/>
                  <a:pt x="2837441" y="70627"/>
                  <a:pt x="2812741" y="150815"/>
                </a:cubicBezTo>
                <a:cubicBezTo>
                  <a:pt x="2841964" y="212402"/>
                  <a:pt x="2807302" y="601764"/>
                  <a:pt x="2812741" y="754059"/>
                </a:cubicBezTo>
                <a:cubicBezTo>
                  <a:pt x="2791666" y="820917"/>
                  <a:pt x="2634422" y="883816"/>
                  <a:pt x="2543722" y="904875"/>
                </a:cubicBezTo>
                <a:cubicBezTo>
                  <a:pt x="1814675" y="696832"/>
                  <a:pt x="1226894" y="1017729"/>
                  <a:pt x="269018" y="904875"/>
                </a:cubicBezTo>
                <a:cubicBezTo>
                  <a:pt x="120195" y="926073"/>
                  <a:pt x="-28763" y="814942"/>
                  <a:pt x="0" y="754059"/>
                </a:cubicBezTo>
                <a:cubicBezTo>
                  <a:pt x="88583" y="402426"/>
                  <a:pt x="-63714" y="300955"/>
                  <a:pt x="0" y="150815"/>
                </a:cubicBezTo>
                <a:close/>
              </a:path>
              <a:path w="2812741" h="904875" fill="none" stroke="0" extrusionOk="0">
                <a:moveTo>
                  <a:pt x="0" y="150815"/>
                </a:moveTo>
                <a:cubicBezTo>
                  <a:pt x="26358" y="64155"/>
                  <a:pt x="136394" y="182"/>
                  <a:pt x="269018" y="0"/>
                </a:cubicBezTo>
                <a:cubicBezTo>
                  <a:pt x="1209544" y="139244"/>
                  <a:pt x="2046106" y="84343"/>
                  <a:pt x="2543722" y="0"/>
                </a:cubicBezTo>
                <a:cubicBezTo>
                  <a:pt x="2693918" y="-15489"/>
                  <a:pt x="2816032" y="41311"/>
                  <a:pt x="2812741" y="150815"/>
                </a:cubicBezTo>
                <a:cubicBezTo>
                  <a:pt x="2862098" y="452520"/>
                  <a:pt x="2848185" y="686993"/>
                  <a:pt x="2812741" y="754059"/>
                </a:cubicBezTo>
                <a:cubicBezTo>
                  <a:pt x="2805225" y="832776"/>
                  <a:pt x="2662870" y="890013"/>
                  <a:pt x="2543722" y="904875"/>
                </a:cubicBezTo>
                <a:cubicBezTo>
                  <a:pt x="2160541" y="824861"/>
                  <a:pt x="870267" y="824688"/>
                  <a:pt x="269018" y="904875"/>
                </a:cubicBezTo>
                <a:cubicBezTo>
                  <a:pt x="112851" y="900406"/>
                  <a:pt x="-25821" y="823963"/>
                  <a:pt x="0" y="754059"/>
                </a:cubicBezTo>
                <a:cubicBezTo>
                  <a:pt x="-133723" y="754407"/>
                  <a:pt x="-6810" y="394349"/>
                  <a:pt x="0" y="150815"/>
                </a:cubicBezTo>
                <a:close/>
              </a:path>
              <a:path w="2812741" h="904875" fill="none" stroke="0" extrusionOk="0">
                <a:moveTo>
                  <a:pt x="0" y="150815"/>
                </a:moveTo>
                <a:cubicBezTo>
                  <a:pt x="27137" y="90895"/>
                  <a:pt x="140206" y="35982"/>
                  <a:pt x="269018" y="0"/>
                </a:cubicBezTo>
                <a:cubicBezTo>
                  <a:pt x="1096696" y="69664"/>
                  <a:pt x="2116951" y="144633"/>
                  <a:pt x="2543722" y="0"/>
                </a:cubicBezTo>
                <a:cubicBezTo>
                  <a:pt x="2689149" y="-11037"/>
                  <a:pt x="2810138" y="53426"/>
                  <a:pt x="2812741" y="150815"/>
                </a:cubicBezTo>
                <a:cubicBezTo>
                  <a:pt x="2874364" y="453888"/>
                  <a:pt x="2829016" y="687481"/>
                  <a:pt x="2812741" y="754059"/>
                </a:cubicBezTo>
                <a:cubicBezTo>
                  <a:pt x="2811373" y="823585"/>
                  <a:pt x="2658524" y="879881"/>
                  <a:pt x="2543722" y="904875"/>
                </a:cubicBezTo>
                <a:cubicBezTo>
                  <a:pt x="2189737" y="939450"/>
                  <a:pt x="912467" y="978995"/>
                  <a:pt x="269018" y="904875"/>
                </a:cubicBezTo>
                <a:cubicBezTo>
                  <a:pt x="113489" y="901413"/>
                  <a:pt x="-32805" y="840675"/>
                  <a:pt x="0" y="754059"/>
                </a:cubicBezTo>
                <a:cubicBezTo>
                  <a:pt x="-48695" y="639245"/>
                  <a:pt x="14196" y="442804"/>
                  <a:pt x="0" y="150815"/>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custGeom>
                    <a:avLst/>
                    <a:gdLst>
                      <a:gd name="connsiteX0" fmla="*/ 0 w 2812741"/>
                      <a:gd name="connsiteY0" fmla="*/ 150815 h 904875"/>
                      <a:gd name="connsiteX1" fmla="*/ 269018 w 2812741"/>
                      <a:gd name="connsiteY1" fmla="*/ 0 h 904875"/>
                      <a:gd name="connsiteX2" fmla="*/ 2543722 w 2812741"/>
                      <a:gd name="connsiteY2" fmla="*/ 0 h 904875"/>
                      <a:gd name="connsiteX3" fmla="*/ 2812741 w 2812741"/>
                      <a:gd name="connsiteY3" fmla="*/ 150815 h 904875"/>
                      <a:gd name="connsiteX4" fmla="*/ 2812741 w 2812741"/>
                      <a:gd name="connsiteY4" fmla="*/ 754059 h 904875"/>
                      <a:gd name="connsiteX5" fmla="*/ 2543722 w 2812741"/>
                      <a:gd name="connsiteY5" fmla="*/ 904875 h 904875"/>
                      <a:gd name="connsiteX6" fmla="*/ 269018 w 2812741"/>
                      <a:gd name="connsiteY6" fmla="*/ 904875 h 904875"/>
                      <a:gd name="connsiteX7" fmla="*/ 0 w 2812741"/>
                      <a:gd name="connsiteY7" fmla="*/ 754059 h 904875"/>
                      <a:gd name="connsiteX8" fmla="*/ 0 w 2812741"/>
                      <a:gd name="connsiteY8" fmla="*/ 150815 h 904875"/>
                      <a:gd name="connsiteX0" fmla="*/ 0 w 2812741"/>
                      <a:gd name="connsiteY0" fmla="*/ 150815 h 904875"/>
                      <a:gd name="connsiteX1" fmla="*/ 269018 w 2812741"/>
                      <a:gd name="connsiteY1" fmla="*/ 0 h 904875"/>
                      <a:gd name="connsiteX2" fmla="*/ 2543722 w 2812741"/>
                      <a:gd name="connsiteY2" fmla="*/ 0 h 904875"/>
                      <a:gd name="connsiteX3" fmla="*/ 2812741 w 2812741"/>
                      <a:gd name="connsiteY3" fmla="*/ 150815 h 904875"/>
                      <a:gd name="connsiteX4" fmla="*/ 2812741 w 2812741"/>
                      <a:gd name="connsiteY4" fmla="*/ 754059 h 904875"/>
                      <a:gd name="connsiteX5" fmla="*/ 2543722 w 2812741"/>
                      <a:gd name="connsiteY5" fmla="*/ 904875 h 904875"/>
                      <a:gd name="connsiteX6" fmla="*/ 269018 w 2812741"/>
                      <a:gd name="connsiteY6" fmla="*/ 904875 h 904875"/>
                      <a:gd name="connsiteX7" fmla="*/ 0 w 2812741"/>
                      <a:gd name="connsiteY7" fmla="*/ 754059 h 904875"/>
                      <a:gd name="connsiteX8" fmla="*/ 0 w 2812741"/>
                      <a:gd name="connsiteY8" fmla="*/ 150815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741" h="904875" fill="none" extrusionOk="0">
                        <a:moveTo>
                          <a:pt x="0" y="150815"/>
                        </a:moveTo>
                        <a:cubicBezTo>
                          <a:pt x="629" y="83669"/>
                          <a:pt x="130769" y="16319"/>
                          <a:pt x="269018" y="0"/>
                        </a:cubicBezTo>
                        <a:cubicBezTo>
                          <a:pt x="1055962" y="42303"/>
                          <a:pt x="2148184" y="107894"/>
                          <a:pt x="2543722" y="0"/>
                        </a:cubicBezTo>
                        <a:cubicBezTo>
                          <a:pt x="2690594" y="-9936"/>
                          <a:pt x="2804106" y="65588"/>
                          <a:pt x="2812741" y="150815"/>
                        </a:cubicBezTo>
                        <a:cubicBezTo>
                          <a:pt x="2871192" y="456585"/>
                          <a:pt x="2826256" y="689469"/>
                          <a:pt x="2812741" y="754059"/>
                        </a:cubicBezTo>
                        <a:cubicBezTo>
                          <a:pt x="2817313" y="821433"/>
                          <a:pt x="2667573" y="881362"/>
                          <a:pt x="2543722" y="904875"/>
                        </a:cubicBezTo>
                        <a:cubicBezTo>
                          <a:pt x="2192380" y="950184"/>
                          <a:pt x="999049" y="934094"/>
                          <a:pt x="269018" y="904875"/>
                        </a:cubicBezTo>
                        <a:cubicBezTo>
                          <a:pt x="127451" y="904233"/>
                          <a:pt x="-29838" y="842019"/>
                          <a:pt x="0" y="754059"/>
                        </a:cubicBezTo>
                        <a:cubicBezTo>
                          <a:pt x="-47479" y="634855"/>
                          <a:pt x="52120" y="428736"/>
                          <a:pt x="0" y="150815"/>
                        </a:cubicBezTo>
                        <a:close/>
                      </a:path>
                      <a:path w="2812741" h="904875" stroke="0" extrusionOk="0">
                        <a:moveTo>
                          <a:pt x="0" y="150815"/>
                        </a:moveTo>
                        <a:cubicBezTo>
                          <a:pt x="2117" y="80841"/>
                          <a:pt x="130337" y="-119"/>
                          <a:pt x="269018" y="0"/>
                        </a:cubicBezTo>
                        <a:cubicBezTo>
                          <a:pt x="716998" y="44924"/>
                          <a:pt x="2222013" y="-20500"/>
                          <a:pt x="2543722" y="0"/>
                        </a:cubicBezTo>
                        <a:cubicBezTo>
                          <a:pt x="2668018" y="-1727"/>
                          <a:pt x="2830384" y="69104"/>
                          <a:pt x="2812741" y="150815"/>
                        </a:cubicBezTo>
                        <a:cubicBezTo>
                          <a:pt x="2820452" y="214992"/>
                          <a:pt x="2785814" y="597211"/>
                          <a:pt x="2812741" y="754059"/>
                        </a:cubicBezTo>
                        <a:cubicBezTo>
                          <a:pt x="2789262" y="829449"/>
                          <a:pt x="2651589" y="893323"/>
                          <a:pt x="2543722" y="904875"/>
                        </a:cubicBezTo>
                        <a:cubicBezTo>
                          <a:pt x="1810170" y="743494"/>
                          <a:pt x="1237826" y="942535"/>
                          <a:pt x="269018" y="904875"/>
                        </a:cubicBezTo>
                        <a:cubicBezTo>
                          <a:pt x="116621" y="915780"/>
                          <a:pt x="-26104" y="827773"/>
                          <a:pt x="0" y="754059"/>
                        </a:cubicBezTo>
                        <a:cubicBezTo>
                          <a:pt x="86389" y="432998"/>
                          <a:pt x="-64829" y="318594"/>
                          <a:pt x="0" y="150815"/>
                        </a:cubicBezTo>
                        <a:close/>
                      </a:path>
                      <a:path w="2812741" h="904875" fill="none" stroke="0" extrusionOk="0">
                        <a:moveTo>
                          <a:pt x="0" y="150815"/>
                        </a:moveTo>
                        <a:cubicBezTo>
                          <a:pt x="11765" y="71828"/>
                          <a:pt x="125678" y="9342"/>
                          <a:pt x="269018" y="0"/>
                        </a:cubicBezTo>
                        <a:cubicBezTo>
                          <a:pt x="1158989" y="77451"/>
                          <a:pt x="2107559" y="42061"/>
                          <a:pt x="2543722" y="0"/>
                        </a:cubicBezTo>
                        <a:cubicBezTo>
                          <a:pt x="2690599" y="-3122"/>
                          <a:pt x="2813106" y="55648"/>
                          <a:pt x="2812741" y="150815"/>
                        </a:cubicBezTo>
                        <a:cubicBezTo>
                          <a:pt x="2869792" y="442910"/>
                          <a:pt x="2837059" y="679427"/>
                          <a:pt x="2812741" y="754059"/>
                        </a:cubicBezTo>
                        <a:cubicBezTo>
                          <a:pt x="2803667" y="832521"/>
                          <a:pt x="2668210" y="896966"/>
                          <a:pt x="2543722" y="904875"/>
                        </a:cubicBezTo>
                        <a:cubicBezTo>
                          <a:pt x="2099854" y="875763"/>
                          <a:pt x="966640" y="875404"/>
                          <a:pt x="269018" y="904875"/>
                        </a:cubicBezTo>
                        <a:cubicBezTo>
                          <a:pt x="116601" y="903293"/>
                          <a:pt x="-23385" y="834766"/>
                          <a:pt x="0" y="754059"/>
                        </a:cubicBezTo>
                        <a:cubicBezTo>
                          <a:pt x="-88316" y="737061"/>
                          <a:pt x="9848" y="448347"/>
                          <a:pt x="0" y="1508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TM Cookies" panose="02040603050506020204" pitchFamily="18" charset="0"/>
                <a:cs typeface="Calibri" panose="020F0502020204030204" pitchFamily="34" charset="0"/>
              </a:rPr>
              <a:t>ĐÁP ÁN</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Calibri" panose="020F0502020204030204" pitchFamily="34" charset="0"/>
            </a:endParaRPr>
          </a:p>
        </p:txBody>
      </p:sp>
    </p:spTree>
    <p:extLst>
      <p:ext uri="{BB962C8B-B14F-4D97-AF65-F5344CB8AC3E}">
        <p14:creationId xmlns:p14="http://schemas.microsoft.com/office/powerpoint/2010/main" val="2283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CE2766F4-9CB0-AA27-97A0-CA7663CDE7C9}"/>
              </a:ext>
            </a:extLst>
          </p:cNvPr>
          <p:cNvSpPr/>
          <p:nvPr/>
        </p:nvSpPr>
        <p:spPr>
          <a:xfrm>
            <a:off x="2030818" y="280975"/>
            <a:ext cx="9576163" cy="1209138"/>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2. Kết hợp từ ngữ ở cột A với từ ngữ ở cột B để tạo thành câu giới thiệu</a:t>
            </a:r>
            <a:endPar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ABB61EB4-D870-2589-AF6E-825B5A1FC967}"/>
              </a:ext>
            </a:extLst>
          </p:cNvPr>
          <p:cNvPicPr>
            <a:picLocks noChangeAspect="1"/>
          </p:cNvPicPr>
          <p:nvPr/>
        </p:nvPicPr>
        <p:blipFill>
          <a:blip r:embed="rId4"/>
          <a:stretch>
            <a:fillRect/>
          </a:stretch>
        </p:blipFill>
        <p:spPr>
          <a:xfrm flipH="1">
            <a:off x="509070" y="169339"/>
            <a:ext cx="1432409" cy="1432409"/>
          </a:xfrm>
          <a:prstGeom prst="rect">
            <a:avLst/>
          </a:prstGeom>
        </p:spPr>
      </p:pic>
      <p:sp>
        <p:nvSpPr>
          <p:cNvPr id="4" name="Rectangle 1">
            <a:extLst>
              <a:ext uri="{FF2B5EF4-FFF2-40B4-BE49-F238E27FC236}">
                <a16:creationId xmlns:a16="http://schemas.microsoft.com/office/drawing/2014/main" id="{9DF82878-CD2F-1EB9-AF90-DCD88C751583}"/>
              </a:ext>
            </a:extLst>
          </p:cNvPr>
          <p:cNvSpPr/>
          <p:nvPr/>
        </p:nvSpPr>
        <p:spPr>
          <a:xfrm>
            <a:off x="894992" y="2411943"/>
            <a:ext cx="2560822" cy="887896"/>
          </a:xfrm>
          <a:custGeom>
            <a:avLst/>
            <a:gdLst>
              <a:gd name="connsiteX0" fmla="*/ 0 w 2266121"/>
              <a:gd name="connsiteY0" fmla="*/ 0 h 874644"/>
              <a:gd name="connsiteX1" fmla="*/ 2266121 w 2266121"/>
              <a:gd name="connsiteY1" fmla="*/ 0 h 874644"/>
              <a:gd name="connsiteX2" fmla="*/ 2266121 w 2266121"/>
              <a:gd name="connsiteY2" fmla="*/ 874644 h 874644"/>
              <a:gd name="connsiteX3" fmla="*/ 0 w 2266121"/>
              <a:gd name="connsiteY3" fmla="*/ 874644 h 874644"/>
              <a:gd name="connsiteX4" fmla="*/ 0 w 2266121"/>
              <a:gd name="connsiteY4" fmla="*/ 0 h 874644"/>
              <a:gd name="connsiteX0" fmla="*/ 0 w 2266121"/>
              <a:gd name="connsiteY0" fmla="*/ 0 h 874644"/>
              <a:gd name="connsiteX1" fmla="*/ 2266121 w 2266121"/>
              <a:gd name="connsiteY1" fmla="*/ 0 h 874644"/>
              <a:gd name="connsiteX2" fmla="*/ 2266121 w 2266121"/>
              <a:gd name="connsiteY2" fmla="*/ 874644 h 874644"/>
              <a:gd name="connsiteX3" fmla="*/ 0 w 2266121"/>
              <a:gd name="connsiteY3" fmla="*/ 874644 h 874644"/>
              <a:gd name="connsiteX4" fmla="*/ 79513 w 2266121"/>
              <a:gd name="connsiteY4" fmla="*/ 318053 h 874644"/>
              <a:gd name="connsiteX5" fmla="*/ 0 w 2266121"/>
              <a:gd name="connsiteY5" fmla="*/ 0 h 874644"/>
              <a:gd name="connsiteX0" fmla="*/ 0 w 2266121"/>
              <a:gd name="connsiteY0" fmla="*/ 0 h 887896"/>
              <a:gd name="connsiteX1" fmla="*/ 2266121 w 2266121"/>
              <a:gd name="connsiteY1" fmla="*/ 0 h 887896"/>
              <a:gd name="connsiteX2" fmla="*/ 2266121 w 2266121"/>
              <a:gd name="connsiteY2" fmla="*/ 874644 h 887896"/>
              <a:gd name="connsiteX3" fmla="*/ 53009 w 2266121"/>
              <a:gd name="connsiteY3" fmla="*/ 887896 h 887896"/>
              <a:gd name="connsiteX4" fmla="*/ 79513 w 2266121"/>
              <a:gd name="connsiteY4" fmla="*/ 318053 h 887896"/>
              <a:gd name="connsiteX5" fmla="*/ 0 w 2266121"/>
              <a:gd name="connsiteY5" fmla="*/ 0 h 887896"/>
              <a:gd name="connsiteX0" fmla="*/ 119269 w 2213112"/>
              <a:gd name="connsiteY0" fmla="*/ 13252 h 887896"/>
              <a:gd name="connsiteX1" fmla="*/ 2213112 w 2213112"/>
              <a:gd name="connsiteY1" fmla="*/ 0 h 887896"/>
              <a:gd name="connsiteX2" fmla="*/ 2213112 w 2213112"/>
              <a:gd name="connsiteY2" fmla="*/ 874644 h 887896"/>
              <a:gd name="connsiteX3" fmla="*/ 0 w 2213112"/>
              <a:gd name="connsiteY3" fmla="*/ 887896 h 887896"/>
              <a:gd name="connsiteX4" fmla="*/ 26504 w 2213112"/>
              <a:gd name="connsiteY4" fmla="*/ 318053 h 887896"/>
              <a:gd name="connsiteX5" fmla="*/ 119269 w 2213112"/>
              <a:gd name="connsiteY5" fmla="*/ 13252 h 887896"/>
              <a:gd name="connsiteX0" fmla="*/ 119269 w 2213112"/>
              <a:gd name="connsiteY0" fmla="*/ 13252 h 887896"/>
              <a:gd name="connsiteX1" fmla="*/ 2213112 w 2213112"/>
              <a:gd name="connsiteY1" fmla="*/ 0 h 887896"/>
              <a:gd name="connsiteX2" fmla="*/ 2107094 w 2213112"/>
              <a:gd name="connsiteY2" fmla="*/ 304800 h 887896"/>
              <a:gd name="connsiteX3" fmla="*/ 2213112 w 2213112"/>
              <a:gd name="connsiteY3" fmla="*/ 874644 h 887896"/>
              <a:gd name="connsiteX4" fmla="*/ 0 w 2213112"/>
              <a:gd name="connsiteY4" fmla="*/ 887896 h 887896"/>
              <a:gd name="connsiteX5" fmla="*/ 26504 w 2213112"/>
              <a:gd name="connsiteY5" fmla="*/ 318053 h 887896"/>
              <a:gd name="connsiteX6" fmla="*/ 119269 w 2213112"/>
              <a:gd name="connsiteY6" fmla="*/ 13252 h 88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3112" h="887896">
                <a:moveTo>
                  <a:pt x="119269" y="13252"/>
                </a:moveTo>
                <a:lnTo>
                  <a:pt x="2213112" y="0"/>
                </a:lnTo>
                <a:cubicBezTo>
                  <a:pt x="2208694" y="101600"/>
                  <a:pt x="2111512" y="203200"/>
                  <a:pt x="2107094" y="304800"/>
                </a:cubicBezTo>
                <a:lnTo>
                  <a:pt x="2213112" y="874644"/>
                </a:lnTo>
                <a:lnTo>
                  <a:pt x="0" y="887896"/>
                </a:lnTo>
                <a:cubicBezTo>
                  <a:pt x="0" y="697948"/>
                  <a:pt x="26504" y="508001"/>
                  <a:pt x="26504" y="318053"/>
                </a:cubicBezTo>
                <a:lnTo>
                  <a:pt x="119269" y="13252"/>
                </a:lnTo>
                <a:close/>
              </a:path>
            </a:pathLst>
          </a:custGeom>
          <a:solidFill>
            <a:schemeClr val="accent6">
              <a:lumMod val="40000"/>
              <a:lumOff val="60000"/>
            </a:schemeClr>
          </a:solidFill>
          <a:ln>
            <a:solidFill>
              <a:schemeClr val="accent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Hà</a:t>
            </a:r>
            <a:endPar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1">
            <a:extLst>
              <a:ext uri="{FF2B5EF4-FFF2-40B4-BE49-F238E27FC236}">
                <a16:creationId xmlns:a16="http://schemas.microsoft.com/office/drawing/2014/main" id="{BA79F093-C12F-5D5D-7985-1FA0BCF097E2}"/>
              </a:ext>
            </a:extLst>
          </p:cNvPr>
          <p:cNvSpPr/>
          <p:nvPr/>
        </p:nvSpPr>
        <p:spPr>
          <a:xfrm>
            <a:off x="894992" y="3506008"/>
            <a:ext cx="2560822" cy="887896"/>
          </a:xfrm>
          <a:custGeom>
            <a:avLst/>
            <a:gdLst>
              <a:gd name="connsiteX0" fmla="*/ 0 w 2266121"/>
              <a:gd name="connsiteY0" fmla="*/ 0 h 874644"/>
              <a:gd name="connsiteX1" fmla="*/ 2266121 w 2266121"/>
              <a:gd name="connsiteY1" fmla="*/ 0 h 874644"/>
              <a:gd name="connsiteX2" fmla="*/ 2266121 w 2266121"/>
              <a:gd name="connsiteY2" fmla="*/ 874644 h 874644"/>
              <a:gd name="connsiteX3" fmla="*/ 0 w 2266121"/>
              <a:gd name="connsiteY3" fmla="*/ 874644 h 874644"/>
              <a:gd name="connsiteX4" fmla="*/ 0 w 2266121"/>
              <a:gd name="connsiteY4" fmla="*/ 0 h 874644"/>
              <a:gd name="connsiteX0" fmla="*/ 0 w 2266121"/>
              <a:gd name="connsiteY0" fmla="*/ 0 h 874644"/>
              <a:gd name="connsiteX1" fmla="*/ 2266121 w 2266121"/>
              <a:gd name="connsiteY1" fmla="*/ 0 h 874644"/>
              <a:gd name="connsiteX2" fmla="*/ 2266121 w 2266121"/>
              <a:gd name="connsiteY2" fmla="*/ 874644 h 874644"/>
              <a:gd name="connsiteX3" fmla="*/ 0 w 2266121"/>
              <a:gd name="connsiteY3" fmla="*/ 874644 h 874644"/>
              <a:gd name="connsiteX4" fmla="*/ 79513 w 2266121"/>
              <a:gd name="connsiteY4" fmla="*/ 318053 h 874644"/>
              <a:gd name="connsiteX5" fmla="*/ 0 w 2266121"/>
              <a:gd name="connsiteY5" fmla="*/ 0 h 874644"/>
              <a:gd name="connsiteX0" fmla="*/ 0 w 2266121"/>
              <a:gd name="connsiteY0" fmla="*/ 0 h 887896"/>
              <a:gd name="connsiteX1" fmla="*/ 2266121 w 2266121"/>
              <a:gd name="connsiteY1" fmla="*/ 0 h 887896"/>
              <a:gd name="connsiteX2" fmla="*/ 2266121 w 2266121"/>
              <a:gd name="connsiteY2" fmla="*/ 874644 h 887896"/>
              <a:gd name="connsiteX3" fmla="*/ 53009 w 2266121"/>
              <a:gd name="connsiteY3" fmla="*/ 887896 h 887896"/>
              <a:gd name="connsiteX4" fmla="*/ 79513 w 2266121"/>
              <a:gd name="connsiteY4" fmla="*/ 318053 h 887896"/>
              <a:gd name="connsiteX5" fmla="*/ 0 w 2266121"/>
              <a:gd name="connsiteY5" fmla="*/ 0 h 887896"/>
              <a:gd name="connsiteX0" fmla="*/ 119269 w 2213112"/>
              <a:gd name="connsiteY0" fmla="*/ 13252 h 887896"/>
              <a:gd name="connsiteX1" fmla="*/ 2213112 w 2213112"/>
              <a:gd name="connsiteY1" fmla="*/ 0 h 887896"/>
              <a:gd name="connsiteX2" fmla="*/ 2213112 w 2213112"/>
              <a:gd name="connsiteY2" fmla="*/ 874644 h 887896"/>
              <a:gd name="connsiteX3" fmla="*/ 0 w 2213112"/>
              <a:gd name="connsiteY3" fmla="*/ 887896 h 887896"/>
              <a:gd name="connsiteX4" fmla="*/ 26504 w 2213112"/>
              <a:gd name="connsiteY4" fmla="*/ 318053 h 887896"/>
              <a:gd name="connsiteX5" fmla="*/ 119269 w 2213112"/>
              <a:gd name="connsiteY5" fmla="*/ 13252 h 887896"/>
              <a:gd name="connsiteX0" fmla="*/ 119269 w 2213112"/>
              <a:gd name="connsiteY0" fmla="*/ 13252 h 887896"/>
              <a:gd name="connsiteX1" fmla="*/ 2213112 w 2213112"/>
              <a:gd name="connsiteY1" fmla="*/ 0 h 887896"/>
              <a:gd name="connsiteX2" fmla="*/ 2107094 w 2213112"/>
              <a:gd name="connsiteY2" fmla="*/ 304800 h 887896"/>
              <a:gd name="connsiteX3" fmla="*/ 2213112 w 2213112"/>
              <a:gd name="connsiteY3" fmla="*/ 874644 h 887896"/>
              <a:gd name="connsiteX4" fmla="*/ 0 w 2213112"/>
              <a:gd name="connsiteY4" fmla="*/ 887896 h 887896"/>
              <a:gd name="connsiteX5" fmla="*/ 26504 w 2213112"/>
              <a:gd name="connsiteY5" fmla="*/ 318053 h 887896"/>
              <a:gd name="connsiteX6" fmla="*/ 119269 w 2213112"/>
              <a:gd name="connsiteY6" fmla="*/ 13252 h 88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3112" h="887896">
                <a:moveTo>
                  <a:pt x="119269" y="13252"/>
                </a:moveTo>
                <a:lnTo>
                  <a:pt x="2213112" y="0"/>
                </a:lnTo>
                <a:cubicBezTo>
                  <a:pt x="2208694" y="101600"/>
                  <a:pt x="2111512" y="203200"/>
                  <a:pt x="2107094" y="304800"/>
                </a:cubicBezTo>
                <a:lnTo>
                  <a:pt x="2213112" y="874644"/>
                </a:lnTo>
                <a:lnTo>
                  <a:pt x="0" y="887896"/>
                </a:lnTo>
                <a:cubicBezTo>
                  <a:pt x="0" y="697948"/>
                  <a:pt x="26504" y="508001"/>
                  <a:pt x="26504" y="318053"/>
                </a:cubicBezTo>
                <a:lnTo>
                  <a:pt x="119269" y="13252"/>
                </a:lnTo>
                <a:close/>
              </a:path>
            </a:pathLst>
          </a:custGeom>
          <a:solidFill>
            <a:schemeClr val="accent6">
              <a:lumMod val="40000"/>
              <a:lumOff val="60000"/>
            </a:schemeClr>
          </a:solidFill>
          <a:ln>
            <a:solidFill>
              <a:schemeClr val="accent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Bố</a:t>
            </a:r>
            <a:r>
              <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endPar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1">
            <a:extLst>
              <a:ext uri="{FF2B5EF4-FFF2-40B4-BE49-F238E27FC236}">
                <a16:creationId xmlns:a16="http://schemas.microsoft.com/office/drawing/2014/main" id="{AA29D999-428C-DAB1-330B-E28D602B5629}"/>
              </a:ext>
            </a:extLst>
          </p:cNvPr>
          <p:cNvSpPr/>
          <p:nvPr/>
        </p:nvSpPr>
        <p:spPr>
          <a:xfrm>
            <a:off x="894992" y="4620380"/>
            <a:ext cx="2560822" cy="887896"/>
          </a:xfrm>
          <a:custGeom>
            <a:avLst/>
            <a:gdLst>
              <a:gd name="connsiteX0" fmla="*/ 0 w 2266121"/>
              <a:gd name="connsiteY0" fmla="*/ 0 h 874644"/>
              <a:gd name="connsiteX1" fmla="*/ 2266121 w 2266121"/>
              <a:gd name="connsiteY1" fmla="*/ 0 h 874644"/>
              <a:gd name="connsiteX2" fmla="*/ 2266121 w 2266121"/>
              <a:gd name="connsiteY2" fmla="*/ 874644 h 874644"/>
              <a:gd name="connsiteX3" fmla="*/ 0 w 2266121"/>
              <a:gd name="connsiteY3" fmla="*/ 874644 h 874644"/>
              <a:gd name="connsiteX4" fmla="*/ 0 w 2266121"/>
              <a:gd name="connsiteY4" fmla="*/ 0 h 874644"/>
              <a:gd name="connsiteX0" fmla="*/ 0 w 2266121"/>
              <a:gd name="connsiteY0" fmla="*/ 0 h 874644"/>
              <a:gd name="connsiteX1" fmla="*/ 2266121 w 2266121"/>
              <a:gd name="connsiteY1" fmla="*/ 0 h 874644"/>
              <a:gd name="connsiteX2" fmla="*/ 2266121 w 2266121"/>
              <a:gd name="connsiteY2" fmla="*/ 874644 h 874644"/>
              <a:gd name="connsiteX3" fmla="*/ 0 w 2266121"/>
              <a:gd name="connsiteY3" fmla="*/ 874644 h 874644"/>
              <a:gd name="connsiteX4" fmla="*/ 79513 w 2266121"/>
              <a:gd name="connsiteY4" fmla="*/ 318053 h 874644"/>
              <a:gd name="connsiteX5" fmla="*/ 0 w 2266121"/>
              <a:gd name="connsiteY5" fmla="*/ 0 h 874644"/>
              <a:gd name="connsiteX0" fmla="*/ 0 w 2266121"/>
              <a:gd name="connsiteY0" fmla="*/ 0 h 887896"/>
              <a:gd name="connsiteX1" fmla="*/ 2266121 w 2266121"/>
              <a:gd name="connsiteY1" fmla="*/ 0 h 887896"/>
              <a:gd name="connsiteX2" fmla="*/ 2266121 w 2266121"/>
              <a:gd name="connsiteY2" fmla="*/ 874644 h 887896"/>
              <a:gd name="connsiteX3" fmla="*/ 53009 w 2266121"/>
              <a:gd name="connsiteY3" fmla="*/ 887896 h 887896"/>
              <a:gd name="connsiteX4" fmla="*/ 79513 w 2266121"/>
              <a:gd name="connsiteY4" fmla="*/ 318053 h 887896"/>
              <a:gd name="connsiteX5" fmla="*/ 0 w 2266121"/>
              <a:gd name="connsiteY5" fmla="*/ 0 h 887896"/>
              <a:gd name="connsiteX0" fmla="*/ 119269 w 2213112"/>
              <a:gd name="connsiteY0" fmla="*/ 13252 h 887896"/>
              <a:gd name="connsiteX1" fmla="*/ 2213112 w 2213112"/>
              <a:gd name="connsiteY1" fmla="*/ 0 h 887896"/>
              <a:gd name="connsiteX2" fmla="*/ 2213112 w 2213112"/>
              <a:gd name="connsiteY2" fmla="*/ 874644 h 887896"/>
              <a:gd name="connsiteX3" fmla="*/ 0 w 2213112"/>
              <a:gd name="connsiteY3" fmla="*/ 887896 h 887896"/>
              <a:gd name="connsiteX4" fmla="*/ 26504 w 2213112"/>
              <a:gd name="connsiteY4" fmla="*/ 318053 h 887896"/>
              <a:gd name="connsiteX5" fmla="*/ 119269 w 2213112"/>
              <a:gd name="connsiteY5" fmla="*/ 13252 h 887896"/>
              <a:gd name="connsiteX0" fmla="*/ 119269 w 2213112"/>
              <a:gd name="connsiteY0" fmla="*/ 13252 h 887896"/>
              <a:gd name="connsiteX1" fmla="*/ 2213112 w 2213112"/>
              <a:gd name="connsiteY1" fmla="*/ 0 h 887896"/>
              <a:gd name="connsiteX2" fmla="*/ 2107094 w 2213112"/>
              <a:gd name="connsiteY2" fmla="*/ 304800 h 887896"/>
              <a:gd name="connsiteX3" fmla="*/ 2213112 w 2213112"/>
              <a:gd name="connsiteY3" fmla="*/ 874644 h 887896"/>
              <a:gd name="connsiteX4" fmla="*/ 0 w 2213112"/>
              <a:gd name="connsiteY4" fmla="*/ 887896 h 887896"/>
              <a:gd name="connsiteX5" fmla="*/ 26504 w 2213112"/>
              <a:gd name="connsiteY5" fmla="*/ 318053 h 887896"/>
              <a:gd name="connsiteX6" fmla="*/ 119269 w 2213112"/>
              <a:gd name="connsiteY6" fmla="*/ 13252 h 88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3112" h="887896">
                <a:moveTo>
                  <a:pt x="119269" y="13252"/>
                </a:moveTo>
                <a:lnTo>
                  <a:pt x="2213112" y="0"/>
                </a:lnTo>
                <a:cubicBezTo>
                  <a:pt x="2208694" y="101600"/>
                  <a:pt x="2111512" y="203200"/>
                  <a:pt x="2107094" y="304800"/>
                </a:cubicBezTo>
                <a:lnTo>
                  <a:pt x="2213112" y="874644"/>
                </a:lnTo>
                <a:lnTo>
                  <a:pt x="0" y="887896"/>
                </a:lnTo>
                <a:cubicBezTo>
                  <a:pt x="0" y="697948"/>
                  <a:pt x="26504" y="508001"/>
                  <a:pt x="26504" y="318053"/>
                </a:cubicBezTo>
                <a:lnTo>
                  <a:pt x="119269" y="13252"/>
                </a:lnTo>
                <a:close/>
              </a:path>
            </a:pathLst>
          </a:custGeom>
          <a:solidFill>
            <a:schemeClr val="accent6">
              <a:lumMod val="40000"/>
              <a:lumOff val="60000"/>
            </a:schemeClr>
          </a:solidFill>
          <a:ln>
            <a:solidFill>
              <a:schemeClr val="accent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Trường</a:t>
            </a:r>
            <a:r>
              <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endPar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a:extLst>
              <a:ext uri="{FF2B5EF4-FFF2-40B4-BE49-F238E27FC236}">
                <a16:creationId xmlns:a16="http://schemas.microsoft.com/office/drawing/2014/main" id="{39D4E2F9-F103-C749-778E-D501C97B386A}"/>
              </a:ext>
            </a:extLst>
          </p:cNvPr>
          <p:cNvSpPr/>
          <p:nvPr/>
        </p:nvSpPr>
        <p:spPr>
          <a:xfrm>
            <a:off x="5249130" y="2364318"/>
            <a:ext cx="5788688" cy="887896"/>
          </a:xfrm>
          <a:custGeom>
            <a:avLst/>
            <a:gdLst>
              <a:gd name="connsiteX0" fmla="*/ 0 w 2266121"/>
              <a:gd name="connsiteY0" fmla="*/ 0 h 874644"/>
              <a:gd name="connsiteX1" fmla="*/ 2266121 w 2266121"/>
              <a:gd name="connsiteY1" fmla="*/ 0 h 874644"/>
              <a:gd name="connsiteX2" fmla="*/ 2266121 w 2266121"/>
              <a:gd name="connsiteY2" fmla="*/ 874644 h 874644"/>
              <a:gd name="connsiteX3" fmla="*/ 0 w 2266121"/>
              <a:gd name="connsiteY3" fmla="*/ 874644 h 874644"/>
              <a:gd name="connsiteX4" fmla="*/ 0 w 2266121"/>
              <a:gd name="connsiteY4" fmla="*/ 0 h 874644"/>
              <a:gd name="connsiteX0" fmla="*/ 0 w 2266121"/>
              <a:gd name="connsiteY0" fmla="*/ 0 h 874644"/>
              <a:gd name="connsiteX1" fmla="*/ 2266121 w 2266121"/>
              <a:gd name="connsiteY1" fmla="*/ 0 h 874644"/>
              <a:gd name="connsiteX2" fmla="*/ 2266121 w 2266121"/>
              <a:gd name="connsiteY2" fmla="*/ 874644 h 874644"/>
              <a:gd name="connsiteX3" fmla="*/ 0 w 2266121"/>
              <a:gd name="connsiteY3" fmla="*/ 874644 h 874644"/>
              <a:gd name="connsiteX4" fmla="*/ 79513 w 2266121"/>
              <a:gd name="connsiteY4" fmla="*/ 318053 h 874644"/>
              <a:gd name="connsiteX5" fmla="*/ 0 w 2266121"/>
              <a:gd name="connsiteY5" fmla="*/ 0 h 874644"/>
              <a:gd name="connsiteX0" fmla="*/ 0 w 2266121"/>
              <a:gd name="connsiteY0" fmla="*/ 0 h 887896"/>
              <a:gd name="connsiteX1" fmla="*/ 2266121 w 2266121"/>
              <a:gd name="connsiteY1" fmla="*/ 0 h 887896"/>
              <a:gd name="connsiteX2" fmla="*/ 2266121 w 2266121"/>
              <a:gd name="connsiteY2" fmla="*/ 874644 h 887896"/>
              <a:gd name="connsiteX3" fmla="*/ 53009 w 2266121"/>
              <a:gd name="connsiteY3" fmla="*/ 887896 h 887896"/>
              <a:gd name="connsiteX4" fmla="*/ 79513 w 2266121"/>
              <a:gd name="connsiteY4" fmla="*/ 318053 h 887896"/>
              <a:gd name="connsiteX5" fmla="*/ 0 w 2266121"/>
              <a:gd name="connsiteY5" fmla="*/ 0 h 887896"/>
              <a:gd name="connsiteX0" fmla="*/ 119269 w 2213112"/>
              <a:gd name="connsiteY0" fmla="*/ 13252 h 887896"/>
              <a:gd name="connsiteX1" fmla="*/ 2213112 w 2213112"/>
              <a:gd name="connsiteY1" fmla="*/ 0 h 887896"/>
              <a:gd name="connsiteX2" fmla="*/ 2213112 w 2213112"/>
              <a:gd name="connsiteY2" fmla="*/ 874644 h 887896"/>
              <a:gd name="connsiteX3" fmla="*/ 0 w 2213112"/>
              <a:gd name="connsiteY3" fmla="*/ 887896 h 887896"/>
              <a:gd name="connsiteX4" fmla="*/ 26504 w 2213112"/>
              <a:gd name="connsiteY4" fmla="*/ 318053 h 887896"/>
              <a:gd name="connsiteX5" fmla="*/ 119269 w 2213112"/>
              <a:gd name="connsiteY5" fmla="*/ 13252 h 887896"/>
              <a:gd name="connsiteX0" fmla="*/ 119269 w 2213112"/>
              <a:gd name="connsiteY0" fmla="*/ 13252 h 887896"/>
              <a:gd name="connsiteX1" fmla="*/ 2213112 w 2213112"/>
              <a:gd name="connsiteY1" fmla="*/ 0 h 887896"/>
              <a:gd name="connsiteX2" fmla="*/ 2107094 w 2213112"/>
              <a:gd name="connsiteY2" fmla="*/ 304800 h 887896"/>
              <a:gd name="connsiteX3" fmla="*/ 2213112 w 2213112"/>
              <a:gd name="connsiteY3" fmla="*/ 874644 h 887896"/>
              <a:gd name="connsiteX4" fmla="*/ 0 w 2213112"/>
              <a:gd name="connsiteY4" fmla="*/ 887896 h 887896"/>
              <a:gd name="connsiteX5" fmla="*/ 26504 w 2213112"/>
              <a:gd name="connsiteY5" fmla="*/ 318053 h 887896"/>
              <a:gd name="connsiteX6" fmla="*/ 119269 w 2213112"/>
              <a:gd name="connsiteY6" fmla="*/ 13252 h 88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3112" h="887896">
                <a:moveTo>
                  <a:pt x="119269" y="13252"/>
                </a:moveTo>
                <a:lnTo>
                  <a:pt x="2213112" y="0"/>
                </a:lnTo>
                <a:cubicBezTo>
                  <a:pt x="2208694" y="101600"/>
                  <a:pt x="2111512" y="203200"/>
                  <a:pt x="2107094" y="304800"/>
                </a:cubicBezTo>
                <a:lnTo>
                  <a:pt x="2213112" y="874644"/>
                </a:lnTo>
                <a:lnTo>
                  <a:pt x="0" y="887896"/>
                </a:lnTo>
                <a:cubicBezTo>
                  <a:pt x="0" y="697948"/>
                  <a:pt x="26504" y="508001"/>
                  <a:pt x="26504" y="318053"/>
                </a:cubicBezTo>
                <a:lnTo>
                  <a:pt x="119269" y="13252"/>
                </a:lnTo>
                <a:close/>
              </a:path>
            </a:pathLst>
          </a:custGeom>
          <a:solidFill>
            <a:schemeClr val="accent6">
              <a:lumMod val="40000"/>
              <a:lumOff val="60000"/>
            </a:schemeClr>
          </a:solidFill>
          <a:ln>
            <a:solidFill>
              <a:schemeClr val="accent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  là </a:t>
            </a:r>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bác</a:t>
            </a:r>
            <a:r>
              <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sĩ</a:t>
            </a:r>
            <a:r>
              <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1">
            <a:extLst>
              <a:ext uri="{FF2B5EF4-FFF2-40B4-BE49-F238E27FC236}">
                <a16:creationId xmlns:a16="http://schemas.microsoft.com/office/drawing/2014/main" id="{BCA21929-400A-C627-ABEF-CF026209D2AC}"/>
              </a:ext>
            </a:extLst>
          </p:cNvPr>
          <p:cNvSpPr/>
          <p:nvPr/>
        </p:nvSpPr>
        <p:spPr>
          <a:xfrm>
            <a:off x="5249130" y="3468536"/>
            <a:ext cx="5788688" cy="887896"/>
          </a:xfrm>
          <a:custGeom>
            <a:avLst/>
            <a:gdLst>
              <a:gd name="connsiteX0" fmla="*/ 0 w 2266121"/>
              <a:gd name="connsiteY0" fmla="*/ 0 h 874644"/>
              <a:gd name="connsiteX1" fmla="*/ 2266121 w 2266121"/>
              <a:gd name="connsiteY1" fmla="*/ 0 h 874644"/>
              <a:gd name="connsiteX2" fmla="*/ 2266121 w 2266121"/>
              <a:gd name="connsiteY2" fmla="*/ 874644 h 874644"/>
              <a:gd name="connsiteX3" fmla="*/ 0 w 2266121"/>
              <a:gd name="connsiteY3" fmla="*/ 874644 h 874644"/>
              <a:gd name="connsiteX4" fmla="*/ 0 w 2266121"/>
              <a:gd name="connsiteY4" fmla="*/ 0 h 874644"/>
              <a:gd name="connsiteX0" fmla="*/ 0 w 2266121"/>
              <a:gd name="connsiteY0" fmla="*/ 0 h 874644"/>
              <a:gd name="connsiteX1" fmla="*/ 2266121 w 2266121"/>
              <a:gd name="connsiteY1" fmla="*/ 0 h 874644"/>
              <a:gd name="connsiteX2" fmla="*/ 2266121 w 2266121"/>
              <a:gd name="connsiteY2" fmla="*/ 874644 h 874644"/>
              <a:gd name="connsiteX3" fmla="*/ 0 w 2266121"/>
              <a:gd name="connsiteY3" fmla="*/ 874644 h 874644"/>
              <a:gd name="connsiteX4" fmla="*/ 79513 w 2266121"/>
              <a:gd name="connsiteY4" fmla="*/ 318053 h 874644"/>
              <a:gd name="connsiteX5" fmla="*/ 0 w 2266121"/>
              <a:gd name="connsiteY5" fmla="*/ 0 h 874644"/>
              <a:gd name="connsiteX0" fmla="*/ 0 w 2266121"/>
              <a:gd name="connsiteY0" fmla="*/ 0 h 887896"/>
              <a:gd name="connsiteX1" fmla="*/ 2266121 w 2266121"/>
              <a:gd name="connsiteY1" fmla="*/ 0 h 887896"/>
              <a:gd name="connsiteX2" fmla="*/ 2266121 w 2266121"/>
              <a:gd name="connsiteY2" fmla="*/ 874644 h 887896"/>
              <a:gd name="connsiteX3" fmla="*/ 53009 w 2266121"/>
              <a:gd name="connsiteY3" fmla="*/ 887896 h 887896"/>
              <a:gd name="connsiteX4" fmla="*/ 79513 w 2266121"/>
              <a:gd name="connsiteY4" fmla="*/ 318053 h 887896"/>
              <a:gd name="connsiteX5" fmla="*/ 0 w 2266121"/>
              <a:gd name="connsiteY5" fmla="*/ 0 h 887896"/>
              <a:gd name="connsiteX0" fmla="*/ 119269 w 2213112"/>
              <a:gd name="connsiteY0" fmla="*/ 13252 h 887896"/>
              <a:gd name="connsiteX1" fmla="*/ 2213112 w 2213112"/>
              <a:gd name="connsiteY1" fmla="*/ 0 h 887896"/>
              <a:gd name="connsiteX2" fmla="*/ 2213112 w 2213112"/>
              <a:gd name="connsiteY2" fmla="*/ 874644 h 887896"/>
              <a:gd name="connsiteX3" fmla="*/ 0 w 2213112"/>
              <a:gd name="connsiteY3" fmla="*/ 887896 h 887896"/>
              <a:gd name="connsiteX4" fmla="*/ 26504 w 2213112"/>
              <a:gd name="connsiteY4" fmla="*/ 318053 h 887896"/>
              <a:gd name="connsiteX5" fmla="*/ 119269 w 2213112"/>
              <a:gd name="connsiteY5" fmla="*/ 13252 h 887896"/>
              <a:gd name="connsiteX0" fmla="*/ 119269 w 2213112"/>
              <a:gd name="connsiteY0" fmla="*/ 13252 h 887896"/>
              <a:gd name="connsiteX1" fmla="*/ 2213112 w 2213112"/>
              <a:gd name="connsiteY1" fmla="*/ 0 h 887896"/>
              <a:gd name="connsiteX2" fmla="*/ 2107094 w 2213112"/>
              <a:gd name="connsiteY2" fmla="*/ 304800 h 887896"/>
              <a:gd name="connsiteX3" fmla="*/ 2213112 w 2213112"/>
              <a:gd name="connsiteY3" fmla="*/ 874644 h 887896"/>
              <a:gd name="connsiteX4" fmla="*/ 0 w 2213112"/>
              <a:gd name="connsiteY4" fmla="*/ 887896 h 887896"/>
              <a:gd name="connsiteX5" fmla="*/ 26504 w 2213112"/>
              <a:gd name="connsiteY5" fmla="*/ 318053 h 887896"/>
              <a:gd name="connsiteX6" fmla="*/ 119269 w 2213112"/>
              <a:gd name="connsiteY6" fmla="*/ 13252 h 88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3112" h="887896">
                <a:moveTo>
                  <a:pt x="119269" y="13252"/>
                </a:moveTo>
                <a:lnTo>
                  <a:pt x="2213112" y="0"/>
                </a:lnTo>
                <a:cubicBezTo>
                  <a:pt x="2208694" y="101600"/>
                  <a:pt x="2111512" y="203200"/>
                  <a:pt x="2107094" y="304800"/>
                </a:cubicBezTo>
                <a:lnTo>
                  <a:pt x="2213112" y="874644"/>
                </a:lnTo>
                <a:lnTo>
                  <a:pt x="0" y="887896"/>
                </a:lnTo>
                <a:cubicBezTo>
                  <a:pt x="0" y="697948"/>
                  <a:pt x="26504" y="508001"/>
                  <a:pt x="26504" y="318053"/>
                </a:cubicBezTo>
                <a:lnTo>
                  <a:pt x="119269" y="13252"/>
                </a:lnTo>
                <a:close/>
              </a:path>
            </a:pathLst>
          </a:custGeom>
          <a:solidFill>
            <a:schemeClr val="accent6">
              <a:lumMod val="40000"/>
              <a:lumOff val="60000"/>
            </a:schemeClr>
          </a:solidFill>
          <a:ln>
            <a:solidFill>
              <a:schemeClr val="accent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  là </a:t>
            </a:r>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trường</a:t>
            </a:r>
            <a:r>
              <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Tiểu</a:t>
            </a:r>
            <a:r>
              <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GB" sz="32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 Lê </a:t>
            </a:r>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Quí</a:t>
            </a:r>
            <a:r>
              <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Đôn</a:t>
            </a:r>
            <a:r>
              <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Rectangle 1">
            <a:extLst>
              <a:ext uri="{FF2B5EF4-FFF2-40B4-BE49-F238E27FC236}">
                <a16:creationId xmlns:a16="http://schemas.microsoft.com/office/drawing/2014/main" id="{A747F02A-7D28-E09C-0749-B7D3E0D0E8C9}"/>
              </a:ext>
            </a:extLst>
          </p:cNvPr>
          <p:cNvSpPr/>
          <p:nvPr/>
        </p:nvSpPr>
        <p:spPr>
          <a:xfrm>
            <a:off x="5249130" y="4572755"/>
            <a:ext cx="5788688" cy="887896"/>
          </a:xfrm>
          <a:custGeom>
            <a:avLst/>
            <a:gdLst>
              <a:gd name="connsiteX0" fmla="*/ 0 w 2266121"/>
              <a:gd name="connsiteY0" fmla="*/ 0 h 874644"/>
              <a:gd name="connsiteX1" fmla="*/ 2266121 w 2266121"/>
              <a:gd name="connsiteY1" fmla="*/ 0 h 874644"/>
              <a:gd name="connsiteX2" fmla="*/ 2266121 w 2266121"/>
              <a:gd name="connsiteY2" fmla="*/ 874644 h 874644"/>
              <a:gd name="connsiteX3" fmla="*/ 0 w 2266121"/>
              <a:gd name="connsiteY3" fmla="*/ 874644 h 874644"/>
              <a:gd name="connsiteX4" fmla="*/ 0 w 2266121"/>
              <a:gd name="connsiteY4" fmla="*/ 0 h 874644"/>
              <a:gd name="connsiteX0" fmla="*/ 0 w 2266121"/>
              <a:gd name="connsiteY0" fmla="*/ 0 h 874644"/>
              <a:gd name="connsiteX1" fmla="*/ 2266121 w 2266121"/>
              <a:gd name="connsiteY1" fmla="*/ 0 h 874644"/>
              <a:gd name="connsiteX2" fmla="*/ 2266121 w 2266121"/>
              <a:gd name="connsiteY2" fmla="*/ 874644 h 874644"/>
              <a:gd name="connsiteX3" fmla="*/ 0 w 2266121"/>
              <a:gd name="connsiteY3" fmla="*/ 874644 h 874644"/>
              <a:gd name="connsiteX4" fmla="*/ 79513 w 2266121"/>
              <a:gd name="connsiteY4" fmla="*/ 318053 h 874644"/>
              <a:gd name="connsiteX5" fmla="*/ 0 w 2266121"/>
              <a:gd name="connsiteY5" fmla="*/ 0 h 874644"/>
              <a:gd name="connsiteX0" fmla="*/ 0 w 2266121"/>
              <a:gd name="connsiteY0" fmla="*/ 0 h 887896"/>
              <a:gd name="connsiteX1" fmla="*/ 2266121 w 2266121"/>
              <a:gd name="connsiteY1" fmla="*/ 0 h 887896"/>
              <a:gd name="connsiteX2" fmla="*/ 2266121 w 2266121"/>
              <a:gd name="connsiteY2" fmla="*/ 874644 h 887896"/>
              <a:gd name="connsiteX3" fmla="*/ 53009 w 2266121"/>
              <a:gd name="connsiteY3" fmla="*/ 887896 h 887896"/>
              <a:gd name="connsiteX4" fmla="*/ 79513 w 2266121"/>
              <a:gd name="connsiteY4" fmla="*/ 318053 h 887896"/>
              <a:gd name="connsiteX5" fmla="*/ 0 w 2266121"/>
              <a:gd name="connsiteY5" fmla="*/ 0 h 887896"/>
              <a:gd name="connsiteX0" fmla="*/ 119269 w 2213112"/>
              <a:gd name="connsiteY0" fmla="*/ 13252 h 887896"/>
              <a:gd name="connsiteX1" fmla="*/ 2213112 w 2213112"/>
              <a:gd name="connsiteY1" fmla="*/ 0 h 887896"/>
              <a:gd name="connsiteX2" fmla="*/ 2213112 w 2213112"/>
              <a:gd name="connsiteY2" fmla="*/ 874644 h 887896"/>
              <a:gd name="connsiteX3" fmla="*/ 0 w 2213112"/>
              <a:gd name="connsiteY3" fmla="*/ 887896 h 887896"/>
              <a:gd name="connsiteX4" fmla="*/ 26504 w 2213112"/>
              <a:gd name="connsiteY4" fmla="*/ 318053 h 887896"/>
              <a:gd name="connsiteX5" fmla="*/ 119269 w 2213112"/>
              <a:gd name="connsiteY5" fmla="*/ 13252 h 887896"/>
              <a:gd name="connsiteX0" fmla="*/ 119269 w 2213112"/>
              <a:gd name="connsiteY0" fmla="*/ 13252 h 887896"/>
              <a:gd name="connsiteX1" fmla="*/ 2213112 w 2213112"/>
              <a:gd name="connsiteY1" fmla="*/ 0 h 887896"/>
              <a:gd name="connsiteX2" fmla="*/ 2107094 w 2213112"/>
              <a:gd name="connsiteY2" fmla="*/ 304800 h 887896"/>
              <a:gd name="connsiteX3" fmla="*/ 2213112 w 2213112"/>
              <a:gd name="connsiteY3" fmla="*/ 874644 h 887896"/>
              <a:gd name="connsiteX4" fmla="*/ 0 w 2213112"/>
              <a:gd name="connsiteY4" fmla="*/ 887896 h 887896"/>
              <a:gd name="connsiteX5" fmla="*/ 26504 w 2213112"/>
              <a:gd name="connsiteY5" fmla="*/ 318053 h 887896"/>
              <a:gd name="connsiteX6" fmla="*/ 119269 w 2213112"/>
              <a:gd name="connsiteY6" fmla="*/ 13252 h 88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3112" h="887896">
                <a:moveTo>
                  <a:pt x="119269" y="13252"/>
                </a:moveTo>
                <a:lnTo>
                  <a:pt x="2213112" y="0"/>
                </a:lnTo>
                <a:cubicBezTo>
                  <a:pt x="2208694" y="101600"/>
                  <a:pt x="2111512" y="203200"/>
                  <a:pt x="2107094" y="304800"/>
                </a:cubicBezTo>
                <a:lnTo>
                  <a:pt x="2213112" y="874644"/>
                </a:lnTo>
                <a:lnTo>
                  <a:pt x="0" y="887896"/>
                </a:lnTo>
                <a:cubicBezTo>
                  <a:pt x="0" y="697948"/>
                  <a:pt x="26504" y="508001"/>
                  <a:pt x="26504" y="318053"/>
                </a:cubicBezTo>
                <a:lnTo>
                  <a:pt x="119269" y="13252"/>
                </a:lnTo>
                <a:close/>
              </a:path>
            </a:pathLst>
          </a:custGeom>
          <a:solidFill>
            <a:schemeClr val="accent6">
              <a:lumMod val="40000"/>
              <a:lumOff val="60000"/>
            </a:schemeClr>
          </a:solidFill>
          <a:ln>
            <a:solidFill>
              <a:schemeClr val="accent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  là </a:t>
            </a:r>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sinh</a:t>
            </a:r>
            <a:r>
              <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lớp</a:t>
            </a:r>
            <a:r>
              <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2A.</a:t>
            </a:r>
          </a:p>
        </p:txBody>
      </p:sp>
      <p:sp>
        <p:nvSpPr>
          <p:cNvPr id="13" name="TextBox 12">
            <a:extLst>
              <a:ext uri="{FF2B5EF4-FFF2-40B4-BE49-F238E27FC236}">
                <a16:creationId xmlns:a16="http://schemas.microsoft.com/office/drawing/2014/main" id="{BA80820E-47A4-0C97-9CF2-331731ED114B}"/>
              </a:ext>
            </a:extLst>
          </p:cNvPr>
          <p:cNvSpPr txBox="1"/>
          <p:nvPr/>
        </p:nvSpPr>
        <p:spPr>
          <a:xfrm>
            <a:off x="1938983" y="1771238"/>
            <a:ext cx="547870" cy="646331"/>
          </a:xfrm>
          <a:prstGeom prst="rect">
            <a:avLst/>
          </a:prstGeom>
          <a:noFill/>
        </p:spPr>
        <p:txBody>
          <a:bodyPr wrap="square" rtlCol="0">
            <a:spAutoFit/>
          </a:bodyPr>
          <a:lstStyle/>
          <a:p>
            <a:r>
              <a:rPr lang="en-GB"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a:t>
            </a:r>
          </a:p>
        </p:txBody>
      </p:sp>
      <p:sp>
        <p:nvSpPr>
          <p:cNvPr id="14" name="TextBox 13">
            <a:extLst>
              <a:ext uri="{FF2B5EF4-FFF2-40B4-BE49-F238E27FC236}">
                <a16:creationId xmlns:a16="http://schemas.microsoft.com/office/drawing/2014/main" id="{60CF3014-AF8A-4E02-054C-87F36DBB2E95}"/>
              </a:ext>
            </a:extLst>
          </p:cNvPr>
          <p:cNvSpPr txBox="1"/>
          <p:nvPr/>
        </p:nvSpPr>
        <p:spPr>
          <a:xfrm>
            <a:off x="8204721" y="1713835"/>
            <a:ext cx="547870" cy="646331"/>
          </a:xfrm>
          <a:prstGeom prst="rect">
            <a:avLst/>
          </a:prstGeom>
          <a:noFill/>
        </p:spPr>
        <p:txBody>
          <a:bodyPr wrap="square" rtlCol="0">
            <a:spAutoFit/>
          </a:bodyPr>
          <a:lstStyle/>
          <a:p>
            <a:r>
              <a:rPr lang="en-GB"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p>
        </p:txBody>
      </p:sp>
    </p:spTree>
    <p:extLst>
      <p:ext uri="{BB962C8B-B14F-4D97-AF65-F5344CB8AC3E}">
        <p14:creationId xmlns:p14="http://schemas.microsoft.com/office/powerpoint/2010/main" val="3702472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2" grpId="0" animBg="1"/>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lant&#10;&#10;Description automatically generated">
            <a:extLst>
              <a:ext uri="{FF2B5EF4-FFF2-40B4-BE49-F238E27FC236}">
                <a16:creationId xmlns:a16="http://schemas.microsoft.com/office/drawing/2014/main" id="{3201B306-D60A-F539-CBCA-11A62C89F46B}"/>
              </a:ext>
            </a:extLst>
          </p:cNvPr>
          <p:cNvPicPr>
            <a:picLocks noGrp="1" noChangeAspect="1"/>
          </p:cNvPicPr>
          <p:nvPr>
            <p:ph idx="1"/>
          </p:nvPr>
        </p:nvPicPr>
        <p:blipFill>
          <a:blip r:embed="rId3" cstate="print">
            <a:alphaModFix amt="85000"/>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p:spPr>
      </p:pic>
      <p:sp>
        <p:nvSpPr>
          <p:cNvPr id="2" name="Rectangle: Rounded Corners 1">
            <a:extLst>
              <a:ext uri="{FF2B5EF4-FFF2-40B4-BE49-F238E27FC236}">
                <a16:creationId xmlns:a16="http://schemas.microsoft.com/office/drawing/2014/main" id="{573ECE5C-7E02-8923-4EFB-A097829DD1D5}"/>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18">
            <a:extLst>
              <a:ext uri="{FF2B5EF4-FFF2-40B4-BE49-F238E27FC236}">
                <a16:creationId xmlns:a16="http://schemas.microsoft.com/office/drawing/2014/main" id="{D8E2A1E8-394D-F923-0CD1-A10D8687286A}"/>
              </a:ext>
            </a:extLst>
          </p:cNvPr>
          <p:cNvSpPr/>
          <p:nvPr/>
        </p:nvSpPr>
        <p:spPr>
          <a:xfrm>
            <a:off x="4912034" y="219075"/>
            <a:ext cx="2812741" cy="904875"/>
          </a:xfrm>
          <a:custGeom>
            <a:avLst/>
            <a:gdLst>
              <a:gd name="connsiteX0" fmla="*/ 0 w 2812741"/>
              <a:gd name="connsiteY0" fmla="*/ 150815 h 904875"/>
              <a:gd name="connsiteX1" fmla="*/ 269018 w 2812741"/>
              <a:gd name="connsiteY1" fmla="*/ 0 h 904875"/>
              <a:gd name="connsiteX2" fmla="*/ 2543722 w 2812741"/>
              <a:gd name="connsiteY2" fmla="*/ 0 h 904875"/>
              <a:gd name="connsiteX3" fmla="*/ 2812741 w 2812741"/>
              <a:gd name="connsiteY3" fmla="*/ 150815 h 904875"/>
              <a:gd name="connsiteX4" fmla="*/ 2812741 w 2812741"/>
              <a:gd name="connsiteY4" fmla="*/ 754059 h 904875"/>
              <a:gd name="connsiteX5" fmla="*/ 2543722 w 2812741"/>
              <a:gd name="connsiteY5" fmla="*/ 904875 h 904875"/>
              <a:gd name="connsiteX6" fmla="*/ 269018 w 2812741"/>
              <a:gd name="connsiteY6" fmla="*/ 904875 h 904875"/>
              <a:gd name="connsiteX7" fmla="*/ 0 w 2812741"/>
              <a:gd name="connsiteY7" fmla="*/ 754059 h 904875"/>
              <a:gd name="connsiteX8" fmla="*/ 0 w 2812741"/>
              <a:gd name="connsiteY8" fmla="*/ 150815 h 904875"/>
              <a:gd name="connsiteX0" fmla="*/ 0 w 2812741"/>
              <a:gd name="connsiteY0" fmla="*/ 150815 h 904875"/>
              <a:gd name="connsiteX1" fmla="*/ 269018 w 2812741"/>
              <a:gd name="connsiteY1" fmla="*/ 0 h 904875"/>
              <a:gd name="connsiteX2" fmla="*/ 2543722 w 2812741"/>
              <a:gd name="connsiteY2" fmla="*/ 0 h 904875"/>
              <a:gd name="connsiteX3" fmla="*/ 2812741 w 2812741"/>
              <a:gd name="connsiteY3" fmla="*/ 150815 h 904875"/>
              <a:gd name="connsiteX4" fmla="*/ 2812741 w 2812741"/>
              <a:gd name="connsiteY4" fmla="*/ 754059 h 904875"/>
              <a:gd name="connsiteX5" fmla="*/ 2543722 w 2812741"/>
              <a:gd name="connsiteY5" fmla="*/ 904875 h 904875"/>
              <a:gd name="connsiteX6" fmla="*/ 269018 w 2812741"/>
              <a:gd name="connsiteY6" fmla="*/ 904875 h 904875"/>
              <a:gd name="connsiteX7" fmla="*/ 0 w 2812741"/>
              <a:gd name="connsiteY7" fmla="*/ 754059 h 904875"/>
              <a:gd name="connsiteX8" fmla="*/ 0 w 2812741"/>
              <a:gd name="connsiteY8" fmla="*/ 150815 h 904875"/>
              <a:gd name="connsiteX0" fmla="*/ 0 w 2812741"/>
              <a:gd name="connsiteY0" fmla="*/ 150815 h 904875"/>
              <a:gd name="connsiteX1" fmla="*/ 269018 w 2812741"/>
              <a:gd name="connsiteY1" fmla="*/ 0 h 904875"/>
              <a:gd name="connsiteX2" fmla="*/ 2543722 w 2812741"/>
              <a:gd name="connsiteY2" fmla="*/ 0 h 904875"/>
              <a:gd name="connsiteX3" fmla="*/ 2812741 w 2812741"/>
              <a:gd name="connsiteY3" fmla="*/ 150815 h 904875"/>
              <a:gd name="connsiteX4" fmla="*/ 2812741 w 2812741"/>
              <a:gd name="connsiteY4" fmla="*/ 754059 h 904875"/>
              <a:gd name="connsiteX5" fmla="*/ 2543722 w 2812741"/>
              <a:gd name="connsiteY5" fmla="*/ 904875 h 904875"/>
              <a:gd name="connsiteX6" fmla="*/ 269018 w 2812741"/>
              <a:gd name="connsiteY6" fmla="*/ 904875 h 904875"/>
              <a:gd name="connsiteX7" fmla="*/ 0 w 2812741"/>
              <a:gd name="connsiteY7" fmla="*/ 754059 h 904875"/>
              <a:gd name="connsiteX8" fmla="*/ 0 w 2812741"/>
              <a:gd name="connsiteY8" fmla="*/ 150815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741" h="904875" fill="none" extrusionOk="0">
                <a:moveTo>
                  <a:pt x="0" y="150815"/>
                </a:moveTo>
                <a:cubicBezTo>
                  <a:pt x="1309" y="102065"/>
                  <a:pt x="141303" y="33999"/>
                  <a:pt x="269018" y="0"/>
                </a:cubicBezTo>
                <a:cubicBezTo>
                  <a:pt x="1010905" y="44977"/>
                  <a:pt x="2166183" y="148004"/>
                  <a:pt x="2543722" y="0"/>
                </a:cubicBezTo>
                <a:cubicBezTo>
                  <a:pt x="2690404" y="-11242"/>
                  <a:pt x="2801382" y="64764"/>
                  <a:pt x="2812741" y="150815"/>
                </a:cubicBezTo>
                <a:cubicBezTo>
                  <a:pt x="2872735" y="457618"/>
                  <a:pt x="2823350" y="695203"/>
                  <a:pt x="2812741" y="754059"/>
                </a:cubicBezTo>
                <a:cubicBezTo>
                  <a:pt x="2820876" y="803351"/>
                  <a:pt x="2657823" y="870432"/>
                  <a:pt x="2543722" y="904875"/>
                </a:cubicBezTo>
                <a:cubicBezTo>
                  <a:pt x="2317868" y="994962"/>
                  <a:pt x="1010154" y="1074009"/>
                  <a:pt x="269018" y="904875"/>
                </a:cubicBezTo>
                <a:cubicBezTo>
                  <a:pt x="131221" y="903807"/>
                  <a:pt x="-39065" y="843844"/>
                  <a:pt x="0" y="754059"/>
                </a:cubicBezTo>
                <a:cubicBezTo>
                  <a:pt x="-35859" y="613223"/>
                  <a:pt x="39015" y="394932"/>
                  <a:pt x="0" y="150815"/>
                </a:cubicBezTo>
                <a:close/>
              </a:path>
              <a:path w="2812741" h="904875" stroke="0" extrusionOk="0">
                <a:moveTo>
                  <a:pt x="0" y="150815"/>
                </a:moveTo>
                <a:cubicBezTo>
                  <a:pt x="-2394" y="91644"/>
                  <a:pt x="128559" y="-18063"/>
                  <a:pt x="269018" y="0"/>
                </a:cubicBezTo>
                <a:cubicBezTo>
                  <a:pt x="718913" y="23607"/>
                  <a:pt x="2245292" y="11234"/>
                  <a:pt x="2543722" y="0"/>
                </a:cubicBezTo>
                <a:cubicBezTo>
                  <a:pt x="2655207" y="-435"/>
                  <a:pt x="2837441" y="70627"/>
                  <a:pt x="2812741" y="150815"/>
                </a:cubicBezTo>
                <a:cubicBezTo>
                  <a:pt x="2841964" y="212402"/>
                  <a:pt x="2807302" y="601764"/>
                  <a:pt x="2812741" y="754059"/>
                </a:cubicBezTo>
                <a:cubicBezTo>
                  <a:pt x="2791666" y="820917"/>
                  <a:pt x="2634422" y="883816"/>
                  <a:pt x="2543722" y="904875"/>
                </a:cubicBezTo>
                <a:cubicBezTo>
                  <a:pt x="1814675" y="696832"/>
                  <a:pt x="1226894" y="1017729"/>
                  <a:pt x="269018" y="904875"/>
                </a:cubicBezTo>
                <a:cubicBezTo>
                  <a:pt x="120195" y="926073"/>
                  <a:pt x="-28763" y="814942"/>
                  <a:pt x="0" y="754059"/>
                </a:cubicBezTo>
                <a:cubicBezTo>
                  <a:pt x="88583" y="402426"/>
                  <a:pt x="-63714" y="300955"/>
                  <a:pt x="0" y="150815"/>
                </a:cubicBezTo>
                <a:close/>
              </a:path>
              <a:path w="2812741" h="904875" fill="none" stroke="0" extrusionOk="0">
                <a:moveTo>
                  <a:pt x="0" y="150815"/>
                </a:moveTo>
                <a:cubicBezTo>
                  <a:pt x="26358" y="64155"/>
                  <a:pt x="136394" y="182"/>
                  <a:pt x="269018" y="0"/>
                </a:cubicBezTo>
                <a:cubicBezTo>
                  <a:pt x="1209544" y="139244"/>
                  <a:pt x="2046106" y="84343"/>
                  <a:pt x="2543722" y="0"/>
                </a:cubicBezTo>
                <a:cubicBezTo>
                  <a:pt x="2693918" y="-15489"/>
                  <a:pt x="2816032" y="41311"/>
                  <a:pt x="2812741" y="150815"/>
                </a:cubicBezTo>
                <a:cubicBezTo>
                  <a:pt x="2862098" y="452520"/>
                  <a:pt x="2848185" y="686993"/>
                  <a:pt x="2812741" y="754059"/>
                </a:cubicBezTo>
                <a:cubicBezTo>
                  <a:pt x="2805225" y="832776"/>
                  <a:pt x="2662870" y="890013"/>
                  <a:pt x="2543722" y="904875"/>
                </a:cubicBezTo>
                <a:cubicBezTo>
                  <a:pt x="2160541" y="824861"/>
                  <a:pt x="870267" y="824688"/>
                  <a:pt x="269018" y="904875"/>
                </a:cubicBezTo>
                <a:cubicBezTo>
                  <a:pt x="112851" y="900406"/>
                  <a:pt x="-25821" y="823963"/>
                  <a:pt x="0" y="754059"/>
                </a:cubicBezTo>
                <a:cubicBezTo>
                  <a:pt x="-133723" y="754407"/>
                  <a:pt x="-6810" y="394349"/>
                  <a:pt x="0" y="150815"/>
                </a:cubicBezTo>
                <a:close/>
              </a:path>
              <a:path w="2812741" h="904875" fill="none" stroke="0" extrusionOk="0">
                <a:moveTo>
                  <a:pt x="0" y="150815"/>
                </a:moveTo>
                <a:cubicBezTo>
                  <a:pt x="27137" y="90895"/>
                  <a:pt x="140206" y="35982"/>
                  <a:pt x="269018" y="0"/>
                </a:cubicBezTo>
                <a:cubicBezTo>
                  <a:pt x="1096696" y="69664"/>
                  <a:pt x="2116951" y="144633"/>
                  <a:pt x="2543722" y="0"/>
                </a:cubicBezTo>
                <a:cubicBezTo>
                  <a:pt x="2689149" y="-11037"/>
                  <a:pt x="2810138" y="53426"/>
                  <a:pt x="2812741" y="150815"/>
                </a:cubicBezTo>
                <a:cubicBezTo>
                  <a:pt x="2874364" y="453888"/>
                  <a:pt x="2829016" y="687481"/>
                  <a:pt x="2812741" y="754059"/>
                </a:cubicBezTo>
                <a:cubicBezTo>
                  <a:pt x="2811373" y="823585"/>
                  <a:pt x="2658524" y="879881"/>
                  <a:pt x="2543722" y="904875"/>
                </a:cubicBezTo>
                <a:cubicBezTo>
                  <a:pt x="2189737" y="939450"/>
                  <a:pt x="912467" y="978995"/>
                  <a:pt x="269018" y="904875"/>
                </a:cubicBezTo>
                <a:cubicBezTo>
                  <a:pt x="113489" y="901413"/>
                  <a:pt x="-32805" y="840675"/>
                  <a:pt x="0" y="754059"/>
                </a:cubicBezTo>
                <a:cubicBezTo>
                  <a:pt x="-48695" y="639245"/>
                  <a:pt x="14196" y="442804"/>
                  <a:pt x="0" y="150815"/>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custGeom>
                    <a:avLst/>
                    <a:gdLst>
                      <a:gd name="connsiteX0" fmla="*/ 0 w 2812741"/>
                      <a:gd name="connsiteY0" fmla="*/ 150815 h 904875"/>
                      <a:gd name="connsiteX1" fmla="*/ 269018 w 2812741"/>
                      <a:gd name="connsiteY1" fmla="*/ 0 h 904875"/>
                      <a:gd name="connsiteX2" fmla="*/ 2543722 w 2812741"/>
                      <a:gd name="connsiteY2" fmla="*/ 0 h 904875"/>
                      <a:gd name="connsiteX3" fmla="*/ 2812741 w 2812741"/>
                      <a:gd name="connsiteY3" fmla="*/ 150815 h 904875"/>
                      <a:gd name="connsiteX4" fmla="*/ 2812741 w 2812741"/>
                      <a:gd name="connsiteY4" fmla="*/ 754059 h 904875"/>
                      <a:gd name="connsiteX5" fmla="*/ 2543722 w 2812741"/>
                      <a:gd name="connsiteY5" fmla="*/ 904875 h 904875"/>
                      <a:gd name="connsiteX6" fmla="*/ 269018 w 2812741"/>
                      <a:gd name="connsiteY6" fmla="*/ 904875 h 904875"/>
                      <a:gd name="connsiteX7" fmla="*/ 0 w 2812741"/>
                      <a:gd name="connsiteY7" fmla="*/ 754059 h 904875"/>
                      <a:gd name="connsiteX8" fmla="*/ 0 w 2812741"/>
                      <a:gd name="connsiteY8" fmla="*/ 150815 h 904875"/>
                      <a:gd name="connsiteX0" fmla="*/ 0 w 2812741"/>
                      <a:gd name="connsiteY0" fmla="*/ 150815 h 904875"/>
                      <a:gd name="connsiteX1" fmla="*/ 269018 w 2812741"/>
                      <a:gd name="connsiteY1" fmla="*/ 0 h 904875"/>
                      <a:gd name="connsiteX2" fmla="*/ 2543722 w 2812741"/>
                      <a:gd name="connsiteY2" fmla="*/ 0 h 904875"/>
                      <a:gd name="connsiteX3" fmla="*/ 2812741 w 2812741"/>
                      <a:gd name="connsiteY3" fmla="*/ 150815 h 904875"/>
                      <a:gd name="connsiteX4" fmla="*/ 2812741 w 2812741"/>
                      <a:gd name="connsiteY4" fmla="*/ 754059 h 904875"/>
                      <a:gd name="connsiteX5" fmla="*/ 2543722 w 2812741"/>
                      <a:gd name="connsiteY5" fmla="*/ 904875 h 904875"/>
                      <a:gd name="connsiteX6" fmla="*/ 269018 w 2812741"/>
                      <a:gd name="connsiteY6" fmla="*/ 904875 h 904875"/>
                      <a:gd name="connsiteX7" fmla="*/ 0 w 2812741"/>
                      <a:gd name="connsiteY7" fmla="*/ 754059 h 904875"/>
                      <a:gd name="connsiteX8" fmla="*/ 0 w 2812741"/>
                      <a:gd name="connsiteY8" fmla="*/ 150815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741" h="904875" fill="none" extrusionOk="0">
                        <a:moveTo>
                          <a:pt x="0" y="150815"/>
                        </a:moveTo>
                        <a:cubicBezTo>
                          <a:pt x="629" y="83669"/>
                          <a:pt x="130769" y="16319"/>
                          <a:pt x="269018" y="0"/>
                        </a:cubicBezTo>
                        <a:cubicBezTo>
                          <a:pt x="1055962" y="42303"/>
                          <a:pt x="2148184" y="107894"/>
                          <a:pt x="2543722" y="0"/>
                        </a:cubicBezTo>
                        <a:cubicBezTo>
                          <a:pt x="2690594" y="-9936"/>
                          <a:pt x="2804106" y="65588"/>
                          <a:pt x="2812741" y="150815"/>
                        </a:cubicBezTo>
                        <a:cubicBezTo>
                          <a:pt x="2871192" y="456585"/>
                          <a:pt x="2826256" y="689469"/>
                          <a:pt x="2812741" y="754059"/>
                        </a:cubicBezTo>
                        <a:cubicBezTo>
                          <a:pt x="2817313" y="821433"/>
                          <a:pt x="2667573" y="881362"/>
                          <a:pt x="2543722" y="904875"/>
                        </a:cubicBezTo>
                        <a:cubicBezTo>
                          <a:pt x="2192380" y="950184"/>
                          <a:pt x="999049" y="934094"/>
                          <a:pt x="269018" y="904875"/>
                        </a:cubicBezTo>
                        <a:cubicBezTo>
                          <a:pt x="127451" y="904233"/>
                          <a:pt x="-29838" y="842019"/>
                          <a:pt x="0" y="754059"/>
                        </a:cubicBezTo>
                        <a:cubicBezTo>
                          <a:pt x="-47479" y="634855"/>
                          <a:pt x="52120" y="428736"/>
                          <a:pt x="0" y="150815"/>
                        </a:cubicBezTo>
                        <a:close/>
                      </a:path>
                      <a:path w="2812741" h="904875" stroke="0" extrusionOk="0">
                        <a:moveTo>
                          <a:pt x="0" y="150815"/>
                        </a:moveTo>
                        <a:cubicBezTo>
                          <a:pt x="2117" y="80841"/>
                          <a:pt x="130337" y="-119"/>
                          <a:pt x="269018" y="0"/>
                        </a:cubicBezTo>
                        <a:cubicBezTo>
                          <a:pt x="716998" y="44924"/>
                          <a:pt x="2222013" y="-20500"/>
                          <a:pt x="2543722" y="0"/>
                        </a:cubicBezTo>
                        <a:cubicBezTo>
                          <a:pt x="2668018" y="-1727"/>
                          <a:pt x="2830384" y="69104"/>
                          <a:pt x="2812741" y="150815"/>
                        </a:cubicBezTo>
                        <a:cubicBezTo>
                          <a:pt x="2820452" y="214992"/>
                          <a:pt x="2785814" y="597211"/>
                          <a:pt x="2812741" y="754059"/>
                        </a:cubicBezTo>
                        <a:cubicBezTo>
                          <a:pt x="2789262" y="829449"/>
                          <a:pt x="2651589" y="893323"/>
                          <a:pt x="2543722" y="904875"/>
                        </a:cubicBezTo>
                        <a:cubicBezTo>
                          <a:pt x="1810170" y="743494"/>
                          <a:pt x="1237826" y="942535"/>
                          <a:pt x="269018" y="904875"/>
                        </a:cubicBezTo>
                        <a:cubicBezTo>
                          <a:pt x="116621" y="915780"/>
                          <a:pt x="-26104" y="827773"/>
                          <a:pt x="0" y="754059"/>
                        </a:cubicBezTo>
                        <a:cubicBezTo>
                          <a:pt x="86389" y="432998"/>
                          <a:pt x="-64829" y="318594"/>
                          <a:pt x="0" y="150815"/>
                        </a:cubicBezTo>
                        <a:close/>
                      </a:path>
                      <a:path w="2812741" h="904875" fill="none" stroke="0" extrusionOk="0">
                        <a:moveTo>
                          <a:pt x="0" y="150815"/>
                        </a:moveTo>
                        <a:cubicBezTo>
                          <a:pt x="11765" y="71828"/>
                          <a:pt x="125678" y="9342"/>
                          <a:pt x="269018" y="0"/>
                        </a:cubicBezTo>
                        <a:cubicBezTo>
                          <a:pt x="1158989" y="77451"/>
                          <a:pt x="2107559" y="42061"/>
                          <a:pt x="2543722" y="0"/>
                        </a:cubicBezTo>
                        <a:cubicBezTo>
                          <a:pt x="2690599" y="-3122"/>
                          <a:pt x="2813106" y="55648"/>
                          <a:pt x="2812741" y="150815"/>
                        </a:cubicBezTo>
                        <a:cubicBezTo>
                          <a:pt x="2869792" y="442910"/>
                          <a:pt x="2837059" y="679427"/>
                          <a:pt x="2812741" y="754059"/>
                        </a:cubicBezTo>
                        <a:cubicBezTo>
                          <a:pt x="2803667" y="832521"/>
                          <a:pt x="2668210" y="896966"/>
                          <a:pt x="2543722" y="904875"/>
                        </a:cubicBezTo>
                        <a:cubicBezTo>
                          <a:pt x="2099854" y="875763"/>
                          <a:pt x="966640" y="875404"/>
                          <a:pt x="269018" y="904875"/>
                        </a:cubicBezTo>
                        <a:cubicBezTo>
                          <a:pt x="116601" y="903293"/>
                          <a:pt x="-23385" y="834766"/>
                          <a:pt x="0" y="754059"/>
                        </a:cubicBezTo>
                        <a:cubicBezTo>
                          <a:pt x="-88316" y="737061"/>
                          <a:pt x="9848" y="448347"/>
                          <a:pt x="0" y="1508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TM Cookies" panose="02040603050506020204" pitchFamily="18" charset="0"/>
                <a:cs typeface="Calibri" panose="020F0502020204030204" pitchFamily="34" charset="0"/>
              </a:rPr>
              <a:t>ĐÁP ÁN</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Calibri" panose="020F0502020204030204" pitchFamily="34" charset="0"/>
            </a:endParaRPr>
          </a:p>
        </p:txBody>
      </p:sp>
      <p:sp>
        <p:nvSpPr>
          <p:cNvPr id="10" name="Rectangle 1">
            <a:extLst>
              <a:ext uri="{FF2B5EF4-FFF2-40B4-BE49-F238E27FC236}">
                <a16:creationId xmlns:a16="http://schemas.microsoft.com/office/drawing/2014/main" id="{3BAB8018-C600-FCFC-0515-9AE5F97A8790}"/>
              </a:ext>
            </a:extLst>
          </p:cNvPr>
          <p:cNvSpPr/>
          <p:nvPr/>
        </p:nvSpPr>
        <p:spPr>
          <a:xfrm>
            <a:off x="1835425" y="1888068"/>
            <a:ext cx="2353813" cy="887896"/>
          </a:xfrm>
          <a:custGeom>
            <a:avLst/>
            <a:gdLst>
              <a:gd name="connsiteX0" fmla="*/ 0 w 2266121"/>
              <a:gd name="connsiteY0" fmla="*/ 0 h 874644"/>
              <a:gd name="connsiteX1" fmla="*/ 2266121 w 2266121"/>
              <a:gd name="connsiteY1" fmla="*/ 0 h 874644"/>
              <a:gd name="connsiteX2" fmla="*/ 2266121 w 2266121"/>
              <a:gd name="connsiteY2" fmla="*/ 874644 h 874644"/>
              <a:gd name="connsiteX3" fmla="*/ 0 w 2266121"/>
              <a:gd name="connsiteY3" fmla="*/ 874644 h 874644"/>
              <a:gd name="connsiteX4" fmla="*/ 0 w 2266121"/>
              <a:gd name="connsiteY4" fmla="*/ 0 h 874644"/>
              <a:gd name="connsiteX0" fmla="*/ 0 w 2266121"/>
              <a:gd name="connsiteY0" fmla="*/ 0 h 874644"/>
              <a:gd name="connsiteX1" fmla="*/ 2266121 w 2266121"/>
              <a:gd name="connsiteY1" fmla="*/ 0 h 874644"/>
              <a:gd name="connsiteX2" fmla="*/ 2266121 w 2266121"/>
              <a:gd name="connsiteY2" fmla="*/ 874644 h 874644"/>
              <a:gd name="connsiteX3" fmla="*/ 0 w 2266121"/>
              <a:gd name="connsiteY3" fmla="*/ 874644 h 874644"/>
              <a:gd name="connsiteX4" fmla="*/ 79513 w 2266121"/>
              <a:gd name="connsiteY4" fmla="*/ 318053 h 874644"/>
              <a:gd name="connsiteX5" fmla="*/ 0 w 2266121"/>
              <a:gd name="connsiteY5" fmla="*/ 0 h 874644"/>
              <a:gd name="connsiteX0" fmla="*/ 0 w 2266121"/>
              <a:gd name="connsiteY0" fmla="*/ 0 h 887896"/>
              <a:gd name="connsiteX1" fmla="*/ 2266121 w 2266121"/>
              <a:gd name="connsiteY1" fmla="*/ 0 h 887896"/>
              <a:gd name="connsiteX2" fmla="*/ 2266121 w 2266121"/>
              <a:gd name="connsiteY2" fmla="*/ 874644 h 887896"/>
              <a:gd name="connsiteX3" fmla="*/ 53009 w 2266121"/>
              <a:gd name="connsiteY3" fmla="*/ 887896 h 887896"/>
              <a:gd name="connsiteX4" fmla="*/ 79513 w 2266121"/>
              <a:gd name="connsiteY4" fmla="*/ 318053 h 887896"/>
              <a:gd name="connsiteX5" fmla="*/ 0 w 2266121"/>
              <a:gd name="connsiteY5" fmla="*/ 0 h 887896"/>
              <a:gd name="connsiteX0" fmla="*/ 119269 w 2213112"/>
              <a:gd name="connsiteY0" fmla="*/ 13252 h 887896"/>
              <a:gd name="connsiteX1" fmla="*/ 2213112 w 2213112"/>
              <a:gd name="connsiteY1" fmla="*/ 0 h 887896"/>
              <a:gd name="connsiteX2" fmla="*/ 2213112 w 2213112"/>
              <a:gd name="connsiteY2" fmla="*/ 874644 h 887896"/>
              <a:gd name="connsiteX3" fmla="*/ 0 w 2213112"/>
              <a:gd name="connsiteY3" fmla="*/ 887896 h 887896"/>
              <a:gd name="connsiteX4" fmla="*/ 26504 w 2213112"/>
              <a:gd name="connsiteY4" fmla="*/ 318053 h 887896"/>
              <a:gd name="connsiteX5" fmla="*/ 119269 w 2213112"/>
              <a:gd name="connsiteY5" fmla="*/ 13252 h 887896"/>
              <a:gd name="connsiteX0" fmla="*/ 119269 w 2213112"/>
              <a:gd name="connsiteY0" fmla="*/ 13252 h 887896"/>
              <a:gd name="connsiteX1" fmla="*/ 2213112 w 2213112"/>
              <a:gd name="connsiteY1" fmla="*/ 0 h 887896"/>
              <a:gd name="connsiteX2" fmla="*/ 2107094 w 2213112"/>
              <a:gd name="connsiteY2" fmla="*/ 304800 h 887896"/>
              <a:gd name="connsiteX3" fmla="*/ 2213112 w 2213112"/>
              <a:gd name="connsiteY3" fmla="*/ 874644 h 887896"/>
              <a:gd name="connsiteX4" fmla="*/ 0 w 2213112"/>
              <a:gd name="connsiteY4" fmla="*/ 887896 h 887896"/>
              <a:gd name="connsiteX5" fmla="*/ 26504 w 2213112"/>
              <a:gd name="connsiteY5" fmla="*/ 318053 h 887896"/>
              <a:gd name="connsiteX6" fmla="*/ 119269 w 2213112"/>
              <a:gd name="connsiteY6" fmla="*/ 13252 h 88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3112" h="887896">
                <a:moveTo>
                  <a:pt x="119269" y="13252"/>
                </a:moveTo>
                <a:lnTo>
                  <a:pt x="2213112" y="0"/>
                </a:lnTo>
                <a:cubicBezTo>
                  <a:pt x="2208694" y="101600"/>
                  <a:pt x="2111512" y="203200"/>
                  <a:pt x="2107094" y="304800"/>
                </a:cubicBezTo>
                <a:lnTo>
                  <a:pt x="2213112" y="874644"/>
                </a:lnTo>
                <a:lnTo>
                  <a:pt x="0" y="887896"/>
                </a:lnTo>
                <a:cubicBezTo>
                  <a:pt x="0" y="697948"/>
                  <a:pt x="26504" y="508001"/>
                  <a:pt x="26504" y="318053"/>
                </a:cubicBezTo>
                <a:lnTo>
                  <a:pt x="119269" y="13252"/>
                </a:lnTo>
                <a:close/>
              </a:path>
            </a:pathLst>
          </a:custGeom>
          <a:solidFill>
            <a:schemeClr val="accent6">
              <a:lumMod val="40000"/>
              <a:lumOff val="60000"/>
            </a:schemeClr>
          </a:solidFill>
          <a:ln>
            <a:solidFill>
              <a:schemeClr val="accent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Hà</a:t>
            </a:r>
            <a:endPar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
            <a:extLst>
              <a:ext uri="{FF2B5EF4-FFF2-40B4-BE49-F238E27FC236}">
                <a16:creationId xmlns:a16="http://schemas.microsoft.com/office/drawing/2014/main" id="{6E3C15E0-884E-8A3D-906F-58DE62D331C5}"/>
              </a:ext>
            </a:extLst>
          </p:cNvPr>
          <p:cNvSpPr/>
          <p:nvPr/>
        </p:nvSpPr>
        <p:spPr>
          <a:xfrm>
            <a:off x="1835425" y="2982133"/>
            <a:ext cx="2353813" cy="887896"/>
          </a:xfrm>
          <a:custGeom>
            <a:avLst/>
            <a:gdLst>
              <a:gd name="connsiteX0" fmla="*/ 0 w 2266121"/>
              <a:gd name="connsiteY0" fmla="*/ 0 h 874644"/>
              <a:gd name="connsiteX1" fmla="*/ 2266121 w 2266121"/>
              <a:gd name="connsiteY1" fmla="*/ 0 h 874644"/>
              <a:gd name="connsiteX2" fmla="*/ 2266121 w 2266121"/>
              <a:gd name="connsiteY2" fmla="*/ 874644 h 874644"/>
              <a:gd name="connsiteX3" fmla="*/ 0 w 2266121"/>
              <a:gd name="connsiteY3" fmla="*/ 874644 h 874644"/>
              <a:gd name="connsiteX4" fmla="*/ 0 w 2266121"/>
              <a:gd name="connsiteY4" fmla="*/ 0 h 874644"/>
              <a:gd name="connsiteX0" fmla="*/ 0 w 2266121"/>
              <a:gd name="connsiteY0" fmla="*/ 0 h 874644"/>
              <a:gd name="connsiteX1" fmla="*/ 2266121 w 2266121"/>
              <a:gd name="connsiteY1" fmla="*/ 0 h 874644"/>
              <a:gd name="connsiteX2" fmla="*/ 2266121 w 2266121"/>
              <a:gd name="connsiteY2" fmla="*/ 874644 h 874644"/>
              <a:gd name="connsiteX3" fmla="*/ 0 w 2266121"/>
              <a:gd name="connsiteY3" fmla="*/ 874644 h 874644"/>
              <a:gd name="connsiteX4" fmla="*/ 79513 w 2266121"/>
              <a:gd name="connsiteY4" fmla="*/ 318053 h 874644"/>
              <a:gd name="connsiteX5" fmla="*/ 0 w 2266121"/>
              <a:gd name="connsiteY5" fmla="*/ 0 h 874644"/>
              <a:gd name="connsiteX0" fmla="*/ 0 w 2266121"/>
              <a:gd name="connsiteY0" fmla="*/ 0 h 887896"/>
              <a:gd name="connsiteX1" fmla="*/ 2266121 w 2266121"/>
              <a:gd name="connsiteY1" fmla="*/ 0 h 887896"/>
              <a:gd name="connsiteX2" fmla="*/ 2266121 w 2266121"/>
              <a:gd name="connsiteY2" fmla="*/ 874644 h 887896"/>
              <a:gd name="connsiteX3" fmla="*/ 53009 w 2266121"/>
              <a:gd name="connsiteY3" fmla="*/ 887896 h 887896"/>
              <a:gd name="connsiteX4" fmla="*/ 79513 w 2266121"/>
              <a:gd name="connsiteY4" fmla="*/ 318053 h 887896"/>
              <a:gd name="connsiteX5" fmla="*/ 0 w 2266121"/>
              <a:gd name="connsiteY5" fmla="*/ 0 h 887896"/>
              <a:gd name="connsiteX0" fmla="*/ 119269 w 2213112"/>
              <a:gd name="connsiteY0" fmla="*/ 13252 h 887896"/>
              <a:gd name="connsiteX1" fmla="*/ 2213112 w 2213112"/>
              <a:gd name="connsiteY1" fmla="*/ 0 h 887896"/>
              <a:gd name="connsiteX2" fmla="*/ 2213112 w 2213112"/>
              <a:gd name="connsiteY2" fmla="*/ 874644 h 887896"/>
              <a:gd name="connsiteX3" fmla="*/ 0 w 2213112"/>
              <a:gd name="connsiteY3" fmla="*/ 887896 h 887896"/>
              <a:gd name="connsiteX4" fmla="*/ 26504 w 2213112"/>
              <a:gd name="connsiteY4" fmla="*/ 318053 h 887896"/>
              <a:gd name="connsiteX5" fmla="*/ 119269 w 2213112"/>
              <a:gd name="connsiteY5" fmla="*/ 13252 h 887896"/>
              <a:gd name="connsiteX0" fmla="*/ 119269 w 2213112"/>
              <a:gd name="connsiteY0" fmla="*/ 13252 h 887896"/>
              <a:gd name="connsiteX1" fmla="*/ 2213112 w 2213112"/>
              <a:gd name="connsiteY1" fmla="*/ 0 h 887896"/>
              <a:gd name="connsiteX2" fmla="*/ 2107094 w 2213112"/>
              <a:gd name="connsiteY2" fmla="*/ 304800 h 887896"/>
              <a:gd name="connsiteX3" fmla="*/ 2213112 w 2213112"/>
              <a:gd name="connsiteY3" fmla="*/ 874644 h 887896"/>
              <a:gd name="connsiteX4" fmla="*/ 0 w 2213112"/>
              <a:gd name="connsiteY4" fmla="*/ 887896 h 887896"/>
              <a:gd name="connsiteX5" fmla="*/ 26504 w 2213112"/>
              <a:gd name="connsiteY5" fmla="*/ 318053 h 887896"/>
              <a:gd name="connsiteX6" fmla="*/ 119269 w 2213112"/>
              <a:gd name="connsiteY6" fmla="*/ 13252 h 88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3112" h="887896">
                <a:moveTo>
                  <a:pt x="119269" y="13252"/>
                </a:moveTo>
                <a:lnTo>
                  <a:pt x="2213112" y="0"/>
                </a:lnTo>
                <a:cubicBezTo>
                  <a:pt x="2208694" y="101600"/>
                  <a:pt x="2111512" y="203200"/>
                  <a:pt x="2107094" y="304800"/>
                </a:cubicBezTo>
                <a:lnTo>
                  <a:pt x="2213112" y="874644"/>
                </a:lnTo>
                <a:lnTo>
                  <a:pt x="0" y="887896"/>
                </a:lnTo>
                <a:cubicBezTo>
                  <a:pt x="0" y="697948"/>
                  <a:pt x="26504" y="508001"/>
                  <a:pt x="26504" y="318053"/>
                </a:cubicBezTo>
                <a:lnTo>
                  <a:pt x="119269" y="13252"/>
                </a:lnTo>
                <a:close/>
              </a:path>
            </a:pathLst>
          </a:custGeom>
          <a:solidFill>
            <a:schemeClr val="accent6">
              <a:lumMod val="40000"/>
              <a:lumOff val="60000"/>
            </a:schemeClr>
          </a:solidFill>
          <a:ln>
            <a:solidFill>
              <a:schemeClr val="accent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Bố</a:t>
            </a:r>
            <a:r>
              <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endPar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
            <a:extLst>
              <a:ext uri="{FF2B5EF4-FFF2-40B4-BE49-F238E27FC236}">
                <a16:creationId xmlns:a16="http://schemas.microsoft.com/office/drawing/2014/main" id="{15883244-DB96-31CF-F2D1-DA8AA54140E2}"/>
              </a:ext>
            </a:extLst>
          </p:cNvPr>
          <p:cNvSpPr/>
          <p:nvPr/>
        </p:nvSpPr>
        <p:spPr>
          <a:xfrm>
            <a:off x="1835425" y="4096505"/>
            <a:ext cx="2353813" cy="887896"/>
          </a:xfrm>
          <a:custGeom>
            <a:avLst/>
            <a:gdLst>
              <a:gd name="connsiteX0" fmla="*/ 0 w 2266121"/>
              <a:gd name="connsiteY0" fmla="*/ 0 h 874644"/>
              <a:gd name="connsiteX1" fmla="*/ 2266121 w 2266121"/>
              <a:gd name="connsiteY1" fmla="*/ 0 h 874644"/>
              <a:gd name="connsiteX2" fmla="*/ 2266121 w 2266121"/>
              <a:gd name="connsiteY2" fmla="*/ 874644 h 874644"/>
              <a:gd name="connsiteX3" fmla="*/ 0 w 2266121"/>
              <a:gd name="connsiteY3" fmla="*/ 874644 h 874644"/>
              <a:gd name="connsiteX4" fmla="*/ 0 w 2266121"/>
              <a:gd name="connsiteY4" fmla="*/ 0 h 874644"/>
              <a:gd name="connsiteX0" fmla="*/ 0 w 2266121"/>
              <a:gd name="connsiteY0" fmla="*/ 0 h 874644"/>
              <a:gd name="connsiteX1" fmla="*/ 2266121 w 2266121"/>
              <a:gd name="connsiteY1" fmla="*/ 0 h 874644"/>
              <a:gd name="connsiteX2" fmla="*/ 2266121 w 2266121"/>
              <a:gd name="connsiteY2" fmla="*/ 874644 h 874644"/>
              <a:gd name="connsiteX3" fmla="*/ 0 w 2266121"/>
              <a:gd name="connsiteY3" fmla="*/ 874644 h 874644"/>
              <a:gd name="connsiteX4" fmla="*/ 79513 w 2266121"/>
              <a:gd name="connsiteY4" fmla="*/ 318053 h 874644"/>
              <a:gd name="connsiteX5" fmla="*/ 0 w 2266121"/>
              <a:gd name="connsiteY5" fmla="*/ 0 h 874644"/>
              <a:gd name="connsiteX0" fmla="*/ 0 w 2266121"/>
              <a:gd name="connsiteY0" fmla="*/ 0 h 887896"/>
              <a:gd name="connsiteX1" fmla="*/ 2266121 w 2266121"/>
              <a:gd name="connsiteY1" fmla="*/ 0 h 887896"/>
              <a:gd name="connsiteX2" fmla="*/ 2266121 w 2266121"/>
              <a:gd name="connsiteY2" fmla="*/ 874644 h 887896"/>
              <a:gd name="connsiteX3" fmla="*/ 53009 w 2266121"/>
              <a:gd name="connsiteY3" fmla="*/ 887896 h 887896"/>
              <a:gd name="connsiteX4" fmla="*/ 79513 w 2266121"/>
              <a:gd name="connsiteY4" fmla="*/ 318053 h 887896"/>
              <a:gd name="connsiteX5" fmla="*/ 0 w 2266121"/>
              <a:gd name="connsiteY5" fmla="*/ 0 h 887896"/>
              <a:gd name="connsiteX0" fmla="*/ 119269 w 2213112"/>
              <a:gd name="connsiteY0" fmla="*/ 13252 h 887896"/>
              <a:gd name="connsiteX1" fmla="*/ 2213112 w 2213112"/>
              <a:gd name="connsiteY1" fmla="*/ 0 h 887896"/>
              <a:gd name="connsiteX2" fmla="*/ 2213112 w 2213112"/>
              <a:gd name="connsiteY2" fmla="*/ 874644 h 887896"/>
              <a:gd name="connsiteX3" fmla="*/ 0 w 2213112"/>
              <a:gd name="connsiteY3" fmla="*/ 887896 h 887896"/>
              <a:gd name="connsiteX4" fmla="*/ 26504 w 2213112"/>
              <a:gd name="connsiteY4" fmla="*/ 318053 h 887896"/>
              <a:gd name="connsiteX5" fmla="*/ 119269 w 2213112"/>
              <a:gd name="connsiteY5" fmla="*/ 13252 h 887896"/>
              <a:gd name="connsiteX0" fmla="*/ 119269 w 2213112"/>
              <a:gd name="connsiteY0" fmla="*/ 13252 h 887896"/>
              <a:gd name="connsiteX1" fmla="*/ 2213112 w 2213112"/>
              <a:gd name="connsiteY1" fmla="*/ 0 h 887896"/>
              <a:gd name="connsiteX2" fmla="*/ 2107094 w 2213112"/>
              <a:gd name="connsiteY2" fmla="*/ 304800 h 887896"/>
              <a:gd name="connsiteX3" fmla="*/ 2213112 w 2213112"/>
              <a:gd name="connsiteY3" fmla="*/ 874644 h 887896"/>
              <a:gd name="connsiteX4" fmla="*/ 0 w 2213112"/>
              <a:gd name="connsiteY4" fmla="*/ 887896 h 887896"/>
              <a:gd name="connsiteX5" fmla="*/ 26504 w 2213112"/>
              <a:gd name="connsiteY5" fmla="*/ 318053 h 887896"/>
              <a:gd name="connsiteX6" fmla="*/ 119269 w 2213112"/>
              <a:gd name="connsiteY6" fmla="*/ 13252 h 88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3112" h="887896">
                <a:moveTo>
                  <a:pt x="119269" y="13252"/>
                </a:moveTo>
                <a:lnTo>
                  <a:pt x="2213112" y="0"/>
                </a:lnTo>
                <a:cubicBezTo>
                  <a:pt x="2208694" y="101600"/>
                  <a:pt x="2111512" y="203200"/>
                  <a:pt x="2107094" y="304800"/>
                </a:cubicBezTo>
                <a:lnTo>
                  <a:pt x="2213112" y="874644"/>
                </a:lnTo>
                <a:lnTo>
                  <a:pt x="0" y="887896"/>
                </a:lnTo>
                <a:cubicBezTo>
                  <a:pt x="0" y="697948"/>
                  <a:pt x="26504" y="508001"/>
                  <a:pt x="26504" y="318053"/>
                </a:cubicBezTo>
                <a:lnTo>
                  <a:pt x="119269" y="13252"/>
                </a:lnTo>
                <a:close/>
              </a:path>
            </a:pathLst>
          </a:custGeom>
          <a:solidFill>
            <a:schemeClr val="accent6">
              <a:lumMod val="40000"/>
              <a:lumOff val="60000"/>
            </a:schemeClr>
          </a:solidFill>
          <a:ln>
            <a:solidFill>
              <a:schemeClr val="accent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Trường</a:t>
            </a:r>
            <a:r>
              <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endPar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
            <a:extLst>
              <a:ext uri="{FF2B5EF4-FFF2-40B4-BE49-F238E27FC236}">
                <a16:creationId xmlns:a16="http://schemas.microsoft.com/office/drawing/2014/main" id="{8BE5AA7F-ADFC-81FC-B080-2DE0467581B8}"/>
              </a:ext>
            </a:extLst>
          </p:cNvPr>
          <p:cNvSpPr/>
          <p:nvPr/>
        </p:nvSpPr>
        <p:spPr>
          <a:xfrm>
            <a:off x="5612295" y="1888068"/>
            <a:ext cx="5320748" cy="887896"/>
          </a:xfrm>
          <a:custGeom>
            <a:avLst/>
            <a:gdLst>
              <a:gd name="connsiteX0" fmla="*/ 0 w 2266121"/>
              <a:gd name="connsiteY0" fmla="*/ 0 h 874644"/>
              <a:gd name="connsiteX1" fmla="*/ 2266121 w 2266121"/>
              <a:gd name="connsiteY1" fmla="*/ 0 h 874644"/>
              <a:gd name="connsiteX2" fmla="*/ 2266121 w 2266121"/>
              <a:gd name="connsiteY2" fmla="*/ 874644 h 874644"/>
              <a:gd name="connsiteX3" fmla="*/ 0 w 2266121"/>
              <a:gd name="connsiteY3" fmla="*/ 874644 h 874644"/>
              <a:gd name="connsiteX4" fmla="*/ 0 w 2266121"/>
              <a:gd name="connsiteY4" fmla="*/ 0 h 874644"/>
              <a:gd name="connsiteX0" fmla="*/ 0 w 2266121"/>
              <a:gd name="connsiteY0" fmla="*/ 0 h 874644"/>
              <a:gd name="connsiteX1" fmla="*/ 2266121 w 2266121"/>
              <a:gd name="connsiteY1" fmla="*/ 0 h 874644"/>
              <a:gd name="connsiteX2" fmla="*/ 2266121 w 2266121"/>
              <a:gd name="connsiteY2" fmla="*/ 874644 h 874644"/>
              <a:gd name="connsiteX3" fmla="*/ 0 w 2266121"/>
              <a:gd name="connsiteY3" fmla="*/ 874644 h 874644"/>
              <a:gd name="connsiteX4" fmla="*/ 79513 w 2266121"/>
              <a:gd name="connsiteY4" fmla="*/ 318053 h 874644"/>
              <a:gd name="connsiteX5" fmla="*/ 0 w 2266121"/>
              <a:gd name="connsiteY5" fmla="*/ 0 h 874644"/>
              <a:gd name="connsiteX0" fmla="*/ 0 w 2266121"/>
              <a:gd name="connsiteY0" fmla="*/ 0 h 887896"/>
              <a:gd name="connsiteX1" fmla="*/ 2266121 w 2266121"/>
              <a:gd name="connsiteY1" fmla="*/ 0 h 887896"/>
              <a:gd name="connsiteX2" fmla="*/ 2266121 w 2266121"/>
              <a:gd name="connsiteY2" fmla="*/ 874644 h 887896"/>
              <a:gd name="connsiteX3" fmla="*/ 53009 w 2266121"/>
              <a:gd name="connsiteY3" fmla="*/ 887896 h 887896"/>
              <a:gd name="connsiteX4" fmla="*/ 79513 w 2266121"/>
              <a:gd name="connsiteY4" fmla="*/ 318053 h 887896"/>
              <a:gd name="connsiteX5" fmla="*/ 0 w 2266121"/>
              <a:gd name="connsiteY5" fmla="*/ 0 h 887896"/>
              <a:gd name="connsiteX0" fmla="*/ 119269 w 2213112"/>
              <a:gd name="connsiteY0" fmla="*/ 13252 h 887896"/>
              <a:gd name="connsiteX1" fmla="*/ 2213112 w 2213112"/>
              <a:gd name="connsiteY1" fmla="*/ 0 h 887896"/>
              <a:gd name="connsiteX2" fmla="*/ 2213112 w 2213112"/>
              <a:gd name="connsiteY2" fmla="*/ 874644 h 887896"/>
              <a:gd name="connsiteX3" fmla="*/ 0 w 2213112"/>
              <a:gd name="connsiteY3" fmla="*/ 887896 h 887896"/>
              <a:gd name="connsiteX4" fmla="*/ 26504 w 2213112"/>
              <a:gd name="connsiteY4" fmla="*/ 318053 h 887896"/>
              <a:gd name="connsiteX5" fmla="*/ 119269 w 2213112"/>
              <a:gd name="connsiteY5" fmla="*/ 13252 h 887896"/>
              <a:gd name="connsiteX0" fmla="*/ 119269 w 2213112"/>
              <a:gd name="connsiteY0" fmla="*/ 13252 h 887896"/>
              <a:gd name="connsiteX1" fmla="*/ 2213112 w 2213112"/>
              <a:gd name="connsiteY1" fmla="*/ 0 h 887896"/>
              <a:gd name="connsiteX2" fmla="*/ 2107094 w 2213112"/>
              <a:gd name="connsiteY2" fmla="*/ 304800 h 887896"/>
              <a:gd name="connsiteX3" fmla="*/ 2213112 w 2213112"/>
              <a:gd name="connsiteY3" fmla="*/ 874644 h 887896"/>
              <a:gd name="connsiteX4" fmla="*/ 0 w 2213112"/>
              <a:gd name="connsiteY4" fmla="*/ 887896 h 887896"/>
              <a:gd name="connsiteX5" fmla="*/ 26504 w 2213112"/>
              <a:gd name="connsiteY5" fmla="*/ 318053 h 887896"/>
              <a:gd name="connsiteX6" fmla="*/ 119269 w 2213112"/>
              <a:gd name="connsiteY6" fmla="*/ 13252 h 88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3112" h="887896">
                <a:moveTo>
                  <a:pt x="119269" y="13252"/>
                </a:moveTo>
                <a:lnTo>
                  <a:pt x="2213112" y="0"/>
                </a:lnTo>
                <a:cubicBezTo>
                  <a:pt x="2208694" y="101600"/>
                  <a:pt x="2111512" y="203200"/>
                  <a:pt x="2107094" y="304800"/>
                </a:cubicBezTo>
                <a:lnTo>
                  <a:pt x="2213112" y="874644"/>
                </a:lnTo>
                <a:lnTo>
                  <a:pt x="0" y="887896"/>
                </a:lnTo>
                <a:cubicBezTo>
                  <a:pt x="0" y="697948"/>
                  <a:pt x="26504" y="508001"/>
                  <a:pt x="26504" y="318053"/>
                </a:cubicBezTo>
                <a:lnTo>
                  <a:pt x="119269" y="13252"/>
                </a:lnTo>
                <a:close/>
              </a:path>
            </a:pathLst>
          </a:custGeom>
          <a:solidFill>
            <a:schemeClr val="accent6">
              <a:lumMod val="40000"/>
              <a:lumOff val="60000"/>
            </a:schemeClr>
          </a:solidFill>
          <a:ln>
            <a:solidFill>
              <a:schemeClr val="accent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là</a:t>
            </a:r>
            <a:r>
              <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bác</a:t>
            </a:r>
            <a:r>
              <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sĩ</a:t>
            </a:r>
            <a:r>
              <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Rectangle 1">
            <a:extLst>
              <a:ext uri="{FF2B5EF4-FFF2-40B4-BE49-F238E27FC236}">
                <a16:creationId xmlns:a16="http://schemas.microsoft.com/office/drawing/2014/main" id="{B71CCC77-D8ED-7AF9-42A0-316E307A9DA8}"/>
              </a:ext>
            </a:extLst>
          </p:cNvPr>
          <p:cNvSpPr/>
          <p:nvPr/>
        </p:nvSpPr>
        <p:spPr>
          <a:xfrm>
            <a:off x="5612295" y="2982133"/>
            <a:ext cx="5320748" cy="887896"/>
          </a:xfrm>
          <a:custGeom>
            <a:avLst/>
            <a:gdLst>
              <a:gd name="connsiteX0" fmla="*/ 0 w 2266121"/>
              <a:gd name="connsiteY0" fmla="*/ 0 h 874644"/>
              <a:gd name="connsiteX1" fmla="*/ 2266121 w 2266121"/>
              <a:gd name="connsiteY1" fmla="*/ 0 h 874644"/>
              <a:gd name="connsiteX2" fmla="*/ 2266121 w 2266121"/>
              <a:gd name="connsiteY2" fmla="*/ 874644 h 874644"/>
              <a:gd name="connsiteX3" fmla="*/ 0 w 2266121"/>
              <a:gd name="connsiteY3" fmla="*/ 874644 h 874644"/>
              <a:gd name="connsiteX4" fmla="*/ 0 w 2266121"/>
              <a:gd name="connsiteY4" fmla="*/ 0 h 874644"/>
              <a:gd name="connsiteX0" fmla="*/ 0 w 2266121"/>
              <a:gd name="connsiteY0" fmla="*/ 0 h 874644"/>
              <a:gd name="connsiteX1" fmla="*/ 2266121 w 2266121"/>
              <a:gd name="connsiteY1" fmla="*/ 0 h 874644"/>
              <a:gd name="connsiteX2" fmla="*/ 2266121 w 2266121"/>
              <a:gd name="connsiteY2" fmla="*/ 874644 h 874644"/>
              <a:gd name="connsiteX3" fmla="*/ 0 w 2266121"/>
              <a:gd name="connsiteY3" fmla="*/ 874644 h 874644"/>
              <a:gd name="connsiteX4" fmla="*/ 79513 w 2266121"/>
              <a:gd name="connsiteY4" fmla="*/ 318053 h 874644"/>
              <a:gd name="connsiteX5" fmla="*/ 0 w 2266121"/>
              <a:gd name="connsiteY5" fmla="*/ 0 h 874644"/>
              <a:gd name="connsiteX0" fmla="*/ 0 w 2266121"/>
              <a:gd name="connsiteY0" fmla="*/ 0 h 887896"/>
              <a:gd name="connsiteX1" fmla="*/ 2266121 w 2266121"/>
              <a:gd name="connsiteY1" fmla="*/ 0 h 887896"/>
              <a:gd name="connsiteX2" fmla="*/ 2266121 w 2266121"/>
              <a:gd name="connsiteY2" fmla="*/ 874644 h 887896"/>
              <a:gd name="connsiteX3" fmla="*/ 53009 w 2266121"/>
              <a:gd name="connsiteY3" fmla="*/ 887896 h 887896"/>
              <a:gd name="connsiteX4" fmla="*/ 79513 w 2266121"/>
              <a:gd name="connsiteY4" fmla="*/ 318053 h 887896"/>
              <a:gd name="connsiteX5" fmla="*/ 0 w 2266121"/>
              <a:gd name="connsiteY5" fmla="*/ 0 h 887896"/>
              <a:gd name="connsiteX0" fmla="*/ 119269 w 2213112"/>
              <a:gd name="connsiteY0" fmla="*/ 13252 h 887896"/>
              <a:gd name="connsiteX1" fmla="*/ 2213112 w 2213112"/>
              <a:gd name="connsiteY1" fmla="*/ 0 h 887896"/>
              <a:gd name="connsiteX2" fmla="*/ 2213112 w 2213112"/>
              <a:gd name="connsiteY2" fmla="*/ 874644 h 887896"/>
              <a:gd name="connsiteX3" fmla="*/ 0 w 2213112"/>
              <a:gd name="connsiteY3" fmla="*/ 887896 h 887896"/>
              <a:gd name="connsiteX4" fmla="*/ 26504 w 2213112"/>
              <a:gd name="connsiteY4" fmla="*/ 318053 h 887896"/>
              <a:gd name="connsiteX5" fmla="*/ 119269 w 2213112"/>
              <a:gd name="connsiteY5" fmla="*/ 13252 h 887896"/>
              <a:gd name="connsiteX0" fmla="*/ 119269 w 2213112"/>
              <a:gd name="connsiteY0" fmla="*/ 13252 h 887896"/>
              <a:gd name="connsiteX1" fmla="*/ 2213112 w 2213112"/>
              <a:gd name="connsiteY1" fmla="*/ 0 h 887896"/>
              <a:gd name="connsiteX2" fmla="*/ 2107094 w 2213112"/>
              <a:gd name="connsiteY2" fmla="*/ 304800 h 887896"/>
              <a:gd name="connsiteX3" fmla="*/ 2213112 w 2213112"/>
              <a:gd name="connsiteY3" fmla="*/ 874644 h 887896"/>
              <a:gd name="connsiteX4" fmla="*/ 0 w 2213112"/>
              <a:gd name="connsiteY4" fmla="*/ 887896 h 887896"/>
              <a:gd name="connsiteX5" fmla="*/ 26504 w 2213112"/>
              <a:gd name="connsiteY5" fmla="*/ 318053 h 887896"/>
              <a:gd name="connsiteX6" fmla="*/ 119269 w 2213112"/>
              <a:gd name="connsiteY6" fmla="*/ 13252 h 88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3112" h="887896">
                <a:moveTo>
                  <a:pt x="119269" y="13252"/>
                </a:moveTo>
                <a:lnTo>
                  <a:pt x="2213112" y="0"/>
                </a:lnTo>
                <a:cubicBezTo>
                  <a:pt x="2208694" y="101600"/>
                  <a:pt x="2111512" y="203200"/>
                  <a:pt x="2107094" y="304800"/>
                </a:cubicBezTo>
                <a:lnTo>
                  <a:pt x="2213112" y="874644"/>
                </a:lnTo>
                <a:lnTo>
                  <a:pt x="0" y="887896"/>
                </a:lnTo>
                <a:cubicBezTo>
                  <a:pt x="0" y="697948"/>
                  <a:pt x="26504" y="508001"/>
                  <a:pt x="26504" y="318053"/>
                </a:cubicBezTo>
                <a:lnTo>
                  <a:pt x="119269" y="13252"/>
                </a:lnTo>
                <a:close/>
              </a:path>
            </a:pathLst>
          </a:custGeom>
          <a:solidFill>
            <a:schemeClr val="accent6">
              <a:lumMod val="40000"/>
              <a:lumOff val="60000"/>
            </a:schemeClr>
          </a:solidFill>
          <a:ln>
            <a:solidFill>
              <a:schemeClr val="accent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là</a:t>
            </a:r>
            <a:r>
              <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trường</a:t>
            </a:r>
            <a:r>
              <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Tiểu</a:t>
            </a:r>
            <a:r>
              <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Lê</a:t>
            </a:r>
            <a:r>
              <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Quí</a:t>
            </a:r>
            <a:r>
              <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Đôn</a:t>
            </a:r>
            <a:r>
              <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Rectangle 1">
            <a:extLst>
              <a:ext uri="{FF2B5EF4-FFF2-40B4-BE49-F238E27FC236}">
                <a16:creationId xmlns:a16="http://schemas.microsoft.com/office/drawing/2014/main" id="{076D5566-4FF5-3272-3E66-C505BF4102F1}"/>
              </a:ext>
            </a:extLst>
          </p:cNvPr>
          <p:cNvSpPr/>
          <p:nvPr/>
        </p:nvSpPr>
        <p:spPr>
          <a:xfrm>
            <a:off x="5612295" y="4096505"/>
            <a:ext cx="5320748" cy="887896"/>
          </a:xfrm>
          <a:custGeom>
            <a:avLst/>
            <a:gdLst>
              <a:gd name="connsiteX0" fmla="*/ 0 w 2266121"/>
              <a:gd name="connsiteY0" fmla="*/ 0 h 874644"/>
              <a:gd name="connsiteX1" fmla="*/ 2266121 w 2266121"/>
              <a:gd name="connsiteY1" fmla="*/ 0 h 874644"/>
              <a:gd name="connsiteX2" fmla="*/ 2266121 w 2266121"/>
              <a:gd name="connsiteY2" fmla="*/ 874644 h 874644"/>
              <a:gd name="connsiteX3" fmla="*/ 0 w 2266121"/>
              <a:gd name="connsiteY3" fmla="*/ 874644 h 874644"/>
              <a:gd name="connsiteX4" fmla="*/ 0 w 2266121"/>
              <a:gd name="connsiteY4" fmla="*/ 0 h 874644"/>
              <a:gd name="connsiteX0" fmla="*/ 0 w 2266121"/>
              <a:gd name="connsiteY0" fmla="*/ 0 h 874644"/>
              <a:gd name="connsiteX1" fmla="*/ 2266121 w 2266121"/>
              <a:gd name="connsiteY1" fmla="*/ 0 h 874644"/>
              <a:gd name="connsiteX2" fmla="*/ 2266121 w 2266121"/>
              <a:gd name="connsiteY2" fmla="*/ 874644 h 874644"/>
              <a:gd name="connsiteX3" fmla="*/ 0 w 2266121"/>
              <a:gd name="connsiteY3" fmla="*/ 874644 h 874644"/>
              <a:gd name="connsiteX4" fmla="*/ 79513 w 2266121"/>
              <a:gd name="connsiteY4" fmla="*/ 318053 h 874644"/>
              <a:gd name="connsiteX5" fmla="*/ 0 w 2266121"/>
              <a:gd name="connsiteY5" fmla="*/ 0 h 874644"/>
              <a:gd name="connsiteX0" fmla="*/ 0 w 2266121"/>
              <a:gd name="connsiteY0" fmla="*/ 0 h 887896"/>
              <a:gd name="connsiteX1" fmla="*/ 2266121 w 2266121"/>
              <a:gd name="connsiteY1" fmla="*/ 0 h 887896"/>
              <a:gd name="connsiteX2" fmla="*/ 2266121 w 2266121"/>
              <a:gd name="connsiteY2" fmla="*/ 874644 h 887896"/>
              <a:gd name="connsiteX3" fmla="*/ 53009 w 2266121"/>
              <a:gd name="connsiteY3" fmla="*/ 887896 h 887896"/>
              <a:gd name="connsiteX4" fmla="*/ 79513 w 2266121"/>
              <a:gd name="connsiteY4" fmla="*/ 318053 h 887896"/>
              <a:gd name="connsiteX5" fmla="*/ 0 w 2266121"/>
              <a:gd name="connsiteY5" fmla="*/ 0 h 887896"/>
              <a:gd name="connsiteX0" fmla="*/ 119269 w 2213112"/>
              <a:gd name="connsiteY0" fmla="*/ 13252 h 887896"/>
              <a:gd name="connsiteX1" fmla="*/ 2213112 w 2213112"/>
              <a:gd name="connsiteY1" fmla="*/ 0 h 887896"/>
              <a:gd name="connsiteX2" fmla="*/ 2213112 w 2213112"/>
              <a:gd name="connsiteY2" fmla="*/ 874644 h 887896"/>
              <a:gd name="connsiteX3" fmla="*/ 0 w 2213112"/>
              <a:gd name="connsiteY3" fmla="*/ 887896 h 887896"/>
              <a:gd name="connsiteX4" fmla="*/ 26504 w 2213112"/>
              <a:gd name="connsiteY4" fmla="*/ 318053 h 887896"/>
              <a:gd name="connsiteX5" fmla="*/ 119269 w 2213112"/>
              <a:gd name="connsiteY5" fmla="*/ 13252 h 887896"/>
              <a:gd name="connsiteX0" fmla="*/ 119269 w 2213112"/>
              <a:gd name="connsiteY0" fmla="*/ 13252 h 887896"/>
              <a:gd name="connsiteX1" fmla="*/ 2213112 w 2213112"/>
              <a:gd name="connsiteY1" fmla="*/ 0 h 887896"/>
              <a:gd name="connsiteX2" fmla="*/ 2107094 w 2213112"/>
              <a:gd name="connsiteY2" fmla="*/ 304800 h 887896"/>
              <a:gd name="connsiteX3" fmla="*/ 2213112 w 2213112"/>
              <a:gd name="connsiteY3" fmla="*/ 874644 h 887896"/>
              <a:gd name="connsiteX4" fmla="*/ 0 w 2213112"/>
              <a:gd name="connsiteY4" fmla="*/ 887896 h 887896"/>
              <a:gd name="connsiteX5" fmla="*/ 26504 w 2213112"/>
              <a:gd name="connsiteY5" fmla="*/ 318053 h 887896"/>
              <a:gd name="connsiteX6" fmla="*/ 119269 w 2213112"/>
              <a:gd name="connsiteY6" fmla="*/ 13252 h 88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3112" h="887896">
                <a:moveTo>
                  <a:pt x="119269" y="13252"/>
                </a:moveTo>
                <a:lnTo>
                  <a:pt x="2213112" y="0"/>
                </a:lnTo>
                <a:cubicBezTo>
                  <a:pt x="2208694" y="101600"/>
                  <a:pt x="2111512" y="203200"/>
                  <a:pt x="2107094" y="304800"/>
                </a:cubicBezTo>
                <a:lnTo>
                  <a:pt x="2213112" y="874644"/>
                </a:lnTo>
                <a:lnTo>
                  <a:pt x="0" y="887896"/>
                </a:lnTo>
                <a:cubicBezTo>
                  <a:pt x="0" y="697948"/>
                  <a:pt x="26504" y="508001"/>
                  <a:pt x="26504" y="318053"/>
                </a:cubicBezTo>
                <a:lnTo>
                  <a:pt x="119269" y="13252"/>
                </a:lnTo>
                <a:close/>
              </a:path>
            </a:pathLst>
          </a:custGeom>
          <a:solidFill>
            <a:schemeClr val="accent6">
              <a:lumMod val="40000"/>
              <a:lumOff val="60000"/>
            </a:schemeClr>
          </a:solidFill>
          <a:ln>
            <a:solidFill>
              <a:schemeClr val="accent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là</a:t>
            </a:r>
            <a:r>
              <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sinh</a:t>
            </a:r>
            <a:r>
              <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lớp</a:t>
            </a:r>
            <a:r>
              <a:rPr lang="en-GB" sz="3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2A.</a:t>
            </a:r>
          </a:p>
        </p:txBody>
      </p:sp>
      <p:sp>
        <p:nvSpPr>
          <p:cNvPr id="20" name="TextBox 19">
            <a:extLst>
              <a:ext uri="{FF2B5EF4-FFF2-40B4-BE49-F238E27FC236}">
                <a16:creationId xmlns:a16="http://schemas.microsoft.com/office/drawing/2014/main" id="{AB1B0EBD-3C55-1208-D846-C87504441778}"/>
              </a:ext>
            </a:extLst>
          </p:cNvPr>
          <p:cNvSpPr txBox="1"/>
          <p:nvPr/>
        </p:nvSpPr>
        <p:spPr>
          <a:xfrm>
            <a:off x="2716696" y="1247363"/>
            <a:ext cx="503582" cy="646331"/>
          </a:xfrm>
          <a:prstGeom prst="rect">
            <a:avLst/>
          </a:prstGeom>
          <a:noFill/>
        </p:spPr>
        <p:txBody>
          <a:bodyPr wrap="square" rtlCol="0">
            <a:spAutoFit/>
          </a:bodyPr>
          <a:lstStyle/>
          <a:p>
            <a:r>
              <a:rPr lang="en-GB" sz="3600" b="1" dirty="0">
                <a:latin typeface="Arial-Rounded" panose="020B0500000000000000" pitchFamily="34" charset="0"/>
                <a:ea typeface="Arial-Rounded" panose="020B0500000000000000" pitchFamily="34" charset="0"/>
                <a:cs typeface="Arial-Rounded" panose="020B0500000000000000" pitchFamily="34" charset="0"/>
              </a:rPr>
              <a:t>A</a:t>
            </a:r>
          </a:p>
        </p:txBody>
      </p:sp>
      <p:sp>
        <p:nvSpPr>
          <p:cNvPr id="21" name="TextBox 20">
            <a:extLst>
              <a:ext uri="{FF2B5EF4-FFF2-40B4-BE49-F238E27FC236}">
                <a16:creationId xmlns:a16="http://schemas.microsoft.com/office/drawing/2014/main" id="{87A40287-6A52-2E17-3FE0-21169C5F66CF}"/>
              </a:ext>
            </a:extLst>
          </p:cNvPr>
          <p:cNvSpPr txBox="1"/>
          <p:nvPr/>
        </p:nvSpPr>
        <p:spPr>
          <a:xfrm>
            <a:off x="8144234" y="1237585"/>
            <a:ext cx="503582" cy="646331"/>
          </a:xfrm>
          <a:prstGeom prst="rect">
            <a:avLst/>
          </a:prstGeom>
          <a:noFill/>
        </p:spPr>
        <p:txBody>
          <a:bodyPr wrap="square" rtlCol="0">
            <a:spAutoFit/>
          </a:bodyPr>
          <a:lstStyle/>
          <a:p>
            <a:r>
              <a:rPr lang="en-GB" sz="3600" b="1" dirty="0">
                <a:latin typeface="Arial-Rounded" panose="020B0500000000000000" pitchFamily="34" charset="0"/>
                <a:ea typeface="Arial-Rounded" panose="020B0500000000000000" pitchFamily="34" charset="0"/>
                <a:cs typeface="Arial-Rounded" panose="020B0500000000000000" pitchFamily="34" charset="0"/>
              </a:rPr>
              <a:t>B</a:t>
            </a:r>
          </a:p>
        </p:txBody>
      </p:sp>
      <p:cxnSp>
        <p:nvCxnSpPr>
          <p:cNvPr id="22" name="Straight Arrow Connector 21">
            <a:extLst>
              <a:ext uri="{FF2B5EF4-FFF2-40B4-BE49-F238E27FC236}">
                <a16:creationId xmlns:a16="http://schemas.microsoft.com/office/drawing/2014/main" id="{21D5B4C0-6780-6283-27D5-770290516C2C}"/>
              </a:ext>
            </a:extLst>
          </p:cNvPr>
          <p:cNvCxnSpPr>
            <a:stCxn id="10" idx="2"/>
            <a:endCxn id="19" idx="5"/>
          </p:cNvCxnSpPr>
          <p:nvPr/>
        </p:nvCxnSpPr>
        <p:spPr>
          <a:xfrm>
            <a:off x="4076480" y="2192868"/>
            <a:ext cx="1599536" cy="2221690"/>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23" name="Straight Arrow Connector 22">
            <a:extLst>
              <a:ext uri="{FF2B5EF4-FFF2-40B4-BE49-F238E27FC236}">
                <a16:creationId xmlns:a16="http://schemas.microsoft.com/office/drawing/2014/main" id="{8DA9CA2F-24E9-589A-B172-6865DC1D6066}"/>
              </a:ext>
            </a:extLst>
          </p:cNvPr>
          <p:cNvCxnSpPr>
            <a:stCxn id="15" idx="2"/>
            <a:endCxn id="18" idx="5"/>
          </p:cNvCxnSpPr>
          <p:nvPr/>
        </p:nvCxnSpPr>
        <p:spPr>
          <a:xfrm flipV="1">
            <a:off x="4076480" y="3300186"/>
            <a:ext cx="1599536" cy="1101119"/>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25" name="Straight Arrow Connector 24">
            <a:extLst>
              <a:ext uri="{FF2B5EF4-FFF2-40B4-BE49-F238E27FC236}">
                <a16:creationId xmlns:a16="http://schemas.microsoft.com/office/drawing/2014/main" id="{C1CF3209-EFE5-076C-8ED7-595D231CB129}"/>
              </a:ext>
            </a:extLst>
          </p:cNvPr>
          <p:cNvCxnSpPr>
            <a:stCxn id="11" idx="2"/>
            <a:endCxn id="16" idx="5"/>
          </p:cNvCxnSpPr>
          <p:nvPr/>
        </p:nvCxnSpPr>
        <p:spPr>
          <a:xfrm flipV="1">
            <a:off x="4076480" y="2206121"/>
            <a:ext cx="1599536" cy="1080812"/>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907097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par>
                                <p:cTn id="34" presetID="22" presetClass="entr" presetSubtype="4"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par>
                                <p:cTn id="37" presetID="22" presetClass="entr" presetSubtype="4"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0"/>
                    </p:tgtEl>
                  </p:cond>
                </p:stCondLst>
                <p:endSync evt="end" delay="0">
                  <p:rtn val="all"/>
                </p:endSync>
                <p:childTnLst>
                  <p:par>
                    <p:cTn id="41" fill="hold">
                      <p:stCondLst>
                        <p:cond delay="0"/>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up)">
                                      <p:cBhvr>
                                        <p:cTn id="45" dur="500"/>
                                        <p:tgtEl>
                                          <p:spTgt spid="22"/>
                                        </p:tgtEl>
                                      </p:cBhvr>
                                    </p:animEffect>
                                  </p:childTnLst>
                                </p:cTn>
                              </p:par>
                            </p:childTnLst>
                          </p:cTn>
                        </p:par>
                      </p:childTnLst>
                    </p:cTn>
                  </p:par>
                </p:childTnLst>
              </p:cTn>
              <p:nextCondLst>
                <p:cond evt="onClick" delay="0">
                  <p:tgtEl>
                    <p:spTgt spid="10"/>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childTnLst>
                          </p:cTn>
                        </p:par>
                      </p:childTnLst>
                    </p:cTn>
                  </p:par>
                </p:childTnLst>
              </p:cTn>
              <p:nextCondLst>
                <p:cond evt="onClick" delay="0">
                  <p:tgtEl>
                    <p:spTgt spid="11"/>
                  </p:tgtEl>
                </p:cond>
              </p:nextCondLst>
            </p:seq>
            <p:seq concurrent="1" nextAc="seek">
              <p:cTn id="52" restart="whenNotActive" fill="hold" evtFilter="cancelBubble" nodeType="interactiveSeq">
                <p:stCondLst>
                  <p:cond evt="onClick" delay="0">
                    <p:tgtEl>
                      <p:spTgt spid="15"/>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down)">
                                      <p:cBhvr>
                                        <p:cTn id="57" dur="500"/>
                                        <p:tgtEl>
                                          <p:spTgt spid="23"/>
                                        </p:tgtEl>
                                      </p:cBhvr>
                                    </p:animEffect>
                                  </p:childTnLst>
                                </p:cTn>
                              </p:par>
                            </p:childTnLst>
                          </p:cTn>
                        </p:par>
                      </p:childTnLst>
                    </p:cTn>
                  </p:par>
                </p:childTnLst>
              </p:cTn>
              <p:nextCondLst>
                <p:cond evt="onClick" delay="0">
                  <p:tgtEl>
                    <p:spTgt spid="15"/>
                  </p:tgtEl>
                </p:cond>
              </p:nextCondLst>
            </p:seq>
          </p:childTnLst>
        </p:cTn>
      </p:par>
    </p:tnLst>
    <p:bldLst>
      <p:bldP spid="10" grpId="0" animBg="1"/>
      <p:bldP spid="11" grpId="0" animBg="1"/>
      <p:bldP spid="15" grpId="0" animBg="1"/>
      <p:bldP spid="16" grpId="0" animBg="1"/>
      <p:bldP spid="18" grpId="0" animBg="1"/>
      <p:bldP spid="19" grpId="0" animBg="1"/>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7993B13-0282-7C5C-1AD3-D71ED1EE40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3500" y="1342662"/>
            <a:ext cx="4953145" cy="5293505"/>
          </a:xfrm>
          <a:prstGeom prst="rect">
            <a:avLst/>
          </a:prstGeom>
        </p:spPr>
      </p:pic>
      <p:sp>
        <p:nvSpPr>
          <p:cNvPr id="2" name="Speech Bubble: Rectangle with Corners Rounded 1">
            <a:extLst>
              <a:ext uri="{FF2B5EF4-FFF2-40B4-BE49-F238E27FC236}">
                <a16:creationId xmlns:a16="http://schemas.microsoft.com/office/drawing/2014/main" id="{46BE66EB-1397-3653-8616-F2D7A995486E}"/>
              </a:ext>
            </a:extLst>
          </p:cNvPr>
          <p:cNvSpPr/>
          <p:nvPr/>
        </p:nvSpPr>
        <p:spPr>
          <a:xfrm>
            <a:off x="5184417" y="496020"/>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3. </a:t>
            </a:r>
            <a:r>
              <a:rPr lang="en-US" sz="60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Đặt</a:t>
            </a:r>
            <a:r>
              <a:rPr lang="en-US" sz="60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 1 </a:t>
            </a:r>
            <a:r>
              <a:rPr lang="en-US" sz="60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câu</a:t>
            </a:r>
            <a:r>
              <a:rPr lang="en-US" sz="60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giới</a:t>
            </a:r>
            <a:r>
              <a:rPr lang="en-US" sz="60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thiệu</a:t>
            </a:r>
            <a:r>
              <a:rPr lang="en-US" sz="60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theo</a:t>
            </a:r>
            <a:r>
              <a:rPr lang="en-US" sz="60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mẫu</a:t>
            </a:r>
            <a:r>
              <a:rPr lang="en-US" sz="60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 ở </a:t>
            </a:r>
            <a:r>
              <a:rPr lang="en-US" sz="6000" b="1"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bài</a:t>
            </a:r>
            <a:r>
              <a:rPr lang="en-US" sz="60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 2.</a:t>
            </a:r>
          </a:p>
        </p:txBody>
      </p:sp>
    </p:spTree>
    <p:extLst>
      <p:ext uri="{BB962C8B-B14F-4D97-AF65-F5344CB8AC3E}">
        <p14:creationId xmlns:p14="http://schemas.microsoft.com/office/powerpoint/2010/main" val="1152474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1.66667E-6 -1.85185E-6 L -1.66667E-6 -0.07222 " pathEditMode="relative" rAng="0" ptsTypes="AA">
                                      <p:cBhvr>
                                        <p:cTn id="6" dur="250" accel="50000" decel="50000" autoRev="1" fill="hold">
                                          <p:stCondLst>
                                            <p:cond delay="0"/>
                                          </p:stCondLst>
                                        </p:cTn>
                                        <p:tgtEl>
                                          <p:spTgt spid="2">
                                            <p:txEl>
                                              <p:pRg st="0" end="0"/>
                                            </p:txEl>
                                          </p:spTgt>
                                        </p:tgtEl>
                                        <p:attrNameLst>
                                          <p:attrName>ppt_x</p:attrName>
                                          <p:attrName>ppt_y</p:attrName>
                                        </p:attrNameLst>
                                      </p:cBhvr>
                                      <p:rCtr x="0" y="-3611"/>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365</Words>
  <Application>Microsoft Office PowerPoint</Application>
  <PresentationFormat>Widescreen</PresentationFormat>
  <Paragraphs>73</Paragraphs>
  <Slides>17</Slides>
  <Notes>6</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17</vt:i4>
      </vt:variant>
    </vt:vector>
  </HeadingPairs>
  <TitlesOfParts>
    <vt:vector size="32" baseType="lpstr">
      <vt:lpstr>等线</vt:lpstr>
      <vt:lpstr>等线 Light</vt:lpstr>
      <vt:lpstr>微软雅黑</vt:lpstr>
      <vt:lpstr>Arial</vt:lpstr>
      <vt:lpstr>Arial-Rounded</vt:lpstr>
      <vt:lpstr>Calibri</vt:lpstr>
      <vt:lpstr>Calibri Light</vt:lpstr>
      <vt:lpstr>UTM Avo</vt:lpstr>
      <vt:lpstr>UTM Cookies</vt:lpstr>
      <vt:lpstr>Office Theme</vt:lpstr>
      <vt:lpstr>1_Custom Design</vt:lpstr>
      <vt:lpstr>office</vt:lpstr>
      <vt:lpstr>Office 主题​​</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Phạm Duyên Duyên</cp:lastModifiedBy>
  <cp:revision>29</cp:revision>
  <dcterms:created xsi:type="dcterms:W3CDTF">2024-03-22T10:04:00Z</dcterms:created>
  <dcterms:modified xsi:type="dcterms:W3CDTF">2025-09-06T09:19:04Z</dcterms:modified>
</cp:coreProperties>
</file>