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2007577241" r:id="rId3"/>
    <p:sldId id="300" r:id="rId4"/>
    <p:sldId id="2007577240" r:id="rId5"/>
    <p:sldId id="314" r:id="rId6"/>
    <p:sldId id="307" r:id="rId7"/>
    <p:sldId id="2007577245" r:id="rId8"/>
    <p:sldId id="289" r:id="rId9"/>
    <p:sldId id="2007577250" r:id="rId10"/>
    <p:sldId id="2007577249" r:id="rId11"/>
    <p:sldId id="2007577252" r:id="rId12"/>
    <p:sldId id="2007577254" r:id="rId13"/>
    <p:sldId id="4317" r:id="rId14"/>
    <p:sldId id="2007577253"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464E8-F54F-4D1B-BDB2-89503B6EFD2E}"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3EE11-83DB-4A7C-81EB-80C02D7C33CD}" type="slidenum">
              <a:rPr lang="en-US" smtClean="0"/>
              <a:t>‹#›</a:t>
            </a:fld>
            <a:endParaRPr lang="en-US"/>
          </a:p>
        </p:txBody>
      </p:sp>
    </p:spTree>
    <p:extLst>
      <p:ext uri="{BB962C8B-B14F-4D97-AF65-F5344CB8AC3E}">
        <p14:creationId xmlns:p14="http://schemas.microsoft.com/office/powerpoint/2010/main" val="300630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bấm vào cà rốt =&gt; chuyển đến câu hỏi =&gt; bấm trở về =&gt; cà rốt tự động biến mất.</a:t>
            </a:r>
          </a:p>
          <a:p>
            <a:r>
              <a:rPr lang="vi-VN" dirty="0"/>
              <a:t>GV bấm vào mặt trời để chuyển đến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58529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78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226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a:prstGeom prst="rect">
            <a:avLst/>
          </a:prstGeo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2024/9/29</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2583497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87066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94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2307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156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64956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8744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33136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2024/9/29</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348926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2024/9/29</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451163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2024/9/29</a:t>
            </a:fld>
            <a:endParaRPr lang="zh-CN" alt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86801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4541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330670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17175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4400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29/09/2024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6823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94737" y="0"/>
            <a:ext cx="1746999" cy="1746999"/>
          </a:xfrm>
          <a:prstGeom prst="rect">
            <a:avLst/>
          </a:prstGeom>
        </p:spPr>
      </p:pic>
    </p:spTree>
    <p:extLst>
      <p:ext uri="{BB962C8B-B14F-4D97-AF65-F5344CB8AC3E}">
        <p14:creationId xmlns:p14="http://schemas.microsoft.com/office/powerpoint/2010/main" val="866783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749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33.png"/><Relationship Id="rId4" Type="http://schemas.microsoft.com/office/2007/relationships/hdphoto" Target="../media/hdphoto15.wdp"/><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slide" Target="slide8.xml"/><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slide" Target="slide10.xml"/><Relationship Id="rId4" Type="http://schemas.openxmlformats.org/officeDocument/2006/relationships/slide" Target="slide9.xml"/><Relationship Id="rId9" Type="http://schemas.microsoft.com/office/2007/relationships/hdphoto" Target="../media/hdphoto5.wdp"/><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30.png"/><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0A1EFD-B7A4-42C4-96CB-7CFD33EC0D47}"/>
              </a:ext>
            </a:extLst>
          </p:cNvPr>
          <p:cNvPicPr>
            <a:picLocks noChangeAspect="1"/>
          </p:cNvPicPr>
          <p:nvPr/>
        </p:nvPicPr>
        <p:blipFill>
          <a:blip r:embed="rId2"/>
          <a:stretch>
            <a:fillRect/>
          </a:stretch>
        </p:blipFill>
        <p:spPr>
          <a:xfrm>
            <a:off x="-528736" y="-219406"/>
            <a:ext cx="12865429" cy="8046051"/>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FE3B66DF-B224-292F-1B5C-360C7788EFFE}"/>
              </a:ext>
            </a:extLst>
          </p:cNvPr>
          <p:cNvGrpSpPr/>
          <p:nvPr/>
        </p:nvGrpSpPr>
        <p:grpSpPr>
          <a:xfrm>
            <a:off x="3276644" y="1376681"/>
            <a:ext cx="7113566" cy="1655507"/>
            <a:chOff x="1005030" y="2497824"/>
            <a:chExt cx="4945524" cy="901747"/>
          </a:xfrm>
        </p:grpSpPr>
        <p:sp>
          <p:nvSpPr>
            <p:cNvPr id="3" name="Rounded Rectangle 36">
              <a:extLst>
                <a:ext uri="{FF2B5EF4-FFF2-40B4-BE49-F238E27FC236}">
                  <a16:creationId xmlns:a16="http://schemas.microsoft.com/office/drawing/2014/main" id="{6D32EEC0-E355-8EEB-A3F0-0F4BE77271F9}"/>
                </a:ext>
              </a:extLst>
            </p:cNvPr>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0D003A37-2090-CB0E-F4B3-1B195259EE1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6" name="Group 5">
            <a:extLst>
              <a:ext uri="{FF2B5EF4-FFF2-40B4-BE49-F238E27FC236}">
                <a16:creationId xmlns:a16="http://schemas.microsoft.com/office/drawing/2014/main" id="{A59E27BC-9531-FD5E-6D99-812C88A087EF}"/>
              </a:ext>
            </a:extLst>
          </p:cNvPr>
          <p:cNvGrpSpPr/>
          <p:nvPr/>
        </p:nvGrpSpPr>
        <p:grpSpPr>
          <a:xfrm>
            <a:off x="1263807" y="2821722"/>
            <a:ext cx="8099465" cy="1762782"/>
            <a:chOff x="1033988" y="3057919"/>
            <a:chExt cx="6414221" cy="1072260"/>
          </a:xfrm>
        </p:grpSpPr>
        <p:sp>
          <p:nvSpPr>
            <p:cNvPr id="8" name="Rounded Rectangle 39">
              <a:extLst>
                <a:ext uri="{FF2B5EF4-FFF2-40B4-BE49-F238E27FC236}">
                  <a16:creationId xmlns:a16="http://schemas.microsoft.com/office/drawing/2014/main" id="{B70503A6-A60A-CD22-F21B-FB7B59780DD3}"/>
                </a:ext>
              </a:extLst>
            </p:cNvPr>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a:extLst>
                <a:ext uri="{FF2B5EF4-FFF2-40B4-BE49-F238E27FC236}">
                  <a16:creationId xmlns:a16="http://schemas.microsoft.com/office/drawing/2014/main" id="{2D5BCE24-D711-4E06-D3C8-8FEE9049A0E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10" name="Group 9">
            <a:extLst>
              <a:ext uri="{FF2B5EF4-FFF2-40B4-BE49-F238E27FC236}">
                <a16:creationId xmlns:a16="http://schemas.microsoft.com/office/drawing/2014/main" id="{A008EE87-B43D-B710-6476-136294084C88}"/>
              </a:ext>
            </a:extLst>
          </p:cNvPr>
          <p:cNvGrpSpPr/>
          <p:nvPr/>
        </p:nvGrpSpPr>
        <p:grpSpPr>
          <a:xfrm>
            <a:off x="283489" y="4491781"/>
            <a:ext cx="6988665" cy="1538383"/>
            <a:chOff x="1082523" y="3889781"/>
            <a:chExt cx="5971430" cy="1204042"/>
          </a:xfrm>
        </p:grpSpPr>
        <p:sp>
          <p:nvSpPr>
            <p:cNvPr id="12" name="Rounded Rectangle 42">
              <a:extLst>
                <a:ext uri="{FF2B5EF4-FFF2-40B4-BE49-F238E27FC236}">
                  <a16:creationId xmlns:a16="http://schemas.microsoft.com/office/drawing/2014/main" id="{D4E14400-78B3-539F-76FF-9394051FAD89}"/>
                </a:ext>
              </a:extLst>
            </p:cNvPr>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Sở</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085CF180-602F-B7BC-BBF4-43A558D6149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14" name="Picture 13">
            <a:extLst>
              <a:ext uri="{FF2B5EF4-FFF2-40B4-BE49-F238E27FC236}">
                <a16:creationId xmlns:a16="http://schemas.microsoft.com/office/drawing/2014/main" id="{04D85A0C-4C64-9784-2912-8517CC025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15" name="TextBox 14">
            <a:extLst>
              <a:ext uri="{FF2B5EF4-FFF2-40B4-BE49-F238E27FC236}">
                <a16:creationId xmlns:a16="http://schemas.microsoft.com/office/drawing/2014/main" id="{8AC22815-4F9D-9331-3727-E83DD5FFF596}"/>
              </a:ext>
            </a:extLst>
          </p:cNvPr>
          <p:cNvSpPr txBox="1"/>
          <p:nvPr/>
        </p:nvSpPr>
        <p:spPr>
          <a:xfrm>
            <a:off x="943444" y="674855"/>
            <a:ext cx="1575728" cy="851297"/>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G:</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7515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CF9A321-A853-D1D7-23AD-759A8EC03AA4}"/>
              </a:ext>
            </a:extLst>
          </p:cNvPr>
          <p:cNvPicPr>
            <a:picLocks noChangeAspect="1"/>
          </p:cNvPicPr>
          <p:nvPr/>
        </p:nvPicPr>
        <p:blipFill>
          <a:blip r:embed="rId3"/>
          <a:stretch>
            <a:fillRect/>
          </a:stretch>
        </p:blipFill>
        <p:spPr>
          <a:xfrm>
            <a:off x="2722880" y="475059"/>
            <a:ext cx="6667182" cy="6031786"/>
          </a:xfrm>
          <a:prstGeom prst="rect">
            <a:avLst/>
          </a:prstGeom>
        </p:spPr>
      </p:pic>
    </p:spTree>
    <p:extLst>
      <p:ext uri="{BB962C8B-B14F-4D97-AF65-F5344CB8AC3E}">
        <p14:creationId xmlns:p14="http://schemas.microsoft.com/office/powerpoint/2010/main" val="395152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857173" y="409575"/>
            <a:ext cx="11032297" cy="3314700"/>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defTabSz="914377">
              <a:lnSpc>
                <a:spcPct val="120000"/>
              </a:lnSpc>
              <a:spcBef>
                <a:spcPct val="0"/>
              </a:spcBef>
              <a:defRPr/>
            </a:pPr>
            <a:r>
              <a:rPr lang="en-US" altLang="zh-CN"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Mẫu</a:t>
            </a:r>
            <a:r>
              <a:rPr lang="en-US" altLang="zh-C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1: </a:t>
            </a:r>
            <a:r>
              <a:rPr lang="vi-VN" altLang="zh-C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Tôi tên là Nguyễn Trí Tâm, học sinh lớp 2A, Trường Tiểu học Thành Công. Tôi thích học môn Toán và môn Tiếng Việt.</a:t>
            </a:r>
          </a:p>
        </p:txBody>
      </p:sp>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417" y="-96234"/>
            <a:ext cx="1390936" cy="1373491"/>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7"/>
          <a:stretch>
            <a:fillRect/>
          </a:stretch>
        </p:blipFill>
        <p:spPr>
          <a:xfrm>
            <a:off x="4664999" y="4212006"/>
            <a:ext cx="3786852" cy="2482043"/>
          </a:xfrm>
          <a:prstGeom prst="rect">
            <a:avLst/>
          </a:prstGeom>
        </p:spPr>
      </p:pic>
    </p:spTree>
    <p:custDataLst>
      <p:tags r:id="rId1"/>
    </p:custDataLst>
    <p:extLst>
      <p:ext uri="{BB962C8B-B14F-4D97-AF65-F5344CB8AC3E}">
        <p14:creationId xmlns:p14="http://schemas.microsoft.com/office/powerpoint/2010/main" val="3023526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outVertic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857173" y="409575"/>
            <a:ext cx="11032297" cy="3314700"/>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just" defTabSz="914377">
              <a:lnSpc>
                <a:spcPct val="120000"/>
              </a:lnSpc>
              <a:spcBef>
                <a:spcPct val="0"/>
              </a:spcBef>
              <a:defRPr/>
            </a:pPr>
            <a:r>
              <a:rPr lang="en-US"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Chào các bạn! Mình tên là Mai Thu Trang, năm nay mình bảy tuổi. Hiện nay mình đang học lớp 2 trường Tiểu học Dịch Vọng A. Mình thích học tất cả các môn. Ngoài giờ học mình còn thường chơi nhảy dây, cầu lông. Rất mong các bạn giúp đỡ mình trong năm học này.</a:t>
            </a:r>
          </a:p>
        </p:txBody>
      </p:sp>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08" y="0"/>
            <a:ext cx="1390936" cy="1373491"/>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7"/>
          <a:stretch>
            <a:fillRect/>
          </a:stretch>
        </p:blipFill>
        <p:spPr>
          <a:xfrm>
            <a:off x="4664999" y="4212006"/>
            <a:ext cx="3786852" cy="2482043"/>
          </a:xfrm>
          <a:prstGeom prst="rect">
            <a:avLst/>
          </a:prstGeom>
        </p:spPr>
      </p:pic>
    </p:spTree>
    <p:custDataLst>
      <p:tags r:id="rId1"/>
    </p:custDataLst>
    <p:extLst>
      <p:ext uri="{BB962C8B-B14F-4D97-AF65-F5344CB8AC3E}">
        <p14:creationId xmlns:p14="http://schemas.microsoft.com/office/powerpoint/2010/main" val="191830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outVertic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12192000" cy="6858001"/>
          </a:xfrm>
          <a:prstGeom prst="rect">
            <a:avLst/>
          </a:prstGeom>
          <a:blipFill dpi="0" rotWithShape="1">
            <a:blip r:embed="rId4"/>
            <a:srcRect/>
            <a:tile tx="0" ty="0" sx="100000" sy="100000" flip="none" algn="tl"/>
          </a:blipFill>
          <a:effectLst>
            <a:glow>
              <a:schemeClr val="accent1">
                <a:alpha val="40000"/>
              </a:schemeClr>
            </a:glow>
          </a:effectLst>
        </p:spPr>
      </p:pic>
      <p:pic>
        <p:nvPicPr>
          <p:cNvPr id="3" name="Picture 2">
            <a:extLst>
              <a:ext uri="{FF2B5EF4-FFF2-40B4-BE49-F238E27FC236}">
                <a16:creationId xmlns:a16="http://schemas.microsoft.com/office/drawing/2014/main" id="{94A3E6F4-2A53-2EEF-684E-E8D2850AC6FB}"/>
              </a:ext>
            </a:extLst>
          </p:cNvPr>
          <p:cNvPicPr>
            <a:picLocks noChangeAspect="1"/>
          </p:cNvPicPr>
          <p:nvPr/>
        </p:nvPicPr>
        <p:blipFill>
          <a:blip r:embed="rId5"/>
          <a:stretch>
            <a:fillRect/>
          </a:stretch>
        </p:blipFill>
        <p:spPr>
          <a:xfrm>
            <a:off x="1181616" y="1225964"/>
            <a:ext cx="5675868" cy="2158171"/>
          </a:xfrm>
          <a:prstGeom prst="rect">
            <a:avLst/>
          </a:prstGeom>
        </p:spPr>
      </p:pic>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524" y="1"/>
            <a:ext cx="12192000" cy="68615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F0CB4CF-0A88-7865-7C6B-0E73B865D57F}"/>
              </a:ext>
            </a:extLst>
          </p:cNvPr>
          <p:cNvGrpSpPr/>
          <p:nvPr/>
        </p:nvGrpSpPr>
        <p:grpSpPr>
          <a:xfrm>
            <a:off x="4367808" y="452669"/>
            <a:ext cx="4938117" cy="2408162"/>
            <a:chOff x="3876673" y="142875"/>
            <a:chExt cx="4283203" cy="2408161"/>
          </a:xfrm>
        </p:grpSpPr>
        <p:sp>
          <p:nvSpPr>
            <p:cNvPr id="3" name="Speech Bubble: Oval 2">
              <a:extLst>
                <a:ext uri="{FF2B5EF4-FFF2-40B4-BE49-F238E27FC236}">
                  <a16:creationId xmlns:a16="http://schemas.microsoft.com/office/drawing/2014/main" id="{4433F9A4-3C39-AF7E-201B-6676225BCA18}"/>
                </a:ext>
              </a:extLst>
            </p:cNvPr>
            <p:cNvSpPr/>
            <p:nvPr/>
          </p:nvSpPr>
          <p:spPr>
            <a:xfrm>
              <a:off x="3876673" y="142875"/>
              <a:ext cx="4283203" cy="2232394"/>
            </a:xfrm>
            <a:custGeom>
              <a:avLst/>
              <a:gdLst>
                <a:gd name="connsiteX0" fmla="*/ 185902 w 3212402"/>
                <a:gd name="connsiteY0" fmla="*/ 1702340 h 1674296"/>
                <a:gd name="connsiteX1" fmla="*/ 348299 w 3212402"/>
                <a:gd name="connsiteY1" fmla="*/ 1357711 h 1674296"/>
                <a:gd name="connsiteX2" fmla="*/ 1185458 w 3212402"/>
                <a:gd name="connsiteY2" fmla="*/ 29232 h 1674296"/>
                <a:gd name="connsiteX3" fmla="*/ 2622383 w 3212402"/>
                <a:gd name="connsiteY3" fmla="*/ 188837 h 1674296"/>
                <a:gd name="connsiteX4" fmla="*/ 2203853 w 3212402"/>
                <a:gd name="connsiteY4" fmla="*/ 1614186 h 1674296"/>
                <a:gd name="connsiteX5" fmla="*/ 814045 w 3212402"/>
                <a:gd name="connsiteY5" fmla="*/ 1565403 h 1674296"/>
                <a:gd name="connsiteX6" fmla="*/ 185902 w 3212402"/>
                <a:gd name="connsiteY6" fmla="*/ 1702340 h 167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2402" h="1674296" fill="none" extrusionOk="0">
                  <a:moveTo>
                    <a:pt x="185902" y="1702340"/>
                  </a:moveTo>
                  <a:cubicBezTo>
                    <a:pt x="238132" y="1624199"/>
                    <a:pt x="269088" y="1459076"/>
                    <a:pt x="348299" y="1357711"/>
                  </a:cubicBezTo>
                  <a:cubicBezTo>
                    <a:pt x="-468966" y="788709"/>
                    <a:pt x="158653" y="287050"/>
                    <a:pt x="1185458" y="29232"/>
                  </a:cubicBezTo>
                  <a:cubicBezTo>
                    <a:pt x="1722195" y="-86845"/>
                    <a:pt x="2137848" y="11662"/>
                    <a:pt x="2622383" y="188837"/>
                  </a:cubicBezTo>
                  <a:cubicBezTo>
                    <a:pt x="3567455" y="478595"/>
                    <a:pt x="3267355" y="1354573"/>
                    <a:pt x="2203853" y="1614186"/>
                  </a:cubicBezTo>
                  <a:cubicBezTo>
                    <a:pt x="1699417" y="1681627"/>
                    <a:pt x="1272775" y="1671943"/>
                    <a:pt x="814045" y="1565403"/>
                  </a:cubicBezTo>
                  <a:cubicBezTo>
                    <a:pt x="700506" y="1567913"/>
                    <a:pt x="365753" y="1662580"/>
                    <a:pt x="185902" y="1702340"/>
                  </a:cubicBezTo>
                  <a:close/>
                </a:path>
                <a:path w="3212402" h="1674296" stroke="0" extrusionOk="0">
                  <a:moveTo>
                    <a:pt x="185902" y="1702340"/>
                  </a:moveTo>
                  <a:cubicBezTo>
                    <a:pt x="231211" y="1555932"/>
                    <a:pt x="298690" y="1415559"/>
                    <a:pt x="348299" y="1357711"/>
                  </a:cubicBezTo>
                  <a:cubicBezTo>
                    <a:pt x="-513581" y="901897"/>
                    <a:pt x="47265" y="278787"/>
                    <a:pt x="1185458" y="29232"/>
                  </a:cubicBezTo>
                  <a:cubicBezTo>
                    <a:pt x="1664047" y="21460"/>
                    <a:pt x="2290195" y="64961"/>
                    <a:pt x="2622383" y="188837"/>
                  </a:cubicBezTo>
                  <a:cubicBezTo>
                    <a:pt x="3560383" y="632538"/>
                    <a:pt x="3322406" y="1379783"/>
                    <a:pt x="2203853" y="1614186"/>
                  </a:cubicBezTo>
                  <a:cubicBezTo>
                    <a:pt x="1702256" y="1689518"/>
                    <a:pt x="1296729" y="1704158"/>
                    <a:pt x="814045" y="1565403"/>
                  </a:cubicBezTo>
                  <a:cubicBezTo>
                    <a:pt x="515344" y="1576013"/>
                    <a:pt x="418364" y="1660548"/>
                    <a:pt x="185902" y="1702340"/>
                  </a:cubicBezTo>
                  <a:close/>
                </a:path>
              </a:pathLst>
            </a:custGeom>
            <a:solidFill>
              <a:srgbClr val="FFDAC1"/>
            </a:solidFill>
            <a:ln w="19050">
              <a:solidFill>
                <a:srgbClr val="002060"/>
              </a:solidFill>
              <a:extLst>
                <a:ext uri="{C807C97D-BFC1-408E-A445-0C87EB9F89A2}">
                  <ask:lineSketchStyleProps xmlns:ask="http://schemas.microsoft.com/office/drawing/2018/sketchyshapes" sd="2214188587">
                    <a:custGeom>
                      <a:avLst/>
                      <a:gdLst>
                        <a:gd name="connsiteX0" fmla="*/ 285769 w 4938117"/>
                        <a:gd name="connsiteY0" fmla="*/ 2269787 h 2232395"/>
                        <a:gd name="connsiteX1" fmla="*/ 535406 w 4938117"/>
                        <a:gd name="connsiteY1" fmla="*/ 1810281 h 2232395"/>
                        <a:gd name="connsiteX2" fmla="*/ 1822290 w 4938117"/>
                        <a:gd name="connsiteY2" fmla="*/ 38976 h 2232395"/>
                        <a:gd name="connsiteX3" fmla="*/ 4031137 w 4938117"/>
                        <a:gd name="connsiteY3" fmla="*/ 251782 h 2232395"/>
                        <a:gd name="connsiteX4" fmla="*/ 3387771 w 4938117"/>
                        <a:gd name="connsiteY4" fmla="*/ 2152248 h 2232395"/>
                        <a:gd name="connsiteX5" fmla="*/ 1251353 w 4938117"/>
                        <a:gd name="connsiteY5" fmla="*/ 2087204 h 2232395"/>
                        <a:gd name="connsiteX6" fmla="*/ 285769 w 4938117"/>
                        <a:gd name="connsiteY6" fmla="*/ 2269787 h 2232395"/>
                        <a:gd name="connsiteX0" fmla="*/ 285769 w 4938117"/>
                        <a:gd name="connsiteY0" fmla="*/ 2269787 h 2232395"/>
                        <a:gd name="connsiteX1" fmla="*/ 535406 w 4938117"/>
                        <a:gd name="connsiteY1" fmla="*/ 1810281 h 2232395"/>
                        <a:gd name="connsiteX2" fmla="*/ 1822290 w 4938117"/>
                        <a:gd name="connsiteY2" fmla="*/ 38976 h 2232395"/>
                        <a:gd name="connsiteX3" fmla="*/ 4031137 w 4938117"/>
                        <a:gd name="connsiteY3" fmla="*/ 251782 h 2232395"/>
                        <a:gd name="connsiteX4" fmla="*/ 3387771 w 4938117"/>
                        <a:gd name="connsiteY4" fmla="*/ 2152248 h 2232395"/>
                        <a:gd name="connsiteX5" fmla="*/ 1251353 w 4938117"/>
                        <a:gd name="connsiteY5" fmla="*/ 2087204 h 2232395"/>
                        <a:gd name="connsiteX6" fmla="*/ 285769 w 4938117"/>
                        <a:gd name="connsiteY6" fmla="*/ 2269787 h 223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117" h="2232395" fill="none" extrusionOk="0">
                          <a:moveTo>
                            <a:pt x="285769" y="2269787"/>
                          </a:moveTo>
                          <a:cubicBezTo>
                            <a:pt x="382663" y="2181170"/>
                            <a:pt x="400206" y="1931739"/>
                            <a:pt x="535406" y="1810281"/>
                          </a:cubicBezTo>
                          <a:cubicBezTo>
                            <a:pt x="-774520" y="998919"/>
                            <a:pt x="273710" y="417190"/>
                            <a:pt x="1822290" y="38976"/>
                          </a:cubicBezTo>
                          <a:cubicBezTo>
                            <a:pt x="2686107" y="-163994"/>
                            <a:pt x="3185265" y="7972"/>
                            <a:pt x="4031137" y="251782"/>
                          </a:cubicBezTo>
                          <a:cubicBezTo>
                            <a:pt x="5481551" y="502632"/>
                            <a:pt x="4951206" y="1783706"/>
                            <a:pt x="3387771" y="2152248"/>
                          </a:cubicBezTo>
                          <a:cubicBezTo>
                            <a:pt x="2522561" y="2194156"/>
                            <a:pt x="1982162" y="2214821"/>
                            <a:pt x="1251353" y="2087204"/>
                          </a:cubicBezTo>
                          <a:cubicBezTo>
                            <a:pt x="1088228" y="2092007"/>
                            <a:pt x="564823" y="2248080"/>
                            <a:pt x="285769" y="2269787"/>
                          </a:cubicBezTo>
                          <a:close/>
                        </a:path>
                        <a:path w="4938117" h="2232395" stroke="0" extrusionOk="0">
                          <a:moveTo>
                            <a:pt x="285769" y="2269787"/>
                          </a:moveTo>
                          <a:cubicBezTo>
                            <a:pt x="347013" y="2070986"/>
                            <a:pt x="473114" y="1878803"/>
                            <a:pt x="535406" y="1810281"/>
                          </a:cubicBezTo>
                          <a:cubicBezTo>
                            <a:pt x="-759913" y="1229686"/>
                            <a:pt x="289940" y="287514"/>
                            <a:pt x="1822290" y="38976"/>
                          </a:cubicBezTo>
                          <a:cubicBezTo>
                            <a:pt x="2557154" y="83229"/>
                            <a:pt x="3566481" y="134809"/>
                            <a:pt x="4031137" y="251782"/>
                          </a:cubicBezTo>
                          <a:cubicBezTo>
                            <a:pt x="5361392" y="955322"/>
                            <a:pt x="5198070" y="1814522"/>
                            <a:pt x="3387771" y="2152248"/>
                          </a:cubicBezTo>
                          <a:cubicBezTo>
                            <a:pt x="2627262" y="2199031"/>
                            <a:pt x="2021047" y="2333534"/>
                            <a:pt x="1251353" y="2087204"/>
                          </a:cubicBezTo>
                          <a:cubicBezTo>
                            <a:pt x="788529" y="2097024"/>
                            <a:pt x="628966" y="2188365"/>
                            <a:pt x="285769" y="2269787"/>
                          </a:cubicBezTo>
                          <a:close/>
                        </a:path>
                        <a:path w="4938117" h="2232395" fill="none" stroke="0" extrusionOk="0">
                          <a:moveTo>
                            <a:pt x="285769" y="2269787"/>
                          </a:moveTo>
                          <a:cubicBezTo>
                            <a:pt x="394170" y="2168936"/>
                            <a:pt x="407519" y="1937194"/>
                            <a:pt x="535406" y="1810281"/>
                          </a:cubicBezTo>
                          <a:cubicBezTo>
                            <a:pt x="-738634" y="1053478"/>
                            <a:pt x="189495" y="586328"/>
                            <a:pt x="1822290" y="38976"/>
                          </a:cubicBezTo>
                          <a:cubicBezTo>
                            <a:pt x="2622050" y="-42421"/>
                            <a:pt x="3316747" y="36225"/>
                            <a:pt x="4031137" y="251782"/>
                          </a:cubicBezTo>
                          <a:cubicBezTo>
                            <a:pt x="5459192" y="748689"/>
                            <a:pt x="5006823" y="1808725"/>
                            <a:pt x="3387771" y="2152248"/>
                          </a:cubicBezTo>
                          <a:cubicBezTo>
                            <a:pt x="2535720" y="2211325"/>
                            <a:pt x="2077604" y="2256923"/>
                            <a:pt x="1251353" y="2087204"/>
                          </a:cubicBezTo>
                          <a:cubicBezTo>
                            <a:pt x="1108989" y="2051916"/>
                            <a:pt x="567676" y="2217283"/>
                            <a:pt x="285769" y="226978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sz="3200" b="1" dirty="0">
                <a:solidFill>
                  <a:srgbClr val="5B9BD5">
                    <a:lumMod val="75000"/>
                  </a:srgb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BD7F01C-3C4D-7F1B-1692-40C9AC98AAA0}"/>
                </a:ext>
              </a:extLst>
            </p:cNvPr>
            <p:cNvSpPr txBox="1"/>
            <p:nvPr/>
          </p:nvSpPr>
          <p:spPr>
            <a:xfrm>
              <a:off x="4339447" y="612045"/>
              <a:ext cx="3438691" cy="1938991"/>
            </a:xfrm>
            <a:prstGeom prst="rect">
              <a:avLst/>
            </a:prstGeom>
            <a:noFill/>
          </p:spPr>
          <p:txBody>
            <a:bodyPr wrap="square" rtlCol="0">
              <a:spAutoFit/>
            </a:bodyPr>
            <a:lstStyle/>
            <a:p>
              <a:pPr algn="ctr" defTabSz="914377">
                <a:defRPr/>
              </a:pPr>
              <a:r>
                <a:rPr lang="en-US" sz="4000" b="1" dirty="0" err="1">
                  <a:solidFill>
                    <a:srgbClr val="0070C0"/>
                  </a:solidFill>
                  <a:latin typeface="Calibri" panose="020F0502020204030204" pitchFamily="34" charset="0"/>
                  <a:cs typeface="Calibri" panose="020F0502020204030204" pitchFamily="34" charset="0"/>
                </a:rPr>
                <a:t>Thi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nói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giới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thiệu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về</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bản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thân</a:t>
              </a:r>
              <a:endParaRPr lang="vi-VN" sz="4000" b="1" dirty="0">
                <a:solidFill>
                  <a:srgbClr val="0070C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315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a:extLst>
              <a:ext uri="{FF2B5EF4-FFF2-40B4-BE49-F238E27FC236}">
                <a16:creationId xmlns:a16="http://schemas.microsoft.com/office/drawing/2014/main" id="{A44E93FA-A2AC-401E-94D7-B28FA29B2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7" y="1709"/>
            <a:ext cx="12191973" cy="6856715"/>
          </a:xfrm>
          <a:prstGeom prst="rect">
            <a:avLst/>
          </a:prstGeom>
        </p:spPr>
      </p:pic>
      <p:pic>
        <p:nvPicPr>
          <p:cNvPr id="4" name="Hình ảnh 12" descr="Ảnh có chứa văn bản, đồ chơi, búp bê&#10;&#10;Mô tả được tạo tự động">
            <a:extLst>
              <a:ext uri="{FF2B5EF4-FFF2-40B4-BE49-F238E27FC236}">
                <a16:creationId xmlns:a16="http://schemas.microsoft.com/office/drawing/2014/main" id="{143624D4-591F-4D72-8CC5-50159ABBB5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791" b="98707" l="1655" r="18897">
                        <a14:foregroundMark x1="10624" y1="38601" x2="4365" y2="44665"/>
                        <a14:foregroundMark x1="4365" y1="44665" x2="4245" y2="44988"/>
                        <a14:foregroundMark x1="10959" y1="36621" x2="6379" y2="41552"/>
                        <a14:foregroundMark x1="6379" y1="41552" x2="5731" y2="50485"/>
                        <a14:foregroundMark x1="5731" y1="50485" x2="6595" y2="51132"/>
                        <a14:foregroundMark x1="9305" y1="35812" x2="14508" y2="40340"/>
                        <a14:foregroundMark x1="14508" y1="40340" x2="14628" y2="41188"/>
                        <a14:foregroundMark x1="15923" y1="39006" x2="10839" y2="34438"/>
                        <a14:foregroundMark x1="10839" y1="34438" x2="10839" y2="34438"/>
                        <a14:foregroundMark x1="17698" y1="60509" x2="18873" y2="54325"/>
                        <a14:foregroundMark x1="8729" y1="94543" x2="8249" y2="98707"/>
                        <a14:foregroundMark x1="15324" y1="48141" x2="14508" y2="51536"/>
                        <a14:foregroundMark x1="13693" y1="47979" x2="14029" y2="49757"/>
                        <a14:foregroundMark x1="15228" y1="45554" x2="15564" y2="50728"/>
                        <a14:foregroundMark x1="14748" y1="51940" x2="12854" y2="53921"/>
                        <a14:foregroundMark x1="14388" y1="53153" x2="13094" y2="52951"/>
                        <a14:foregroundMark x1="14508" y1="51132" x2="15228" y2="53719"/>
                        <a14:foregroundMark x1="14269" y1="53314" x2="12614" y2="53517"/>
                        <a14:foregroundMark x1="7074" y1="53314" x2="1655" y2="50081"/>
                        <a14:foregroundMark x1="1655" y1="50081" x2="2398" y2="42684"/>
                        <a14:foregroundMark x1="2398" y1="42684" x2="4940" y2="40986"/>
                        <a14:foregroundMark x1="9305" y1="33023" x2="13837" y2="33791"/>
                        <a14:foregroundMark x1="13837" y1="33791" x2="17050" y2="39248"/>
                        <a14:foregroundMark x1="17050" y1="39248" x2="15923" y2="42805"/>
                        <a14:foregroundMark x1="10504" y1="52344" x2="11199" y2="53153"/>
                        <a14:backgroundMark x1="18393" y1="69038" x2="16043" y2="69240"/>
                        <a14:backgroundMark x1="5779" y1="33023" x2="4820" y2="33630"/>
                      </a14:backgroundRemoval>
                    </a14:imgEffect>
                  </a14:imgLayer>
                </a14:imgProps>
              </a:ext>
              <a:ext uri="{28A0092B-C50C-407E-A947-70E740481C1C}">
                <a14:useLocalDpi xmlns:a14="http://schemas.microsoft.com/office/drawing/2010/main" val="0"/>
              </a:ext>
            </a:extLst>
          </a:blip>
          <a:srcRect t="27662" r="79000"/>
          <a:stretch/>
        </p:blipFill>
        <p:spPr>
          <a:xfrm flipH="1">
            <a:off x="9875642" y="2020795"/>
            <a:ext cx="2392108" cy="4887621"/>
          </a:xfrm>
          <a:prstGeom prst="rect">
            <a:avLst/>
          </a:prstGeom>
        </p:spPr>
      </p:pic>
      <p:pic>
        <p:nvPicPr>
          <p:cNvPr id="6" name="Hình ảnh 17" descr="Ảnh có chứa mẫu họa&#10;&#10;Mô tả được tạo tự động">
            <a:extLst>
              <a:ext uri="{FF2B5EF4-FFF2-40B4-BE49-F238E27FC236}">
                <a16:creationId xmlns:a16="http://schemas.microsoft.com/office/drawing/2014/main" id="{533E8955-EABE-4A8A-B3E0-E4FB91DCE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00" b="45067" l="3600" r="32600">
                        <a14:foregroundMark x1="23533" y1="45067" x2="24400" y2="45067"/>
                        <a14:foregroundMark x1="18067" y1="45067" x2="16533" y2="44467"/>
                      </a14:backgroundRemoval>
                    </a14:imgEffect>
                  </a14:imgLayer>
                </a14:imgProps>
              </a:ext>
              <a:ext uri="{28A0092B-C50C-407E-A947-70E740481C1C}">
                <a14:useLocalDpi xmlns:a14="http://schemas.microsoft.com/office/drawing/2010/main" val="0"/>
              </a:ext>
            </a:extLst>
          </a:blip>
          <a:srcRect r="63757" b="50000"/>
          <a:stretch/>
        </p:blipFill>
        <p:spPr>
          <a:xfrm>
            <a:off x="-723874" y="1928639"/>
            <a:ext cx="3875315" cy="5346237"/>
          </a:xfrm>
          <a:prstGeom prst="rect">
            <a:avLst/>
          </a:prstGeom>
        </p:spPr>
      </p:pic>
      <p:pic>
        <p:nvPicPr>
          <p:cNvPr id="10" name="Hình ảnh 22">
            <a:extLst>
              <a:ext uri="{FF2B5EF4-FFF2-40B4-BE49-F238E27FC236}">
                <a16:creationId xmlns:a16="http://schemas.microsoft.com/office/drawing/2014/main" id="{D3F7DB44-C000-4134-8216-84B0441FFE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17712" r="3367" b="17498"/>
          <a:stretch/>
        </p:blipFill>
        <p:spPr>
          <a:xfrm>
            <a:off x="2026496" y="151672"/>
            <a:ext cx="8125483" cy="6075161"/>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F3767920-D70E-5D87-8F22-F2C92880E439}"/>
              </a:ext>
            </a:extLst>
          </p:cNvPr>
          <p:cNvPicPr>
            <a:picLocks noChangeAspect="1"/>
          </p:cNvPicPr>
          <p:nvPr/>
        </p:nvPicPr>
        <p:blipFill>
          <a:blip r:embed="rId9"/>
          <a:stretch>
            <a:fillRect/>
          </a:stretch>
        </p:blipFill>
        <p:spPr>
          <a:xfrm>
            <a:off x="2733778" y="1749518"/>
            <a:ext cx="6419644" cy="768163"/>
          </a:xfrm>
          <a:prstGeom prst="rect">
            <a:avLst/>
          </a:prstGeom>
        </p:spPr>
      </p:pic>
      <p:pic>
        <p:nvPicPr>
          <p:cNvPr id="8" name="Picture 7">
            <a:extLst>
              <a:ext uri="{FF2B5EF4-FFF2-40B4-BE49-F238E27FC236}">
                <a16:creationId xmlns:a16="http://schemas.microsoft.com/office/drawing/2014/main" id="{023C36B4-ED7F-0DC1-8A87-4443660D205C}"/>
              </a:ext>
            </a:extLst>
          </p:cNvPr>
          <p:cNvPicPr>
            <a:picLocks noChangeAspect="1"/>
          </p:cNvPicPr>
          <p:nvPr/>
        </p:nvPicPr>
        <p:blipFill>
          <a:blip r:embed="rId10"/>
          <a:stretch>
            <a:fillRect/>
          </a:stretch>
        </p:blipFill>
        <p:spPr>
          <a:xfrm>
            <a:off x="2571839" y="2763324"/>
            <a:ext cx="6724471" cy="1579001"/>
          </a:xfrm>
          <a:prstGeom prst="rect">
            <a:avLst/>
          </a:prstGeom>
        </p:spPr>
      </p:pic>
    </p:spTree>
    <p:extLst>
      <p:ext uri="{BB962C8B-B14F-4D97-AF65-F5344CB8AC3E}">
        <p14:creationId xmlns:p14="http://schemas.microsoft.com/office/powerpoint/2010/main" val="330065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828744-C81F-3AA0-A49F-C7C95BDF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09" y="11528"/>
            <a:ext cx="12344009" cy="6858000"/>
          </a:xfrm>
          <a:prstGeom prst="rect">
            <a:avLst/>
          </a:prstGeom>
        </p:spPr>
      </p:pic>
      <p:pic>
        <p:nvPicPr>
          <p:cNvPr id="7" name="Picture 6" descr="Carrot Cartoon png download - 1280*1156 - Free Transparent Carrot png  Download. - CleanPNG / KissPNG">
            <a:hlinkClick r:id="rId4" action="ppaction://hlinksldjump"/>
            <a:extLst>
              <a:ext uri="{FF2B5EF4-FFF2-40B4-BE49-F238E27FC236}">
                <a16:creationId xmlns:a16="http://schemas.microsoft.com/office/drawing/2014/main" id="{95AC39ED-681C-7E7C-5CF7-87D5DE6778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8990090" y="5214841"/>
            <a:ext cx="2210559" cy="1330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rot Cartoon png download - 1280*1156 - Free Transparent Carrot png  Download. - CleanPNG / KissPNG">
            <a:hlinkClick r:id="rId7" action="ppaction://hlinksldjump"/>
            <a:extLst>
              <a:ext uri="{FF2B5EF4-FFF2-40B4-BE49-F238E27FC236}">
                <a16:creationId xmlns:a16="http://schemas.microsoft.com/office/drawing/2014/main" id="{EC8A2936-7EBF-2863-0911-7829FC754B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6611685" y="4258067"/>
            <a:ext cx="2210561" cy="13307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rabbit png images | PNGWing">
            <a:extLst>
              <a:ext uri="{FF2B5EF4-FFF2-40B4-BE49-F238E27FC236}">
                <a16:creationId xmlns:a16="http://schemas.microsoft.com/office/drawing/2014/main" id="{42F83691-4417-5E3A-BDE9-B1D5AA018D8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8738729" y="2614714"/>
            <a:ext cx="1864964" cy="2691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le sun cartoon Premium vector PNG - Similar PNG">
            <a:hlinkClick r:id="rId10" action="ppaction://hlinksldjump"/>
            <a:extLst>
              <a:ext uri="{FF2B5EF4-FFF2-40B4-BE49-F238E27FC236}">
                <a16:creationId xmlns:a16="http://schemas.microsoft.com/office/drawing/2014/main" id="{AECC0A1F-5567-37AD-E304-0A9B463068F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5167" r="96000">
                        <a14:foregroundMark x1="23000" y1="19833" x2="23000" y2="19833"/>
                        <a14:foregroundMark x1="49167" y1="15167" x2="49167" y2="15167"/>
                        <a14:foregroundMark x1="71500" y1="14167" x2="71500" y2="14167"/>
                        <a14:foregroundMark x1="83000" y1="32000" x2="83000" y2="32000"/>
                        <a14:foregroundMark x1="50667" y1="13500" x2="50667" y2="13500"/>
                        <a14:foregroundMark x1="89167" y1="45667" x2="89167" y2="45667"/>
                        <a14:foregroundMark x1="90500" y1="49667" x2="90500" y2="49667"/>
                        <a14:foregroundMark x1="88333" y1="52333" x2="88333" y2="52333"/>
                        <a14:foregroundMark x1="83000" y1="75500" x2="86000" y2="82667"/>
                        <a14:foregroundMark x1="68833" y1="79833" x2="68833" y2="86667"/>
                        <a14:foregroundMark x1="70167" y1="60167" x2="70167" y2="60167"/>
                        <a14:foregroundMark x1="47500" y1="85000" x2="47500" y2="85000"/>
                        <a14:foregroundMark x1="27500" y1="78333" x2="27500" y2="78333"/>
                        <a14:foregroundMark x1="16667" y1="61000" x2="16667" y2="61000"/>
                        <a14:foregroundMark x1="11667" y1="43000" x2="11667" y2="43000"/>
                        <a14:foregroundMark x1="10167" y1="40167" x2="16000" y2="42667"/>
                        <a14:foregroundMark x1="73000" y1="54500" x2="66000" y2="66667"/>
                        <a14:foregroundMark x1="72833" y1="48833" x2="71833" y2="59333"/>
                        <a14:foregroundMark x1="67833" y1="48167" x2="68167" y2="55833"/>
                        <a14:foregroundMark x1="56000" y1="70500" x2="51833" y2="72667"/>
                        <a14:foregroundMark x1="92167" y1="49833" x2="84500" y2="51000"/>
                        <a14:foregroundMark x1="84167" y1="34333" x2="84167" y2="34333"/>
                        <a14:foregroundMark x1="78333" y1="16000" x2="78333" y2="16000"/>
                        <a14:foregroundMark x1="24833" y1="20500" x2="24833" y2="20500"/>
                        <a14:foregroundMark x1="5333" y1="43167" x2="5333" y2="43167"/>
                        <a14:foregroundMark x1="96000" y1="49833" x2="96000" y2="49833"/>
                        <a14:foregroundMark x1="48333" y1="12500" x2="48333" y2="12500"/>
                        <a14:foregroundMark x1="29500" y1="79167" x2="29500"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9883779" y="220625"/>
            <a:ext cx="1533747" cy="1533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Premium Vector | Frame from wood branch sticks old paper and leather rope  in comic cartoon style">
            <a:extLst>
              <a:ext uri="{FF2B5EF4-FFF2-40B4-BE49-F238E27FC236}">
                <a16:creationId xmlns:a16="http://schemas.microsoft.com/office/drawing/2014/main" id="{7FF39E58-79ED-52CF-FCBF-433ED617FBE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873" b="92086" l="6390" r="89617">
                        <a14:foregroundMark x1="16613" y1="8873" x2="16613" y2="8873"/>
                        <a14:foregroundMark x1="11502" y1="19185" x2="11502" y2="19185"/>
                        <a14:foregroundMark x1="9744" y1="77218" x2="9744" y2="77218"/>
                        <a14:foregroundMark x1="17572" y1="92326" x2="17572" y2="92326"/>
                        <a14:foregroundMark x1="6390" y1="81535" x2="6390" y2="81535"/>
                        <a14:foregroundMark x1="76997" y1="9353" x2="76997" y2="9353"/>
                        <a14:foregroundMark x1="78275" y1="92086" x2="78275" y2="92086"/>
                        <a14:backgroundMark x1="72524" y1="23261" x2="72524" y2="23261"/>
                        <a14:backgroundMark x1="33227" y1="75060" x2="33227" y2="75060"/>
                        <a14:backgroundMark x1="32748" y1="75779" x2="32748" y2="75779"/>
                        <a14:backgroundMark x1="31629" y1="75300" x2="31629" y2="75300"/>
                        <a14:backgroundMark x1="44089" y1="76259" x2="44089" y2="76259"/>
                        <a14:backgroundMark x1="44728" y1="76259" x2="44728" y2="76259"/>
                        <a14:backgroundMark x1="50958" y1="77698" x2="50958" y2="77698"/>
                        <a14:backgroundMark x1="57188" y1="76739" x2="57188" y2="76739"/>
                        <a14:backgroundMark x1="63578" y1="75779" x2="63578" y2="75779"/>
                        <a14:backgroundMark x1="18690" y1="28297" x2="18690" y2="28297"/>
                        <a14:backgroundMark x1="18051" y1="37410" x2="18051" y2="37410"/>
                        <a14:backgroundMark x1="18690" y1="61631" x2="18690" y2="61631"/>
                        <a14:backgroundMark x1="18690" y1="63309" x2="18690" y2="63309"/>
                        <a14:backgroundMark x1="17891" y1="38609" x2="17891" y2="38609"/>
                        <a14:backgroundMark x1="17732" y1="39568" x2="17732" y2="39568"/>
                        <a14:backgroundMark x1="17891" y1="45564" x2="17891" y2="45564"/>
                      </a14:backgroundRemoval>
                    </a14:imgEffect>
                  </a14:imgLayer>
                </a14:imgProps>
              </a:ext>
              <a:ext uri="{28A0092B-C50C-407E-A947-70E740481C1C}">
                <a14:useLocalDpi xmlns:a14="http://schemas.microsoft.com/office/drawing/2010/main" val="0"/>
              </a:ext>
            </a:extLst>
          </a:blip>
          <a:srcRect l="5022" t="4458" r="12311" b="4792"/>
          <a:stretch/>
        </p:blipFill>
        <p:spPr bwMode="auto">
          <a:xfrm>
            <a:off x="0" y="1418131"/>
            <a:ext cx="5702157" cy="4170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923499-311A-E603-396F-36E16FAC21F5}"/>
              </a:ext>
            </a:extLst>
          </p:cNvPr>
          <p:cNvPicPr>
            <a:picLocks noChangeAspect="1"/>
          </p:cNvPicPr>
          <p:nvPr/>
        </p:nvPicPr>
        <p:blipFill>
          <a:blip r:embed="rId15"/>
          <a:stretch>
            <a:fillRect/>
          </a:stretch>
        </p:blipFill>
        <p:spPr>
          <a:xfrm>
            <a:off x="1096730" y="2372366"/>
            <a:ext cx="3883489" cy="2780017"/>
          </a:xfrm>
          <a:prstGeom prst="rect">
            <a:avLst/>
          </a:prstGeom>
        </p:spPr>
      </p:pic>
    </p:spTree>
    <p:extLst>
      <p:ext uri="{BB962C8B-B14F-4D97-AF65-F5344CB8AC3E}">
        <p14:creationId xmlns:p14="http://schemas.microsoft.com/office/powerpoint/2010/main" val="42447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927149" y="3726203"/>
            <a:ext cx="3917323" cy="360367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8073211" y="649603"/>
            <a:ext cx="3495397" cy="2708059"/>
          </a:xfrm>
          <a:custGeom>
            <a:avLst/>
            <a:gdLst>
              <a:gd name="connsiteX0" fmla="*/ 0 w 2621548"/>
              <a:gd name="connsiteY0" fmla="*/ 338514 h 2031044"/>
              <a:gd name="connsiteX1" fmla="*/ 338514 w 2621548"/>
              <a:gd name="connsiteY1" fmla="*/ 0 h 2031044"/>
              <a:gd name="connsiteX2" fmla="*/ 436925 w 2621548"/>
              <a:gd name="connsiteY2" fmla="*/ 0 h 2031044"/>
              <a:gd name="connsiteX3" fmla="*/ 436925 w 2621548"/>
              <a:gd name="connsiteY3" fmla="*/ 0 h 2031044"/>
              <a:gd name="connsiteX4" fmla="*/ 1092312 w 2621548"/>
              <a:gd name="connsiteY4" fmla="*/ 0 h 2031044"/>
              <a:gd name="connsiteX5" fmla="*/ 1675766 w 2621548"/>
              <a:gd name="connsiteY5" fmla="*/ 0 h 2031044"/>
              <a:gd name="connsiteX6" fmla="*/ 2283034 w 2621548"/>
              <a:gd name="connsiteY6" fmla="*/ 0 h 2031044"/>
              <a:gd name="connsiteX7" fmla="*/ 2621548 w 2621548"/>
              <a:gd name="connsiteY7" fmla="*/ 338514 h 2031044"/>
              <a:gd name="connsiteX8" fmla="*/ 2621548 w 2621548"/>
              <a:gd name="connsiteY8" fmla="*/ 770108 h 2031044"/>
              <a:gd name="connsiteX9" fmla="*/ 2621548 w 2621548"/>
              <a:gd name="connsiteY9" fmla="*/ 1184776 h 2031044"/>
              <a:gd name="connsiteX10" fmla="*/ 2621548 w 2621548"/>
              <a:gd name="connsiteY10" fmla="*/ 1184776 h 2031044"/>
              <a:gd name="connsiteX11" fmla="*/ 2621548 w 2621548"/>
              <a:gd name="connsiteY11" fmla="*/ 1692537 h 2031044"/>
              <a:gd name="connsiteX12" fmla="*/ 2621548 w 2621548"/>
              <a:gd name="connsiteY12" fmla="*/ 1692530 h 2031044"/>
              <a:gd name="connsiteX13" fmla="*/ 2283034 w 2621548"/>
              <a:gd name="connsiteY13" fmla="*/ 2031044 h 2031044"/>
              <a:gd name="connsiteX14" fmla="*/ 1711487 w 2621548"/>
              <a:gd name="connsiteY14" fmla="*/ 2031044 h 2031044"/>
              <a:gd name="connsiteX15" fmla="*/ 1092312 w 2621548"/>
              <a:gd name="connsiteY15" fmla="*/ 2031044 h 2031044"/>
              <a:gd name="connsiteX16" fmla="*/ 911823 w 2621548"/>
              <a:gd name="connsiteY16" fmla="*/ 2361526 h 2031044"/>
              <a:gd name="connsiteX17" fmla="*/ 731333 w 2621548"/>
              <a:gd name="connsiteY17" fmla="*/ 2692007 h 2031044"/>
              <a:gd name="connsiteX18" fmla="*/ 590017 w 2621548"/>
              <a:gd name="connsiteY18" fmla="*/ 2374745 h 2031044"/>
              <a:gd name="connsiteX19" fmla="*/ 436925 w 2621548"/>
              <a:gd name="connsiteY19" fmla="*/ 2031044 h 2031044"/>
              <a:gd name="connsiteX20" fmla="*/ 338514 w 2621548"/>
              <a:gd name="connsiteY20" fmla="*/ 2031044 h 2031044"/>
              <a:gd name="connsiteX21" fmla="*/ 0 w 2621548"/>
              <a:gd name="connsiteY21" fmla="*/ 1692530 h 2031044"/>
              <a:gd name="connsiteX22" fmla="*/ 0 w 2621548"/>
              <a:gd name="connsiteY22" fmla="*/ 1692537 h 2031044"/>
              <a:gd name="connsiteX23" fmla="*/ 0 w 2621548"/>
              <a:gd name="connsiteY23" fmla="*/ 1184776 h 2031044"/>
              <a:gd name="connsiteX24" fmla="*/ 0 w 2621548"/>
              <a:gd name="connsiteY24" fmla="*/ 1184776 h 2031044"/>
              <a:gd name="connsiteX25" fmla="*/ 0 w 2621548"/>
              <a:gd name="connsiteY25" fmla="*/ 753182 h 2031044"/>
              <a:gd name="connsiteX26" fmla="*/ 0 w 2621548"/>
              <a:gd name="connsiteY26" fmla="*/ 338514 h 20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1548" h="2031044" fill="none" extrusionOk="0">
                <a:moveTo>
                  <a:pt x="0" y="338514"/>
                </a:moveTo>
                <a:cubicBezTo>
                  <a:pt x="-10752" y="131082"/>
                  <a:pt x="151232" y="-5887"/>
                  <a:pt x="338514" y="0"/>
                </a:cubicBezTo>
                <a:cubicBezTo>
                  <a:pt x="374105" y="-2238"/>
                  <a:pt x="398214" y="-245"/>
                  <a:pt x="436925" y="0"/>
                </a:cubicBezTo>
                <a:lnTo>
                  <a:pt x="436925" y="0"/>
                </a:lnTo>
                <a:cubicBezTo>
                  <a:pt x="625781" y="-11734"/>
                  <a:pt x="854621" y="-22102"/>
                  <a:pt x="1092312" y="0"/>
                </a:cubicBezTo>
                <a:cubicBezTo>
                  <a:pt x="1303252" y="-3516"/>
                  <a:pt x="1467503" y="-27302"/>
                  <a:pt x="1675766" y="0"/>
                </a:cubicBezTo>
                <a:cubicBezTo>
                  <a:pt x="1884029" y="27302"/>
                  <a:pt x="2047626" y="26798"/>
                  <a:pt x="2283034" y="0"/>
                </a:cubicBezTo>
                <a:cubicBezTo>
                  <a:pt x="2474195" y="27773"/>
                  <a:pt x="2634302" y="160873"/>
                  <a:pt x="2621548" y="338514"/>
                </a:cubicBezTo>
                <a:cubicBezTo>
                  <a:pt x="2638366" y="445198"/>
                  <a:pt x="2623820" y="600238"/>
                  <a:pt x="2621548" y="770108"/>
                </a:cubicBezTo>
                <a:cubicBezTo>
                  <a:pt x="2619276" y="939978"/>
                  <a:pt x="2628290" y="1087171"/>
                  <a:pt x="2621548" y="1184776"/>
                </a:cubicBezTo>
                <a:lnTo>
                  <a:pt x="2621548" y="1184776"/>
                </a:lnTo>
                <a:cubicBezTo>
                  <a:pt x="2596749" y="1407643"/>
                  <a:pt x="2628171" y="1529984"/>
                  <a:pt x="2621548" y="1692537"/>
                </a:cubicBezTo>
                <a:lnTo>
                  <a:pt x="2621548" y="1692530"/>
                </a:lnTo>
                <a:cubicBezTo>
                  <a:pt x="2651998" y="1896433"/>
                  <a:pt x="2467809" y="2070084"/>
                  <a:pt x="2283034" y="2031044"/>
                </a:cubicBezTo>
                <a:cubicBezTo>
                  <a:pt x="2125642" y="2035485"/>
                  <a:pt x="1857638" y="2008014"/>
                  <a:pt x="1711487" y="2031044"/>
                </a:cubicBezTo>
                <a:cubicBezTo>
                  <a:pt x="1565336" y="2054074"/>
                  <a:pt x="1256363" y="2014041"/>
                  <a:pt x="1092312" y="2031044"/>
                </a:cubicBezTo>
                <a:cubicBezTo>
                  <a:pt x="1025331" y="2189545"/>
                  <a:pt x="936329" y="2287935"/>
                  <a:pt x="911823" y="2361526"/>
                </a:cubicBezTo>
                <a:cubicBezTo>
                  <a:pt x="887317" y="2435117"/>
                  <a:pt x="805307" y="2574617"/>
                  <a:pt x="731333" y="2692007"/>
                </a:cubicBezTo>
                <a:cubicBezTo>
                  <a:pt x="685476" y="2558261"/>
                  <a:pt x="624012" y="2443612"/>
                  <a:pt x="590017" y="2374745"/>
                </a:cubicBezTo>
                <a:cubicBezTo>
                  <a:pt x="556022" y="2305878"/>
                  <a:pt x="510793" y="2174835"/>
                  <a:pt x="436925" y="2031044"/>
                </a:cubicBezTo>
                <a:cubicBezTo>
                  <a:pt x="412660" y="2033801"/>
                  <a:pt x="373319" y="2029829"/>
                  <a:pt x="338514" y="2031044"/>
                </a:cubicBezTo>
                <a:cubicBezTo>
                  <a:pt x="180831" y="2047963"/>
                  <a:pt x="11454" y="1834616"/>
                  <a:pt x="0" y="1692530"/>
                </a:cubicBezTo>
                <a:lnTo>
                  <a:pt x="0" y="1692537"/>
                </a:lnTo>
                <a:cubicBezTo>
                  <a:pt x="-2212" y="1509002"/>
                  <a:pt x="9847" y="1345137"/>
                  <a:pt x="0" y="1184776"/>
                </a:cubicBezTo>
                <a:lnTo>
                  <a:pt x="0" y="1184776"/>
                </a:lnTo>
                <a:cubicBezTo>
                  <a:pt x="19581" y="1067386"/>
                  <a:pt x="-850" y="947673"/>
                  <a:pt x="0" y="753182"/>
                </a:cubicBezTo>
                <a:cubicBezTo>
                  <a:pt x="850" y="558691"/>
                  <a:pt x="-13992" y="465500"/>
                  <a:pt x="0" y="338514"/>
                </a:cubicBezTo>
                <a:close/>
              </a:path>
              <a:path w="2621548" h="2031044" stroke="0" extrusionOk="0">
                <a:moveTo>
                  <a:pt x="0" y="338514"/>
                </a:moveTo>
                <a:cubicBezTo>
                  <a:pt x="4229" y="128779"/>
                  <a:pt x="137520" y="12781"/>
                  <a:pt x="338514" y="0"/>
                </a:cubicBezTo>
                <a:cubicBezTo>
                  <a:pt x="370979" y="-2551"/>
                  <a:pt x="390481" y="4289"/>
                  <a:pt x="436925" y="0"/>
                </a:cubicBezTo>
                <a:lnTo>
                  <a:pt x="436925" y="0"/>
                </a:lnTo>
                <a:cubicBezTo>
                  <a:pt x="609219" y="18431"/>
                  <a:pt x="931619" y="-28301"/>
                  <a:pt x="1092312" y="0"/>
                </a:cubicBezTo>
                <a:cubicBezTo>
                  <a:pt x="1371148" y="16243"/>
                  <a:pt x="1537320" y="-16461"/>
                  <a:pt x="1675766" y="0"/>
                </a:cubicBezTo>
                <a:cubicBezTo>
                  <a:pt x="1814212" y="16461"/>
                  <a:pt x="2000485" y="-11992"/>
                  <a:pt x="2283034" y="0"/>
                </a:cubicBezTo>
                <a:cubicBezTo>
                  <a:pt x="2482992" y="21130"/>
                  <a:pt x="2633095" y="129611"/>
                  <a:pt x="2621548" y="338514"/>
                </a:cubicBezTo>
                <a:cubicBezTo>
                  <a:pt x="2603807" y="523717"/>
                  <a:pt x="2637947" y="608075"/>
                  <a:pt x="2621548" y="744720"/>
                </a:cubicBezTo>
                <a:cubicBezTo>
                  <a:pt x="2605149" y="881365"/>
                  <a:pt x="2602444" y="1013233"/>
                  <a:pt x="2621548" y="1184776"/>
                </a:cubicBezTo>
                <a:lnTo>
                  <a:pt x="2621548" y="1184776"/>
                </a:lnTo>
                <a:cubicBezTo>
                  <a:pt x="2639980" y="1304100"/>
                  <a:pt x="2612016" y="1549929"/>
                  <a:pt x="2621548" y="1692537"/>
                </a:cubicBezTo>
                <a:lnTo>
                  <a:pt x="2621548" y="1692530"/>
                </a:lnTo>
                <a:cubicBezTo>
                  <a:pt x="2647410" y="1863019"/>
                  <a:pt x="2466309" y="1998257"/>
                  <a:pt x="2283034" y="2031044"/>
                </a:cubicBezTo>
                <a:cubicBezTo>
                  <a:pt x="2037480" y="2016003"/>
                  <a:pt x="1885704" y="2055234"/>
                  <a:pt x="1711487" y="2031044"/>
                </a:cubicBezTo>
                <a:cubicBezTo>
                  <a:pt x="1537270" y="2006854"/>
                  <a:pt x="1359700" y="2029156"/>
                  <a:pt x="1092312" y="2031044"/>
                </a:cubicBezTo>
                <a:cubicBezTo>
                  <a:pt x="1018237" y="2149249"/>
                  <a:pt x="977170" y="2276650"/>
                  <a:pt x="908213" y="2368135"/>
                </a:cubicBezTo>
                <a:cubicBezTo>
                  <a:pt x="839256" y="2459620"/>
                  <a:pt x="777572" y="2581095"/>
                  <a:pt x="731333" y="2692007"/>
                </a:cubicBezTo>
                <a:cubicBezTo>
                  <a:pt x="691613" y="2600323"/>
                  <a:pt x="631870" y="2491533"/>
                  <a:pt x="590017" y="2374745"/>
                </a:cubicBezTo>
                <a:cubicBezTo>
                  <a:pt x="548164" y="2257957"/>
                  <a:pt x="477969" y="2130365"/>
                  <a:pt x="436925" y="2031044"/>
                </a:cubicBezTo>
                <a:cubicBezTo>
                  <a:pt x="389079" y="2035605"/>
                  <a:pt x="363818" y="2028116"/>
                  <a:pt x="338514" y="2031044"/>
                </a:cubicBezTo>
                <a:cubicBezTo>
                  <a:pt x="142497" y="2027548"/>
                  <a:pt x="34987" y="1862882"/>
                  <a:pt x="0" y="1692530"/>
                </a:cubicBezTo>
                <a:lnTo>
                  <a:pt x="0" y="1692537"/>
                </a:lnTo>
                <a:cubicBezTo>
                  <a:pt x="11069" y="1569093"/>
                  <a:pt x="13070" y="1410220"/>
                  <a:pt x="0" y="1184776"/>
                </a:cubicBezTo>
                <a:lnTo>
                  <a:pt x="0" y="1184776"/>
                </a:lnTo>
                <a:cubicBezTo>
                  <a:pt x="5233" y="1094084"/>
                  <a:pt x="-3934" y="913866"/>
                  <a:pt x="0" y="778570"/>
                </a:cubicBezTo>
                <a:cubicBezTo>
                  <a:pt x="3934" y="643274"/>
                  <a:pt x="8232" y="438886"/>
                  <a:pt x="0" y="338514"/>
                </a:cubicBezTo>
                <a:close/>
              </a:path>
            </a:pathLst>
          </a:custGeom>
          <a:solidFill>
            <a:schemeClr val="accent6">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0752 w 3495397"/>
                      <a:gd name="connsiteY4" fmla="*/ 0 h 2708059"/>
                      <a:gd name="connsiteX5" fmla="*/ 1456415 w 3495397"/>
                      <a:gd name="connsiteY5" fmla="*/ 0 h 2708059"/>
                      <a:gd name="connsiteX6" fmla="*/ 2001501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992960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14835 w 3495397"/>
                      <a:gd name="connsiteY16" fmla="*/ 2708059 h 2708059"/>
                      <a:gd name="connsiteX17" fmla="*/ 1953872 w 3495397"/>
                      <a:gd name="connsiteY17" fmla="*/ 2708059 h 2708059"/>
                      <a:gd name="connsiteX18" fmla="*/ 1456415 w 3495397"/>
                      <a:gd name="connsiteY18" fmla="*/ 2708059 h 2708059"/>
                      <a:gd name="connsiteX19" fmla="*/ 1210950 w 3495397"/>
                      <a:gd name="connsiteY19" fmla="*/ 3157514 h 2708059"/>
                      <a:gd name="connsiteX20" fmla="*/ 975111 w 3495397"/>
                      <a:gd name="connsiteY20" fmla="*/ 3589343 h 2708059"/>
                      <a:gd name="connsiteX21" fmla="*/ 770988 w 3495397"/>
                      <a:gd name="connsiteY21" fmla="*/ 3131075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5397" h="2708059" fill="none" extrusionOk="0">
                        <a:moveTo>
                          <a:pt x="0" y="451352"/>
                        </a:moveTo>
                        <a:cubicBezTo>
                          <a:pt x="-34260" y="199786"/>
                          <a:pt x="196396" y="61470"/>
                          <a:pt x="451352" y="0"/>
                        </a:cubicBezTo>
                        <a:cubicBezTo>
                          <a:pt x="510351" y="3464"/>
                          <a:pt x="554882" y="-5899"/>
                          <a:pt x="582566" y="0"/>
                        </a:cubicBezTo>
                        <a:lnTo>
                          <a:pt x="582566" y="0"/>
                        </a:lnTo>
                        <a:cubicBezTo>
                          <a:pt x="774824" y="-12430"/>
                          <a:pt x="872632" y="-9837"/>
                          <a:pt x="1010752" y="0"/>
                        </a:cubicBezTo>
                        <a:cubicBezTo>
                          <a:pt x="1148872" y="9837"/>
                          <a:pt x="1300517" y="-8191"/>
                          <a:pt x="1456415" y="0"/>
                        </a:cubicBezTo>
                        <a:cubicBezTo>
                          <a:pt x="1668650" y="-11072"/>
                          <a:pt x="1863404" y="6691"/>
                          <a:pt x="2001501" y="0"/>
                        </a:cubicBezTo>
                        <a:cubicBezTo>
                          <a:pt x="2139598" y="-6691"/>
                          <a:pt x="2324599" y="14461"/>
                          <a:pt x="2562464" y="0"/>
                        </a:cubicBezTo>
                        <a:cubicBezTo>
                          <a:pt x="2800329" y="-14461"/>
                          <a:pt x="2859267" y="-12703"/>
                          <a:pt x="3044045" y="0"/>
                        </a:cubicBezTo>
                        <a:cubicBezTo>
                          <a:pt x="3306742" y="292"/>
                          <a:pt x="3542435" y="228257"/>
                          <a:pt x="3495397" y="451352"/>
                        </a:cubicBezTo>
                        <a:cubicBezTo>
                          <a:pt x="3485339" y="648856"/>
                          <a:pt x="3491884" y="731913"/>
                          <a:pt x="3495397" y="992960"/>
                        </a:cubicBezTo>
                        <a:cubicBezTo>
                          <a:pt x="3498910" y="1254007"/>
                          <a:pt x="3477916" y="1348332"/>
                          <a:pt x="3495397" y="1579701"/>
                        </a:cubicBezTo>
                        <a:lnTo>
                          <a:pt x="3495397" y="1579701"/>
                        </a:lnTo>
                        <a:cubicBezTo>
                          <a:pt x="3475173" y="1770590"/>
                          <a:pt x="3503825" y="1979354"/>
                          <a:pt x="3495397" y="2256716"/>
                        </a:cubicBezTo>
                        <a:lnTo>
                          <a:pt x="3495397" y="2256707"/>
                        </a:lnTo>
                        <a:cubicBezTo>
                          <a:pt x="3488791" y="2463223"/>
                          <a:pt x="3303888" y="2721001"/>
                          <a:pt x="3044045" y="2708059"/>
                        </a:cubicBezTo>
                        <a:cubicBezTo>
                          <a:pt x="2904588" y="2707419"/>
                          <a:pt x="2709642" y="2729215"/>
                          <a:pt x="2514835" y="2708059"/>
                        </a:cubicBezTo>
                        <a:cubicBezTo>
                          <a:pt x="2320028" y="2686904"/>
                          <a:pt x="2070885" y="2711526"/>
                          <a:pt x="1953872" y="2708059"/>
                        </a:cubicBezTo>
                        <a:cubicBezTo>
                          <a:pt x="1836859" y="2704592"/>
                          <a:pt x="1644499" y="2705245"/>
                          <a:pt x="1456415" y="2708059"/>
                        </a:cubicBezTo>
                        <a:cubicBezTo>
                          <a:pt x="1386239" y="2812243"/>
                          <a:pt x="1304344" y="2984198"/>
                          <a:pt x="1210950" y="3157514"/>
                        </a:cubicBezTo>
                        <a:cubicBezTo>
                          <a:pt x="1117555" y="3330830"/>
                          <a:pt x="1054917" y="3469829"/>
                          <a:pt x="975111" y="3589343"/>
                        </a:cubicBezTo>
                        <a:cubicBezTo>
                          <a:pt x="893367" y="3382648"/>
                          <a:pt x="862958" y="3309824"/>
                          <a:pt x="770988" y="3131075"/>
                        </a:cubicBezTo>
                        <a:cubicBezTo>
                          <a:pt x="679018" y="2952326"/>
                          <a:pt x="652169" y="2826951"/>
                          <a:pt x="582566" y="2708059"/>
                        </a:cubicBezTo>
                        <a:cubicBezTo>
                          <a:pt x="548219" y="2707383"/>
                          <a:pt x="513374" y="2714217"/>
                          <a:pt x="451352" y="2708059"/>
                        </a:cubicBezTo>
                        <a:cubicBezTo>
                          <a:pt x="237115" y="2710867"/>
                          <a:pt x="-9761" y="2493860"/>
                          <a:pt x="0" y="2256707"/>
                        </a:cubicBezTo>
                        <a:lnTo>
                          <a:pt x="0" y="2256716"/>
                        </a:lnTo>
                        <a:cubicBezTo>
                          <a:pt x="-2561" y="2003563"/>
                          <a:pt x="25280" y="1917537"/>
                          <a:pt x="0" y="1579701"/>
                        </a:cubicBezTo>
                        <a:lnTo>
                          <a:pt x="0" y="1579701"/>
                        </a:lnTo>
                        <a:cubicBezTo>
                          <a:pt x="-5768" y="1298003"/>
                          <a:pt x="-18790" y="1153740"/>
                          <a:pt x="0" y="1015527"/>
                        </a:cubicBezTo>
                        <a:cubicBezTo>
                          <a:pt x="18790" y="877314"/>
                          <a:pt x="23043" y="655582"/>
                          <a:pt x="0" y="451352"/>
                        </a:cubicBezTo>
                        <a:close/>
                      </a:path>
                      <a:path w="3495397" h="2708059" stroke="0" extrusionOk="0">
                        <a:moveTo>
                          <a:pt x="0" y="451352"/>
                        </a:moveTo>
                        <a:cubicBezTo>
                          <a:pt x="1980" y="191414"/>
                          <a:pt x="177891" y="22021"/>
                          <a:pt x="451352" y="0"/>
                        </a:cubicBezTo>
                        <a:cubicBezTo>
                          <a:pt x="505350" y="1756"/>
                          <a:pt x="534757" y="1250"/>
                          <a:pt x="582566" y="0"/>
                        </a:cubicBezTo>
                        <a:lnTo>
                          <a:pt x="582566" y="0"/>
                        </a:lnTo>
                        <a:cubicBezTo>
                          <a:pt x="708595" y="4234"/>
                          <a:pt x="896125" y="-20037"/>
                          <a:pt x="1019491" y="0"/>
                        </a:cubicBezTo>
                        <a:cubicBezTo>
                          <a:pt x="1142858" y="20037"/>
                          <a:pt x="1277903" y="-11171"/>
                          <a:pt x="1456415" y="0"/>
                        </a:cubicBezTo>
                        <a:cubicBezTo>
                          <a:pt x="1613868" y="19269"/>
                          <a:pt x="1839848" y="7181"/>
                          <a:pt x="2017378" y="0"/>
                        </a:cubicBezTo>
                        <a:cubicBezTo>
                          <a:pt x="2194908" y="-7181"/>
                          <a:pt x="2324584" y="15070"/>
                          <a:pt x="2562464" y="0"/>
                        </a:cubicBezTo>
                        <a:cubicBezTo>
                          <a:pt x="2800344" y="-15070"/>
                          <a:pt x="2901223" y="-7485"/>
                          <a:pt x="3044045" y="0"/>
                        </a:cubicBezTo>
                        <a:cubicBezTo>
                          <a:pt x="3280394" y="-4923"/>
                          <a:pt x="3503870" y="198670"/>
                          <a:pt x="3495397" y="451352"/>
                        </a:cubicBezTo>
                        <a:cubicBezTo>
                          <a:pt x="3500605" y="716149"/>
                          <a:pt x="3509072" y="887467"/>
                          <a:pt x="3495397" y="1015527"/>
                        </a:cubicBezTo>
                        <a:cubicBezTo>
                          <a:pt x="3481722" y="1143587"/>
                          <a:pt x="3515927" y="1369755"/>
                          <a:pt x="3495397" y="1579701"/>
                        </a:cubicBezTo>
                        <a:lnTo>
                          <a:pt x="3495397" y="1579701"/>
                        </a:lnTo>
                        <a:cubicBezTo>
                          <a:pt x="3504207" y="1905188"/>
                          <a:pt x="3477626" y="2104367"/>
                          <a:pt x="3495397" y="2256716"/>
                        </a:cubicBezTo>
                        <a:lnTo>
                          <a:pt x="3495397" y="2256707"/>
                        </a:lnTo>
                        <a:cubicBezTo>
                          <a:pt x="3485418" y="2523582"/>
                          <a:pt x="3342825" y="2680509"/>
                          <a:pt x="3044045" y="2708059"/>
                        </a:cubicBezTo>
                        <a:cubicBezTo>
                          <a:pt x="2929375" y="2719181"/>
                          <a:pt x="2660831" y="2730462"/>
                          <a:pt x="2546588" y="2708059"/>
                        </a:cubicBezTo>
                        <a:cubicBezTo>
                          <a:pt x="2432345" y="2685656"/>
                          <a:pt x="2144550" y="2731213"/>
                          <a:pt x="2017378" y="2708059"/>
                        </a:cubicBezTo>
                        <a:cubicBezTo>
                          <a:pt x="1890206" y="2684906"/>
                          <a:pt x="1723182" y="2730892"/>
                          <a:pt x="1456415" y="2708059"/>
                        </a:cubicBezTo>
                        <a:cubicBezTo>
                          <a:pt x="1332554" y="2908597"/>
                          <a:pt x="1320527" y="2997092"/>
                          <a:pt x="1230202" y="3122262"/>
                        </a:cubicBezTo>
                        <a:cubicBezTo>
                          <a:pt x="1139877" y="3247432"/>
                          <a:pt x="1058265" y="3458203"/>
                          <a:pt x="975111" y="3589343"/>
                        </a:cubicBezTo>
                        <a:cubicBezTo>
                          <a:pt x="900244" y="3452946"/>
                          <a:pt x="880048" y="3317130"/>
                          <a:pt x="774913" y="3139888"/>
                        </a:cubicBezTo>
                        <a:cubicBezTo>
                          <a:pt x="669778" y="2962646"/>
                          <a:pt x="615884" y="2804197"/>
                          <a:pt x="582566" y="2708059"/>
                        </a:cubicBezTo>
                        <a:cubicBezTo>
                          <a:pt x="541530" y="2710380"/>
                          <a:pt x="493128" y="2703793"/>
                          <a:pt x="451352" y="2708059"/>
                        </a:cubicBezTo>
                        <a:cubicBezTo>
                          <a:pt x="187615" y="2742757"/>
                          <a:pt x="-15766" y="2517211"/>
                          <a:pt x="0" y="2256707"/>
                        </a:cubicBezTo>
                        <a:lnTo>
                          <a:pt x="0" y="2256716"/>
                        </a:lnTo>
                        <a:cubicBezTo>
                          <a:pt x="2525" y="2011477"/>
                          <a:pt x="-18230" y="1782265"/>
                          <a:pt x="0" y="1579701"/>
                        </a:cubicBezTo>
                        <a:lnTo>
                          <a:pt x="0" y="1579701"/>
                        </a:lnTo>
                        <a:cubicBezTo>
                          <a:pt x="21130" y="1409532"/>
                          <a:pt x="27727" y="1220688"/>
                          <a:pt x="0" y="1015527"/>
                        </a:cubicBezTo>
                        <a:cubicBezTo>
                          <a:pt x="-27727" y="810366"/>
                          <a:pt x="6205" y="712163"/>
                          <a:pt x="0" y="45135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1. Quan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sát</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trả</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lời</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A665595-70F2-7D6F-263F-9BD41A581208}"/>
              </a:ext>
            </a:extLst>
          </p:cNvPr>
          <p:cNvPicPr>
            <a:picLocks noChangeAspect="1"/>
          </p:cNvPicPr>
          <p:nvPr/>
        </p:nvPicPr>
        <p:blipFill>
          <a:blip r:embed="rId5"/>
          <a:stretch>
            <a:fillRect/>
          </a:stretch>
        </p:blipFill>
        <p:spPr>
          <a:xfrm>
            <a:off x="895350" y="476529"/>
            <a:ext cx="7019868" cy="3978688"/>
          </a:xfrm>
          <a:prstGeom prst="rect">
            <a:avLst/>
          </a:prstGeom>
        </p:spPr>
      </p:pic>
      <p:sp>
        <p:nvSpPr>
          <p:cNvPr id="10" name="TextBox 9">
            <a:extLst>
              <a:ext uri="{FF2B5EF4-FFF2-40B4-BE49-F238E27FC236}">
                <a16:creationId xmlns:a16="http://schemas.microsoft.com/office/drawing/2014/main" id="{8D812564-2D44-B9E9-3422-B7561768831D}"/>
              </a:ext>
            </a:extLst>
          </p:cNvPr>
          <p:cNvSpPr txBox="1"/>
          <p:nvPr/>
        </p:nvSpPr>
        <p:spPr>
          <a:xfrm>
            <a:off x="561976" y="4416232"/>
            <a:ext cx="3638550" cy="715089"/>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latin typeface="Arial-Rounded" panose="020B0500000000000000" pitchFamily="34" charset="0"/>
                <a:ea typeface="Arial-Rounded" panose="020B0500000000000000" pitchFamily="34" charset="0"/>
                <a:cs typeface="Arial-Rounded" panose="020B0500000000000000" pitchFamily="34" charset="0"/>
              </a:rPr>
              <a:t> ai?</a:t>
            </a:r>
          </a:p>
        </p:txBody>
      </p:sp>
      <p:sp>
        <p:nvSpPr>
          <p:cNvPr id="11" name="TextBox 10">
            <a:extLst>
              <a:ext uri="{FF2B5EF4-FFF2-40B4-BE49-F238E27FC236}">
                <a16:creationId xmlns:a16="http://schemas.microsoft.com/office/drawing/2014/main" id="{C2DED30C-BE7A-825A-BA06-0FFDC5E4C00B}"/>
              </a:ext>
            </a:extLst>
          </p:cNvPr>
          <p:cNvSpPr txBox="1"/>
          <p:nvPr/>
        </p:nvSpPr>
        <p:spPr>
          <a:xfrm>
            <a:off x="1177161" y="5310347"/>
            <a:ext cx="75096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vi-VN" sz="3600" b="1" dirty="0">
                <a:latin typeface="Arial-Rounded" panose="020B0500000000000000" pitchFamily="34" charset="0"/>
                <a:ea typeface="Arial-Rounded" panose="020B0500000000000000" pitchFamily="34" charset="0"/>
                <a:cs typeface="Arial-Rounded" panose="020B0500000000000000" pitchFamily="34" charset="0"/>
              </a:rPr>
              <a:t>Hai bạn nhỏ trong tranh tên là gì? Vĩ sao em biết được tên bạn?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8832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4CD9899B-FD99-49E0-ADFC-AED5C09AACCA}"/>
              </a:ext>
            </a:extLst>
          </p:cNvPr>
          <p:cNvPicPr>
            <a:picLocks noChangeAspect="1"/>
          </p:cNvPicPr>
          <p:nvPr/>
        </p:nvPicPr>
        <p:blipFill>
          <a:blip r:embed="rId3"/>
          <a:stretch>
            <a:fillRect/>
          </a:stretch>
        </p:blipFill>
        <p:spPr>
          <a:xfrm>
            <a:off x="2247900" y="981354"/>
            <a:ext cx="7019868" cy="3978688"/>
          </a:xfrm>
          <a:prstGeom prst="rect">
            <a:avLst/>
          </a:prstGeom>
        </p:spPr>
      </p:pic>
      <p:sp>
        <p:nvSpPr>
          <p:cNvPr id="5" name="TextBox 4">
            <a:extLst>
              <a:ext uri="{FF2B5EF4-FFF2-40B4-BE49-F238E27FC236}">
                <a16:creationId xmlns:a16="http://schemas.microsoft.com/office/drawing/2014/main" id="{BEE5C2B1-026C-4A1C-CFD7-E8F37E8570FA}"/>
              </a:ext>
            </a:extLst>
          </p:cNvPr>
          <p:cNvSpPr txBox="1"/>
          <p:nvPr/>
        </p:nvSpPr>
        <p:spPr>
          <a:xfrm>
            <a:off x="1685924" y="460517"/>
            <a:ext cx="8318175"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nhỏ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bóng</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DC0845C-C627-2D64-9798-16C424B5FD9B}"/>
              </a:ext>
            </a:extLst>
          </p:cNvPr>
          <p:cNvSpPr txBox="1"/>
          <p:nvPr/>
        </p:nvSpPr>
        <p:spPr>
          <a:xfrm>
            <a:off x="1660358" y="5227651"/>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Tên của hai bạn là Khang và Bình. Em biết được tên qua lời giới thiệu của các bạn.</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788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746735" y="2298612"/>
            <a:ext cx="2780721" cy="459310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4018019" y="2231937"/>
            <a:ext cx="2662687" cy="482469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208095" y="2618570"/>
            <a:ext cx="2402006" cy="4376240"/>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FBA53576-C7BE-C728-A946-AD34B9FB3DD1}"/>
              </a:ext>
            </a:extLst>
          </p:cNvPr>
          <p:cNvPicPr>
            <a:picLocks noChangeAspect="1"/>
          </p:cNvPicPr>
          <p:nvPr/>
        </p:nvPicPr>
        <p:blipFill>
          <a:blip r:embed="rId12"/>
          <a:stretch>
            <a:fillRect/>
          </a:stretch>
        </p:blipFill>
        <p:spPr>
          <a:xfrm>
            <a:off x="-352425" y="219029"/>
            <a:ext cx="12192000" cy="3695792"/>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98806" y="482622"/>
            <a:ext cx="10493044" cy="1323439"/>
          </a:xfrm>
          <a:prstGeom prst="rect">
            <a:avLst/>
          </a:prstGeom>
          <a:noFill/>
        </p:spPr>
        <p:txBody>
          <a:bodyPr wrap="square">
            <a:spAutoFit/>
          </a:bodyPr>
          <a:lstStyle/>
          <a:p>
            <a:pPr algn="ctr" defTabSz="121917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bạn hỏi là phóng viên – 1 bạn khác được phỏng vấn trả lời</a:t>
            </a:r>
          </a:p>
        </p:txBody>
      </p:sp>
      <p:sp>
        <p:nvSpPr>
          <p:cNvPr id="3" name="Thought Bubble: Cloud 5">
            <a:extLst>
              <a:ext uri="{FF2B5EF4-FFF2-40B4-BE49-F238E27FC236}">
                <a16:creationId xmlns:a16="http://schemas.microsoft.com/office/drawing/2014/main" id="{CC14B831-94C3-C065-BBF5-88AEA3DEC413}"/>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hought Bubble: Cloud 16">
            <a:extLst>
              <a:ext uri="{FF2B5EF4-FFF2-40B4-BE49-F238E27FC236}">
                <a16:creationId xmlns:a16="http://schemas.microsoft.com/office/drawing/2014/main" id="{EFFD6C91-1674-AF46-04D8-BC305CA7C669}"/>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61FC0F3A-71F3-F2E9-6EC2-248E6200B4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8" name="Picture 7">
            <a:extLst>
              <a:ext uri="{FF2B5EF4-FFF2-40B4-BE49-F238E27FC236}">
                <a16:creationId xmlns:a16="http://schemas.microsoft.com/office/drawing/2014/main" id="{2182C47D-A0DE-7742-02E2-A5E1D904A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9" name="Rectangle 8">
            <a:extLst>
              <a:ext uri="{FF2B5EF4-FFF2-40B4-BE49-F238E27FC236}">
                <a16:creationId xmlns:a16="http://schemas.microsoft.com/office/drawing/2014/main" id="{174BAF15-4602-1C46-0787-31D6D6BF6E38}"/>
              </a:ext>
            </a:extLst>
          </p:cNvPr>
          <p:cNvSpPr/>
          <p:nvPr/>
        </p:nvSpPr>
        <p:spPr>
          <a:xfrm>
            <a:off x="452695" y="3194306"/>
            <a:ext cx="3481445" cy="1384995"/>
          </a:xfrm>
          <a:prstGeom prst="rect">
            <a:avLst/>
          </a:prstGeom>
        </p:spPr>
        <p:txBody>
          <a:bodyPr wrap="square">
            <a:spAutoFit/>
          </a:bodyPr>
          <a:lstStyle/>
          <a:p>
            <a:pPr algn="ct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Khang ở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a:extLst>
              <a:ext uri="{FF2B5EF4-FFF2-40B4-BE49-F238E27FC236}">
                <a16:creationId xmlns:a16="http://schemas.microsoft.com/office/drawing/2014/main" id="{D861CAE9-9F58-39A1-5DF8-BCB6179E3825}"/>
              </a:ext>
            </a:extLst>
          </p:cNvPr>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 Bình đã nói lời chào khi gặp bạn Khang ở sân </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hought Bubble: Cloud 5">
            <a:extLst>
              <a:ext uri="{FF2B5EF4-FFF2-40B4-BE49-F238E27FC236}">
                <a16:creationId xmlns:a16="http://schemas.microsoft.com/office/drawing/2014/main" id="{1FB895E0-A2BC-EB57-A76E-708ED010719F}"/>
              </a:ext>
            </a:extLst>
          </p:cNvPr>
          <p:cNvSpPr/>
          <p:nvPr/>
        </p:nvSpPr>
        <p:spPr>
          <a:xfrm>
            <a:off x="137317" y="2897540"/>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369CECB3-2F12-C03E-BA48-914E0D3D09C5}"/>
              </a:ext>
            </a:extLst>
          </p:cNvPr>
          <p:cNvSpPr/>
          <p:nvPr/>
        </p:nvSpPr>
        <p:spPr>
          <a:xfrm>
            <a:off x="405070" y="3175256"/>
            <a:ext cx="3747830" cy="1384995"/>
          </a:xfrm>
          <a:prstGeom prst="rect">
            <a:avLst/>
          </a:prstGeom>
        </p:spPr>
        <p:txBody>
          <a:bodyPr wrap="square">
            <a:spAutoFit/>
          </a:bodyPr>
          <a:lstStyle/>
          <a:p>
            <a:pPr algn="ct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Khang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hought Bubble: Cloud 16">
            <a:extLst>
              <a:ext uri="{FF2B5EF4-FFF2-40B4-BE49-F238E27FC236}">
                <a16:creationId xmlns:a16="http://schemas.microsoft.com/office/drawing/2014/main" id="{83E53374-3CB9-EC15-A491-27A8191FBCC7}"/>
              </a:ext>
            </a:extLst>
          </p:cNvPr>
          <p:cNvSpPr/>
          <p:nvPr/>
        </p:nvSpPr>
        <p:spPr>
          <a:xfrm>
            <a:off x="8068972" y="236045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5BBB685C-87DA-DFF0-50B9-ECE74F7C8DB7}"/>
              </a:ext>
            </a:extLst>
          </p:cNvPr>
          <p:cNvSpPr/>
          <p:nvPr/>
        </p:nvSpPr>
        <p:spPr>
          <a:xfrm>
            <a:off x="8286750" y="2796735"/>
            <a:ext cx="3658185"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Khang đã giới thiệu tên, lớp mình học (2C) và sở thích của bạn 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 bóng).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3" grpId="1" animBg="1"/>
      <p:bldP spid="5" grpId="0" animBg="1"/>
      <p:bldP spid="9" grpId="0"/>
      <p:bldP spid="9" grpId="1"/>
      <p:bldP spid="10" grpId="0"/>
      <p:bldP spid="10" grpId="1"/>
      <p:bldP spid="12" grpId="0" animBg="1"/>
      <p:bldP spid="13"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2" name="TextBox 1">
            <a:extLst>
              <a:ext uri="{FF2B5EF4-FFF2-40B4-BE49-F238E27FC236}">
                <a16:creationId xmlns:a16="http://schemas.microsoft.com/office/drawing/2014/main" id="{7EFCC6A0-C189-607D-1FC4-76A7B673CB7D}"/>
              </a:ext>
            </a:extLst>
          </p:cNvPr>
          <p:cNvSpPr txBox="1"/>
          <p:nvPr/>
        </p:nvSpPr>
        <p:spPr>
          <a:xfrm>
            <a:off x="2390775" y="1190625"/>
            <a:ext cx="6962775" cy="1754326"/>
          </a:xfrm>
          <a:prstGeom prst="rect">
            <a:avLst/>
          </a:prstGeom>
          <a:noFill/>
        </p:spPr>
        <p:txBody>
          <a:bodyPr wrap="square" rtlCol="0">
            <a:spAutoFit/>
          </a:bodyPr>
          <a:lstStyle/>
          <a:p>
            <a:pPr algn="ct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2.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2-3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tự</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318</Words>
  <Application>Microsoft Office PowerPoint</Application>
  <PresentationFormat>Widescreen</PresentationFormat>
  <Paragraphs>23</Paragraphs>
  <Slides>14</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#9Slide07 HoneyCream</vt:lpstr>
      <vt:lpstr>Arial</vt:lpstr>
      <vt:lpstr>Arial-Rounded</vt:lpstr>
      <vt:lpstr>Calibri</vt:lpstr>
      <vt:lpstr>www.33ppt.com </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2024-03-26T07:29:39Z</dcterms:created>
  <dcterms:modified xsi:type="dcterms:W3CDTF">2024-09-29T08:09:38Z</dcterms:modified>
</cp:coreProperties>
</file>