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85" r:id="rId2"/>
    <p:sldId id="259" r:id="rId3"/>
    <p:sldId id="271" r:id="rId4"/>
    <p:sldId id="299" r:id="rId5"/>
    <p:sldId id="300" r:id="rId6"/>
    <p:sldId id="275" r:id="rId7"/>
    <p:sldId id="295" r:id="rId8"/>
    <p:sldId id="296" r:id="rId9"/>
    <p:sldId id="297" r:id="rId10"/>
    <p:sldId id="298" r:id="rId11"/>
    <p:sldId id="279" r:id="rId12"/>
    <p:sldId id="280" r:id="rId13"/>
    <p:sldId id="281" r:id="rId14"/>
    <p:sldId id="294" r:id="rId15"/>
    <p:sldId id="278"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C" initials="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1" autoAdjust="0"/>
    <p:restoredTop sz="94660"/>
  </p:normalViewPr>
  <p:slideViewPr>
    <p:cSldViewPr snapToGrid="0">
      <p:cViewPr varScale="1">
        <p:scale>
          <a:sx n="73" d="100"/>
          <a:sy n="73" d="100"/>
        </p:scale>
        <p:origin x="1278"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9/25/2024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3313084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6662DE-F1A6-47CD-A8C4-98B0B68DE567}" type="slidenum">
              <a:rPr lang="zh-CN" altLang="en-US" smtClean="0"/>
              <a:t>15</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spd="slow" advClick="0" advTm="2000">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1"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1"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A1C593-65D0-4073-BCC9-577B9352EA97}" type="datetimeFigureOut">
              <a:rPr lang="en-US" smtClean="0"/>
              <a:t>9/25/2024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A1C593-65D0-4073-BCC9-577B9352EA97}" type="datetimeFigureOut">
              <a:rPr lang="en-US" smtClean="0"/>
              <a:t>9/25/2024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9/25/2024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9/25/2024</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1.xml"/><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1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19" Type="http://schemas.openxmlformats.org/officeDocument/2006/relationships/image" Target="../media/image35.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7" y="847249"/>
            <a:ext cx="9195911" cy="5163503"/>
          </a:xfrm>
          <a:prstGeom prst="rect">
            <a:avLst/>
          </a:prstGeom>
        </p:spPr>
      </p:pic>
      <p:sp>
        <p:nvSpPr>
          <p:cNvPr id="9" name="Rectangles 8"/>
          <p:cNvSpPr/>
          <p:nvPr/>
        </p:nvSpPr>
        <p:spPr>
          <a:xfrm>
            <a:off x="382746" y="3364706"/>
            <a:ext cx="8377714" cy="530066"/>
          </a:xfrm>
          <a:prstGeom prst="rect">
            <a:avLst/>
          </a:prstGeom>
          <a:noFill/>
          <a:ln>
            <a:noFill/>
          </a:ln>
        </p:spPr>
        <p:txBody>
          <a:bodyPr wrap="square" rtlCol="0" anchor="t">
            <a:prstTxWarp prst="textArchUp">
              <a:avLst/>
            </a:prstTxWarp>
            <a:spAutoFit/>
          </a:bodyPr>
          <a:lstStyle/>
          <a:p>
            <a:pPr algn="ctr"/>
            <a:r>
              <a:rPr lang="en-US" sz="3200" b="1" dirty="0" err="1">
                <a:solidFill>
                  <a:srgbClr val="FF0000"/>
                </a:solidFill>
                <a:latin typeface="Times New Roman" panose="02020603050405020304" charset="0"/>
                <a:cs typeface="Times New Roman" panose="02020603050405020304" charset="0"/>
                <a:sym typeface="+mn-ea"/>
              </a:rPr>
              <a:t>Chào</a:t>
            </a:r>
            <a:r>
              <a:rPr lang="en-US" sz="3200" b="1" dirty="0">
                <a:solidFill>
                  <a:srgbClr val="FF0000"/>
                </a:solidFill>
                <a:latin typeface="Times New Roman" panose="02020603050405020304" charset="0"/>
                <a:cs typeface="Times New Roman" panose="02020603050405020304" charset="0"/>
                <a:sym typeface="+mn-ea"/>
              </a:rPr>
              <a:t> </a:t>
            </a:r>
            <a:r>
              <a:rPr lang="en-US" sz="3200" b="1" dirty="0" err="1">
                <a:solidFill>
                  <a:srgbClr val="FF0000"/>
                </a:solidFill>
                <a:latin typeface="Times New Roman" panose="02020603050405020304" charset="0"/>
                <a:cs typeface="Times New Roman" panose="02020603050405020304" charset="0"/>
                <a:sym typeface="+mn-ea"/>
              </a:rPr>
              <a:t>mừng</a:t>
            </a:r>
            <a:r>
              <a:rPr lang="en-US" sz="3200" b="1" dirty="0">
                <a:solidFill>
                  <a:srgbClr val="FF0000"/>
                </a:solidFill>
                <a:latin typeface="Times New Roman" panose="02020603050405020304" charset="0"/>
                <a:cs typeface="Times New Roman" panose="02020603050405020304" charset="0"/>
                <a:sym typeface="+mn-ea"/>
              </a:rPr>
              <a:t> </a:t>
            </a:r>
            <a:r>
              <a:rPr lang="en-US" sz="3200" b="1" dirty="0" err="1">
                <a:solidFill>
                  <a:srgbClr val="FF0000"/>
                </a:solidFill>
                <a:latin typeface="Times New Roman" panose="02020603050405020304" charset="0"/>
                <a:cs typeface="Times New Roman" panose="02020603050405020304" charset="0"/>
                <a:sym typeface="+mn-ea"/>
              </a:rPr>
              <a:t>các</a:t>
            </a:r>
            <a:r>
              <a:rPr lang="en-US" sz="3200" b="1" dirty="0">
                <a:solidFill>
                  <a:srgbClr val="FF0000"/>
                </a:solidFill>
                <a:latin typeface="Times New Roman" panose="02020603050405020304" charset="0"/>
                <a:cs typeface="Times New Roman" panose="02020603050405020304" charset="0"/>
                <a:sym typeface="+mn-ea"/>
              </a:rPr>
              <a:t> </a:t>
            </a:r>
            <a:r>
              <a:rPr lang="en-US" sz="3200" b="1" dirty="0" err="1">
                <a:solidFill>
                  <a:srgbClr val="FF0000"/>
                </a:solidFill>
                <a:latin typeface="Times New Roman" panose="02020603050405020304" charset="0"/>
                <a:cs typeface="Times New Roman" panose="02020603050405020304" charset="0"/>
                <a:sym typeface="+mn-ea"/>
              </a:rPr>
              <a:t>em</a:t>
            </a:r>
            <a:r>
              <a:rPr lang="en-US" sz="3200" b="1" dirty="0">
                <a:solidFill>
                  <a:srgbClr val="FF0000"/>
                </a:solidFill>
                <a:latin typeface="Times New Roman" panose="02020603050405020304" charset="0"/>
                <a:cs typeface="Times New Roman" panose="02020603050405020304" charset="0"/>
                <a:sym typeface="+mn-ea"/>
              </a:rPr>
              <a:t> </a:t>
            </a:r>
            <a:r>
              <a:rPr lang="en-US" sz="3200" b="1" dirty="0" err="1">
                <a:solidFill>
                  <a:srgbClr val="FF0000"/>
                </a:solidFill>
                <a:latin typeface="Times New Roman" panose="02020603050405020304" charset="0"/>
                <a:cs typeface="Times New Roman" panose="02020603050405020304" charset="0"/>
                <a:sym typeface="+mn-ea"/>
              </a:rPr>
              <a:t>đến</a:t>
            </a:r>
            <a:r>
              <a:rPr lang="en-US" sz="3200" b="1" dirty="0">
                <a:solidFill>
                  <a:srgbClr val="FF0000"/>
                </a:solidFill>
                <a:latin typeface="Times New Roman" panose="02020603050405020304" charset="0"/>
                <a:cs typeface="Times New Roman" panose="02020603050405020304" charset="0"/>
                <a:sym typeface="+mn-ea"/>
              </a:rPr>
              <a:t> </a:t>
            </a:r>
            <a:r>
              <a:rPr lang="en-US" sz="3200" b="1" dirty="0" err="1">
                <a:solidFill>
                  <a:srgbClr val="FF0000"/>
                </a:solidFill>
                <a:latin typeface="Times New Roman" panose="02020603050405020304" charset="0"/>
                <a:cs typeface="Times New Roman" panose="02020603050405020304" charset="0"/>
                <a:sym typeface="+mn-ea"/>
              </a:rPr>
              <a:t>với</a:t>
            </a:r>
            <a:endParaRPr lang="en-US" sz="3200" b="1" dirty="0">
              <a:solidFill>
                <a:srgbClr val="FF0000"/>
              </a:solidFill>
              <a:latin typeface="Times New Roman" panose="02020603050405020304" charset="0"/>
              <a:cs typeface="Times New Roman" panose="02020603050405020304" charset="0"/>
              <a:sym typeface="+mn-ea"/>
            </a:endParaRPr>
          </a:p>
          <a:p>
            <a:pPr algn="ctr"/>
            <a:r>
              <a:rPr lang="en-US" sz="3200" b="1" dirty="0">
                <a:solidFill>
                  <a:srgbClr val="FF0000"/>
                </a:solidFill>
                <a:latin typeface="Times New Roman" panose="02020603050405020304" charset="0"/>
                <a:cs typeface="Times New Roman" panose="02020603050405020304" charset="0"/>
                <a:sym typeface="+mn-ea"/>
              </a:rPr>
              <a:t> </a:t>
            </a:r>
            <a:r>
              <a:rPr lang="en-US" sz="3200" b="1" dirty="0" err="1">
                <a:solidFill>
                  <a:srgbClr val="FF0000"/>
                </a:solidFill>
                <a:latin typeface="Times New Roman" panose="02020603050405020304" charset="0"/>
                <a:cs typeface="Times New Roman" panose="02020603050405020304" charset="0"/>
                <a:sym typeface="+mn-ea"/>
              </a:rPr>
              <a:t>tiết</a:t>
            </a:r>
            <a:r>
              <a:rPr lang="en-US" sz="3200" b="1" dirty="0">
                <a:solidFill>
                  <a:srgbClr val="FF0000"/>
                </a:solidFill>
                <a:latin typeface="Times New Roman" panose="02020603050405020304" charset="0"/>
                <a:cs typeface="Times New Roman" panose="02020603050405020304" charset="0"/>
                <a:sym typeface="+mn-ea"/>
              </a:rPr>
              <a:t> </a:t>
            </a:r>
            <a:r>
              <a:rPr lang="en-US" sz="3200" b="1" dirty="0" err="1" smtClean="0">
                <a:solidFill>
                  <a:srgbClr val="FF0000"/>
                </a:solidFill>
                <a:latin typeface="Times New Roman" panose="02020603050405020304" charset="0"/>
                <a:cs typeface="Times New Roman" panose="02020603050405020304" charset="0"/>
                <a:sym typeface="+mn-ea"/>
              </a:rPr>
              <a:t>học</a:t>
            </a:r>
            <a:r>
              <a:rPr lang="en-US" sz="3200" b="1" dirty="0" smtClean="0">
                <a:solidFill>
                  <a:srgbClr val="FF0000"/>
                </a:solidFill>
                <a:latin typeface="Times New Roman" panose="02020603050405020304" charset="0"/>
                <a:cs typeface="Times New Roman" panose="02020603050405020304" charset="0"/>
                <a:sym typeface="+mn-ea"/>
              </a:rPr>
              <a:t> </a:t>
            </a:r>
            <a:r>
              <a:rPr lang="en-US" sz="3200" b="1" dirty="0" err="1" smtClean="0">
                <a:solidFill>
                  <a:srgbClr val="FF0000"/>
                </a:solidFill>
                <a:latin typeface="Times New Roman" panose="02020603050405020304" charset="0"/>
                <a:cs typeface="Times New Roman" panose="02020603050405020304" charset="0"/>
                <a:sym typeface="+mn-ea"/>
              </a:rPr>
              <a:t>âm</a:t>
            </a:r>
            <a:r>
              <a:rPr lang="en-US" sz="3200" b="1" dirty="0" smtClean="0">
                <a:solidFill>
                  <a:srgbClr val="FF0000"/>
                </a:solidFill>
                <a:latin typeface="Times New Roman" panose="02020603050405020304" charset="0"/>
                <a:cs typeface="Times New Roman" panose="02020603050405020304" charset="0"/>
                <a:sym typeface="+mn-ea"/>
              </a:rPr>
              <a:t> </a:t>
            </a:r>
            <a:r>
              <a:rPr lang="en-US" sz="3200" b="1" dirty="0" err="1" smtClean="0">
                <a:solidFill>
                  <a:srgbClr val="FF0000"/>
                </a:solidFill>
                <a:latin typeface="Times New Roman" panose="02020603050405020304" charset="0"/>
                <a:cs typeface="Times New Roman" panose="02020603050405020304" charset="0"/>
                <a:sym typeface="+mn-ea"/>
              </a:rPr>
              <a:t>nhạc</a:t>
            </a:r>
            <a:r>
              <a:rPr lang="en-US" sz="3200" b="1" dirty="0" smtClean="0">
                <a:solidFill>
                  <a:srgbClr val="FF0000"/>
                </a:solidFill>
                <a:latin typeface="Times New Roman" panose="02020603050405020304" charset="0"/>
                <a:cs typeface="Times New Roman" panose="02020603050405020304" charset="0"/>
                <a:sym typeface="+mn-ea"/>
              </a:rPr>
              <a:t> </a:t>
            </a:r>
            <a:endParaRPr lang="en-US" sz="3200" b="1" dirty="0">
              <a:solidFill>
                <a:srgbClr val="FF0000"/>
              </a:solidFill>
              <a:latin typeface="Times New Roman" panose="02020603050405020304" charset="0"/>
              <a:cs typeface="Times New Roman" panose="02020603050405020304" charset="0"/>
              <a:sym typeface="+mn-ea"/>
            </a:endParaRPr>
          </a:p>
          <a:p>
            <a:pPr algn="ctr"/>
            <a:endParaRPr lang="en-US" altLang="zh-CN" sz="3200" b="1" dirty="0">
              <a:ln>
                <a:solidFill>
                  <a:sysClr val="windowText" lastClr="000000"/>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charset="0"/>
              <a:cs typeface="Times New Roman" panose="02020603050405020304" charset="0"/>
              <a:sym typeface="+mn-ea"/>
            </a:endParaRPr>
          </a:p>
        </p:txBody>
      </p:sp>
      <p:sp>
        <p:nvSpPr>
          <p:cNvPr id="2" name="Text Box 1"/>
          <p:cNvSpPr txBox="1"/>
          <p:nvPr/>
        </p:nvSpPr>
        <p:spPr>
          <a:xfrm>
            <a:off x="3284538" y="1202690"/>
            <a:ext cx="4343876" cy="414020"/>
          </a:xfrm>
          <a:prstGeom prst="rect">
            <a:avLst/>
          </a:prstGeom>
          <a:noFill/>
        </p:spPr>
        <p:txBody>
          <a:bodyPr wrap="square" rtlCol="0">
            <a:spAutoFit/>
          </a:bodyPr>
          <a:lstStyle/>
          <a:p>
            <a:r>
              <a:rPr lang="en-US" sz="2100" b="1" u="sng">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charset="0"/>
                <a:cs typeface="Times New Roman" panose="02020603050405020304" charset="0"/>
              </a:rPr>
              <a:t>ÂM NHẠC LỚP 2</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437890" y="1687830"/>
            <a:ext cx="2310765" cy="922655"/>
          </a:xfrm>
        </p:spPr>
        <p:txBody>
          <a:bodyPr>
            <a:normAutofit/>
          </a:bodyPr>
          <a:lstStyle/>
          <a:p>
            <a:r>
              <a:rPr lang="en-US" sz="4800" b="1">
                <a:latin typeface="HP001 4 hàng" panose="020B0603050302020204" charset="0"/>
                <a:cs typeface="HP001 4 hàng" panose="020B0603050302020204" charset="0"/>
              </a:rPr>
              <a:t>Câu 4</a:t>
            </a:r>
          </a:p>
        </p:txBody>
      </p:sp>
      <p:pic>
        <p:nvPicPr>
          <p:cNvPr id="2" name="Content Placeholder 1"/>
          <p:cNvPicPr>
            <a:picLocks noGrp="1" noChangeAspect="1"/>
          </p:cNvPicPr>
          <p:nvPr>
            <p:ph idx="1"/>
          </p:nvPr>
        </p:nvPicPr>
        <p:blipFill>
          <a:blip r:embed="rId3"/>
          <a:stretch>
            <a:fillRect/>
          </a:stretch>
        </p:blipFill>
        <p:spPr>
          <a:xfrm>
            <a:off x="153670" y="2898775"/>
            <a:ext cx="8878570" cy="1731010"/>
          </a:xfrm>
          <a:prstGeom prst="rect">
            <a:avLst/>
          </a:prstGeom>
        </p:spPr>
      </p:pic>
    </p:spTree>
  </p:cSld>
  <p:clrMapOvr>
    <a:masterClrMapping/>
  </p:clrMapOvr>
  <p:transition>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3"/>
          <a:stretch>
            <a:fillRect/>
          </a:stretch>
        </p:blipFill>
        <p:spPr>
          <a:xfrm>
            <a:off x="0" y="0"/>
            <a:ext cx="3373755" cy="1010285"/>
          </a:xfrm>
          <a:prstGeom prst="rect">
            <a:avLst/>
          </a:prstGeom>
        </p:spPr>
      </p:pic>
      <p:pic>
        <p:nvPicPr>
          <p:cNvPr id="8" name="Content Placeholder 7"/>
          <p:cNvPicPr>
            <a:picLocks noGrp="1" noChangeAspect="1"/>
          </p:cNvPicPr>
          <p:nvPr>
            <p:ph sz="half" idx="2"/>
          </p:nvPr>
        </p:nvPicPr>
        <p:blipFill>
          <a:blip r:embed="rId4"/>
          <a:stretch>
            <a:fillRect/>
          </a:stretch>
        </p:blipFill>
        <p:spPr>
          <a:xfrm>
            <a:off x="606425" y="1443990"/>
            <a:ext cx="7931785" cy="4697730"/>
          </a:xfrm>
          <a:prstGeom prst="roundRect">
            <a:avLst/>
          </a:prstGeom>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p:wip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Content Placeholder 1"/>
          <p:cNvPicPr>
            <a:picLocks noGrp="1" noChangeAspect="1"/>
          </p:cNvPicPr>
          <p:nvPr>
            <p:ph sz="half" idx="1"/>
          </p:nvPr>
        </p:nvPicPr>
        <p:blipFill>
          <a:blip r:embed="rId3"/>
          <a:stretch>
            <a:fillRect/>
          </a:stretch>
        </p:blipFill>
        <p:spPr>
          <a:xfrm>
            <a:off x="166370" y="92075"/>
            <a:ext cx="5804535" cy="3961765"/>
          </a:xfrm>
          <a:prstGeom prst="rect">
            <a:avLst/>
          </a:prstGeom>
        </p:spPr>
      </p:pic>
      <p:pic>
        <p:nvPicPr>
          <p:cNvPr id="4" name="Content Placeholder 3"/>
          <p:cNvPicPr>
            <a:picLocks noGrp="1" noChangeAspect="1"/>
          </p:cNvPicPr>
          <p:nvPr>
            <p:ph sz="half" idx="2"/>
          </p:nvPr>
        </p:nvPicPr>
        <p:blipFill>
          <a:blip r:embed="rId4"/>
          <a:stretch>
            <a:fillRect/>
          </a:stretch>
        </p:blipFill>
        <p:spPr>
          <a:xfrm>
            <a:off x="3815715" y="3593465"/>
            <a:ext cx="5227955" cy="3264535"/>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stretch>
            <a:fillRect/>
          </a:stretch>
        </p:blipFill>
        <p:spPr>
          <a:xfrm>
            <a:off x="626110" y="1262380"/>
            <a:ext cx="7891780" cy="4972050"/>
          </a:xfrm>
          <a:prstGeom prst="roundRect">
            <a:avLst/>
          </a:prstGeom>
        </p:spPr>
      </p:pic>
    </p:spTree>
  </p:cSld>
  <p:clrMapOvr>
    <a:masterClrMapping/>
  </p:clrMapOvr>
  <p:transition>
    <p:cut/>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50" name="Google Shape;2202;p105"/>
          <p:cNvGrpSpPr/>
          <p:nvPr/>
        </p:nvGrpSpPr>
        <p:grpSpPr>
          <a:xfrm rot="921639">
            <a:off x="448310" y="1122045"/>
            <a:ext cx="1475105" cy="1599565"/>
            <a:chOff x="5858316" y="1224583"/>
            <a:chExt cx="1671329" cy="1765051"/>
          </a:xfrm>
        </p:grpSpPr>
        <p:sp>
          <p:nvSpPr>
            <p:cNvPr id="51" name="Google Shape;2203;p105"/>
            <p:cNvSpPr/>
            <p:nvPr/>
          </p:nvSpPr>
          <p:spPr>
            <a:xfrm rot="2192941">
              <a:off x="6585155" y="2147033"/>
              <a:ext cx="283299" cy="253415"/>
            </a:xfrm>
            <a:custGeom>
              <a:avLst/>
              <a:gdLst/>
              <a:ahLst/>
              <a:cxnLst/>
              <a:rect l="l" t="t" r="r" b="b"/>
              <a:pathLst>
                <a:path w="2114" h="1891" extrusionOk="0">
                  <a:moveTo>
                    <a:pt x="1713" y="0"/>
                  </a:moveTo>
                  <a:lnTo>
                    <a:pt x="1624" y="22"/>
                  </a:lnTo>
                  <a:lnTo>
                    <a:pt x="1557" y="45"/>
                  </a:lnTo>
                  <a:lnTo>
                    <a:pt x="1513" y="89"/>
                  </a:lnTo>
                  <a:lnTo>
                    <a:pt x="1446" y="134"/>
                  </a:lnTo>
                  <a:lnTo>
                    <a:pt x="1401" y="200"/>
                  </a:lnTo>
                  <a:lnTo>
                    <a:pt x="1379" y="289"/>
                  </a:lnTo>
                  <a:lnTo>
                    <a:pt x="1379" y="401"/>
                  </a:lnTo>
                  <a:lnTo>
                    <a:pt x="1379" y="534"/>
                  </a:lnTo>
                  <a:lnTo>
                    <a:pt x="1401" y="667"/>
                  </a:lnTo>
                  <a:lnTo>
                    <a:pt x="1468" y="823"/>
                  </a:lnTo>
                  <a:lnTo>
                    <a:pt x="1535" y="979"/>
                  </a:lnTo>
                  <a:lnTo>
                    <a:pt x="1624" y="1157"/>
                  </a:lnTo>
                  <a:lnTo>
                    <a:pt x="1668" y="1246"/>
                  </a:lnTo>
                  <a:lnTo>
                    <a:pt x="1757" y="1335"/>
                  </a:lnTo>
                  <a:lnTo>
                    <a:pt x="1846" y="1224"/>
                  </a:lnTo>
                  <a:lnTo>
                    <a:pt x="1935" y="1090"/>
                  </a:lnTo>
                  <a:lnTo>
                    <a:pt x="2024" y="934"/>
                  </a:lnTo>
                  <a:lnTo>
                    <a:pt x="2091" y="779"/>
                  </a:lnTo>
                  <a:lnTo>
                    <a:pt x="2113" y="601"/>
                  </a:lnTo>
                  <a:lnTo>
                    <a:pt x="2113" y="467"/>
                  </a:lnTo>
                  <a:lnTo>
                    <a:pt x="2091" y="312"/>
                  </a:lnTo>
                  <a:lnTo>
                    <a:pt x="2046" y="200"/>
                  </a:lnTo>
                  <a:lnTo>
                    <a:pt x="1957" y="89"/>
                  </a:lnTo>
                  <a:lnTo>
                    <a:pt x="1891" y="22"/>
                  </a:lnTo>
                  <a:lnTo>
                    <a:pt x="1802" y="0"/>
                  </a:lnTo>
                  <a:close/>
                  <a:moveTo>
                    <a:pt x="67" y="1135"/>
                  </a:moveTo>
                  <a:lnTo>
                    <a:pt x="22" y="1179"/>
                  </a:lnTo>
                  <a:lnTo>
                    <a:pt x="0" y="1224"/>
                  </a:lnTo>
                  <a:lnTo>
                    <a:pt x="0" y="1290"/>
                  </a:lnTo>
                  <a:lnTo>
                    <a:pt x="0" y="1379"/>
                  </a:lnTo>
                  <a:lnTo>
                    <a:pt x="22" y="1513"/>
                  </a:lnTo>
                  <a:lnTo>
                    <a:pt x="89" y="1646"/>
                  </a:lnTo>
                  <a:lnTo>
                    <a:pt x="178" y="1735"/>
                  </a:lnTo>
                  <a:lnTo>
                    <a:pt x="289" y="1824"/>
                  </a:lnTo>
                  <a:lnTo>
                    <a:pt x="445" y="1869"/>
                  </a:lnTo>
                  <a:lnTo>
                    <a:pt x="623" y="1891"/>
                  </a:lnTo>
                  <a:lnTo>
                    <a:pt x="801" y="1869"/>
                  </a:lnTo>
                  <a:lnTo>
                    <a:pt x="956" y="1846"/>
                  </a:lnTo>
                  <a:lnTo>
                    <a:pt x="845" y="1646"/>
                  </a:lnTo>
                  <a:lnTo>
                    <a:pt x="712" y="1490"/>
                  </a:lnTo>
                  <a:lnTo>
                    <a:pt x="556" y="1357"/>
                  </a:lnTo>
                  <a:lnTo>
                    <a:pt x="423" y="1246"/>
                  </a:lnTo>
                  <a:lnTo>
                    <a:pt x="289" y="1179"/>
                  </a:lnTo>
                  <a:lnTo>
                    <a:pt x="200" y="1135"/>
                  </a:lnTo>
                  <a:close/>
                </a:path>
              </a:pathLst>
            </a:custGeom>
            <a:solidFill>
              <a:srgbClr val="F7D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204;p105"/>
            <p:cNvSpPr/>
            <p:nvPr/>
          </p:nvSpPr>
          <p:spPr>
            <a:xfrm rot="2192941">
              <a:off x="6555151" y="2237892"/>
              <a:ext cx="128249" cy="101446"/>
            </a:xfrm>
            <a:custGeom>
              <a:avLst/>
              <a:gdLst/>
              <a:ahLst/>
              <a:cxnLst/>
              <a:rect l="l" t="t" r="r" b="b"/>
              <a:pathLst>
                <a:path w="957" h="757" fill="none" extrusionOk="0">
                  <a:moveTo>
                    <a:pt x="0" y="245"/>
                  </a:moveTo>
                  <a:lnTo>
                    <a:pt x="0" y="245"/>
                  </a:lnTo>
                  <a:lnTo>
                    <a:pt x="22" y="379"/>
                  </a:lnTo>
                  <a:lnTo>
                    <a:pt x="89" y="512"/>
                  </a:lnTo>
                  <a:lnTo>
                    <a:pt x="89" y="512"/>
                  </a:lnTo>
                  <a:lnTo>
                    <a:pt x="178" y="601"/>
                  </a:lnTo>
                  <a:lnTo>
                    <a:pt x="289" y="690"/>
                  </a:lnTo>
                  <a:lnTo>
                    <a:pt x="445" y="735"/>
                  </a:lnTo>
                  <a:lnTo>
                    <a:pt x="623" y="757"/>
                  </a:lnTo>
                  <a:lnTo>
                    <a:pt x="623" y="757"/>
                  </a:lnTo>
                  <a:lnTo>
                    <a:pt x="801" y="735"/>
                  </a:lnTo>
                  <a:lnTo>
                    <a:pt x="956" y="712"/>
                  </a:lnTo>
                  <a:lnTo>
                    <a:pt x="956" y="712"/>
                  </a:lnTo>
                  <a:lnTo>
                    <a:pt x="845" y="512"/>
                  </a:lnTo>
                  <a:lnTo>
                    <a:pt x="712" y="356"/>
                  </a:lnTo>
                  <a:lnTo>
                    <a:pt x="556" y="223"/>
                  </a:lnTo>
                  <a:lnTo>
                    <a:pt x="423" y="112"/>
                  </a:lnTo>
                  <a:lnTo>
                    <a:pt x="423" y="112"/>
                  </a:lnTo>
                  <a:lnTo>
                    <a:pt x="289" y="45"/>
                  </a:lnTo>
                  <a:lnTo>
                    <a:pt x="200" y="1"/>
                  </a:lnTo>
                  <a:lnTo>
                    <a:pt x="134" y="1"/>
                  </a:lnTo>
                  <a:lnTo>
                    <a:pt x="67" y="1"/>
                  </a:lnTo>
                  <a:lnTo>
                    <a:pt x="67" y="1"/>
                  </a:lnTo>
                  <a:lnTo>
                    <a:pt x="22" y="45"/>
                  </a:lnTo>
                  <a:lnTo>
                    <a:pt x="0" y="90"/>
                  </a:lnTo>
                  <a:lnTo>
                    <a:pt x="0" y="156"/>
                  </a:lnTo>
                  <a:lnTo>
                    <a:pt x="0" y="2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205;p105"/>
            <p:cNvSpPr/>
            <p:nvPr/>
          </p:nvSpPr>
          <p:spPr>
            <a:xfrm rot="2192941">
              <a:off x="6773971" y="2209385"/>
              <a:ext cx="98498" cy="178905"/>
            </a:xfrm>
            <a:custGeom>
              <a:avLst/>
              <a:gdLst/>
              <a:ahLst/>
              <a:cxnLst/>
              <a:rect l="l" t="t" r="r" b="b"/>
              <a:pathLst>
                <a:path w="735" h="1335" fill="none" extrusionOk="0">
                  <a:moveTo>
                    <a:pt x="667" y="200"/>
                  </a:moveTo>
                  <a:lnTo>
                    <a:pt x="667" y="200"/>
                  </a:lnTo>
                  <a:lnTo>
                    <a:pt x="578" y="89"/>
                  </a:lnTo>
                  <a:lnTo>
                    <a:pt x="512" y="22"/>
                  </a:lnTo>
                  <a:lnTo>
                    <a:pt x="423" y="0"/>
                  </a:lnTo>
                  <a:lnTo>
                    <a:pt x="334" y="0"/>
                  </a:lnTo>
                  <a:lnTo>
                    <a:pt x="334" y="0"/>
                  </a:lnTo>
                  <a:lnTo>
                    <a:pt x="245" y="22"/>
                  </a:lnTo>
                  <a:lnTo>
                    <a:pt x="178" y="45"/>
                  </a:lnTo>
                  <a:lnTo>
                    <a:pt x="134" y="89"/>
                  </a:lnTo>
                  <a:lnTo>
                    <a:pt x="67" y="134"/>
                  </a:lnTo>
                  <a:lnTo>
                    <a:pt x="67" y="134"/>
                  </a:lnTo>
                  <a:lnTo>
                    <a:pt x="22" y="200"/>
                  </a:lnTo>
                  <a:lnTo>
                    <a:pt x="0" y="289"/>
                  </a:lnTo>
                  <a:lnTo>
                    <a:pt x="0" y="401"/>
                  </a:lnTo>
                  <a:lnTo>
                    <a:pt x="0" y="534"/>
                  </a:lnTo>
                  <a:lnTo>
                    <a:pt x="0" y="534"/>
                  </a:lnTo>
                  <a:lnTo>
                    <a:pt x="22" y="667"/>
                  </a:lnTo>
                  <a:lnTo>
                    <a:pt x="89" y="823"/>
                  </a:lnTo>
                  <a:lnTo>
                    <a:pt x="156" y="979"/>
                  </a:lnTo>
                  <a:lnTo>
                    <a:pt x="245" y="1157"/>
                  </a:lnTo>
                  <a:lnTo>
                    <a:pt x="245" y="1157"/>
                  </a:lnTo>
                  <a:lnTo>
                    <a:pt x="289" y="1246"/>
                  </a:lnTo>
                  <a:lnTo>
                    <a:pt x="378" y="1335"/>
                  </a:lnTo>
                  <a:lnTo>
                    <a:pt x="378" y="1335"/>
                  </a:lnTo>
                  <a:lnTo>
                    <a:pt x="467" y="1224"/>
                  </a:lnTo>
                  <a:lnTo>
                    <a:pt x="556" y="1090"/>
                  </a:lnTo>
                  <a:lnTo>
                    <a:pt x="645" y="934"/>
                  </a:lnTo>
                  <a:lnTo>
                    <a:pt x="712" y="779"/>
                  </a:lnTo>
                  <a:lnTo>
                    <a:pt x="712" y="779"/>
                  </a:lnTo>
                  <a:lnTo>
                    <a:pt x="734" y="601"/>
                  </a:lnTo>
                  <a:lnTo>
                    <a:pt x="734" y="467"/>
                  </a:lnTo>
                  <a:lnTo>
                    <a:pt x="712" y="312"/>
                  </a:lnTo>
                  <a:lnTo>
                    <a:pt x="667" y="200"/>
                  </a:lnTo>
                  <a:lnTo>
                    <a:pt x="667" y="20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206;p105"/>
            <p:cNvSpPr/>
            <p:nvPr/>
          </p:nvSpPr>
          <p:spPr>
            <a:xfrm rot="2192941">
              <a:off x="6591195" y="2839941"/>
              <a:ext cx="86571" cy="77592"/>
            </a:xfrm>
            <a:custGeom>
              <a:avLst/>
              <a:gdLst/>
              <a:ahLst/>
              <a:cxnLst/>
              <a:rect l="l" t="t" r="r" b="b"/>
              <a:pathLst>
                <a:path w="646" h="579" extrusionOk="0">
                  <a:moveTo>
                    <a:pt x="579" y="0"/>
                  </a:moveTo>
                  <a:lnTo>
                    <a:pt x="290" y="178"/>
                  </a:lnTo>
                  <a:lnTo>
                    <a:pt x="0" y="312"/>
                  </a:lnTo>
                  <a:lnTo>
                    <a:pt x="45" y="401"/>
                  </a:lnTo>
                  <a:lnTo>
                    <a:pt x="89" y="468"/>
                  </a:lnTo>
                  <a:lnTo>
                    <a:pt x="134" y="534"/>
                  </a:lnTo>
                  <a:lnTo>
                    <a:pt x="201" y="556"/>
                  </a:lnTo>
                  <a:lnTo>
                    <a:pt x="290" y="579"/>
                  </a:lnTo>
                  <a:lnTo>
                    <a:pt x="356" y="579"/>
                  </a:lnTo>
                  <a:lnTo>
                    <a:pt x="423" y="556"/>
                  </a:lnTo>
                  <a:lnTo>
                    <a:pt x="512" y="512"/>
                  </a:lnTo>
                  <a:lnTo>
                    <a:pt x="579" y="468"/>
                  </a:lnTo>
                  <a:lnTo>
                    <a:pt x="623" y="379"/>
                  </a:lnTo>
                  <a:lnTo>
                    <a:pt x="645" y="290"/>
                  </a:lnTo>
                  <a:lnTo>
                    <a:pt x="623" y="156"/>
                  </a:lnTo>
                  <a:lnTo>
                    <a:pt x="579" y="0"/>
                  </a:lnTo>
                  <a:close/>
                </a:path>
              </a:pathLst>
            </a:custGeom>
            <a:solidFill>
              <a:srgbClr val="95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207;p105"/>
            <p:cNvSpPr/>
            <p:nvPr/>
          </p:nvSpPr>
          <p:spPr>
            <a:xfrm rot="2192941">
              <a:off x="6218846" y="1507590"/>
              <a:ext cx="998651" cy="1114972"/>
            </a:xfrm>
            <a:custGeom>
              <a:avLst/>
              <a:gdLst/>
              <a:ahLst/>
              <a:cxnLst/>
              <a:rect l="l" t="t" r="r" b="b"/>
              <a:pathLst>
                <a:path w="7452" h="8320" extrusionOk="0">
                  <a:moveTo>
                    <a:pt x="4315" y="601"/>
                  </a:moveTo>
                  <a:lnTo>
                    <a:pt x="4493" y="624"/>
                  </a:lnTo>
                  <a:lnTo>
                    <a:pt x="4649" y="646"/>
                  </a:lnTo>
                  <a:lnTo>
                    <a:pt x="4805" y="690"/>
                  </a:lnTo>
                  <a:lnTo>
                    <a:pt x="4938" y="757"/>
                  </a:lnTo>
                  <a:lnTo>
                    <a:pt x="5049" y="846"/>
                  </a:lnTo>
                  <a:lnTo>
                    <a:pt x="5161" y="935"/>
                  </a:lnTo>
                  <a:lnTo>
                    <a:pt x="5250" y="1024"/>
                  </a:lnTo>
                  <a:lnTo>
                    <a:pt x="5338" y="1157"/>
                  </a:lnTo>
                  <a:lnTo>
                    <a:pt x="5383" y="1313"/>
                  </a:lnTo>
                  <a:lnTo>
                    <a:pt x="5405" y="1469"/>
                  </a:lnTo>
                  <a:lnTo>
                    <a:pt x="5383" y="1536"/>
                  </a:lnTo>
                  <a:lnTo>
                    <a:pt x="5361" y="1625"/>
                  </a:lnTo>
                  <a:lnTo>
                    <a:pt x="5294" y="1669"/>
                  </a:lnTo>
                  <a:lnTo>
                    <a:pt x="5227" y="1736"/>
                  </a:lnTo>
                  <a:lnTo>
                    <a:pt x="5138" y="1691"/>
                  </a:lnTo>
                  <a:lnTo>
                    <a:pt x="4871" y="1580"/>
                  </a:lnTo>
                  <a:lnTo>
                    <a:pt x="3893" y="1135"/>
                  </a:lnTo>
                  <a:lnTo>
                    <a:pt x="3826" y="1002"/>
                  </a:lnTo>
                  <a:lnTo>
                    <a:pt x="3804" y="891"/>
                  </a:lnTo>
                  <a:lnTo>
                    <a:pt x="3804" y="779"/>
                  </a:lnTo>
                  <a:lnTo>
                    <a:pt x="3848" y="713"/>
                  </a:lnTo>
                  <a:lnTo>
                    <a:pt x="3915" y="646"/>
                  </a:lnTo>
                  <a:lnTo>
                    <a:pt x="4004" y="624"/>
                  </a:lnTo>
                  <a:lnTo>
                    <a:pt x="4160" y="601"/>
                  </a:lnTo>
                  <a:close/>
                  <a:moveTo>
                    <a:pt x="5984" y="1647"/>
                  </a:moveTo>
                  <a:lnTo>
                    <a:pt x="6050" y="1691"/>
                  </a:lnTo>
                  <a:lnTo>
                    <a:pt x="6139" y="1803"/>
                  </a:lnTo>
                  <a:lnTo>
                    <a:pt x="6161" y="1869"/>
                  </a:lnTo>
                  <a:lnTo>
                    <a:pt x="6139" y="1958"/>
                  </a:lnTo>
                  <a:lnTo>
                    <a:pt x="6117" y="2025"/>
                  </a:lnTo>
                  <a:lnTo>
                    <a:pt x="6095" y="2069"/>
                  </a:lnTo>
                  <a:lnTo>
                    <a:pt x="6006" y="2158"/>
                  </a:lnTo>
                  <a:lnTo>
                    <a:pt x="5872" y="2203"/>
                  </a:lnTo>
                  <a:lnTo>
                    <a:pt x="5783" y="2203"/>
                  </a:lnTo>
                  <a:lnTo>
                    <a:pt x="5694" y="2158"/>
                  </a:lnTo>
                  <a:lnTo>
                    <a:pt x="5628" y="2069"/>
                  </a:lnTo>
                  <a:lnTo>
                    <a:pt x="5583" y="1958"/>
                  </a:lnTo>
                  <a:lnTo>
                    <a:pt x="5605" y="1847"/>
                  </a:lnTo>
                  <a:lnTo>
                    <a:pt x="5650" y="1758"/>
                  </a:lnTo>
                  <a:lnTo>
                    <a:pt x="5761" y="1691"/>
                  </a:lnTo>
                  <a:lnTo>
                    <a:pt x="5872" y="1647"/>
                  </a:lnTo>
                  <a:close/>
                  <a:moveTo>
                    <a:pt x="5450" y="4427"/>
                  </a:moveTo>
                  <a:lnTo>
                    <a:pt x="5539" y="4449"/>
                  </a:lnTo>
                  <a:lnTo>
                    <a:pt x="5605" y="4516"/>
                  </a:lnTo>
                  <a:lnTo>
                    <a:pt x="5694" y="4627"/>
                  </a:lnTo>
                  <a:lnTo>
                    <a:pt x="5739" y="4739"/>
                  </a:lnTo>
                  <a:lnTo>
                    <a:pt x="5761" y="4894"/>
                  </a:lnTo>
                  <a:lnTo>
                    <a:pt x="5761" y="5028"/>
                  </a:lnTo>
                  <a:lnTo>
                    <a:pt x="5739" y="5206"/>
                  </a:lnTo>
                  <a:lnTo>
                    <a:pt x="5672" y="5361"/>
                  </a:lnTo>
                  <a:lnTo>
                    <a:pt x="5583" y="5517"/>
                  </a:lnTo>
                  <a:lnTo>
                    <a:pt x="5494" y="5651"/>
                  </a:lnTo>
                  <a:lnTo>
                    <a:pt x="5405" y="5762"/>
                  </a:lnTo>
                  <a:lnTo>
                    <a:pt x="5316" y="5673"/>
                  </a:lnTo>
                  <a:lnTo>
                    <a:pt x="5272" y="5584"/>
                  </a:lnTo>
                  <a:lnTo>
                    <a:pt x="5183" y="5406"/>
                  </a:lnTo>
                  <a:lnTo>
                    <a:pt x="5116" y="5250"/>
                  </a:lnTo>
                  <a:lnTo>
                    <a:pt x="5049" y="5094"/>
                  </a:lnTo>
                  <a:lnTo>
                    <a:pt x="5027" y="4961"/>
                  </a:lnTo>
                  <a:lnTo>
                    <a:pt x="5027" y="4828"/>
                  </a:lnTo>
                  <a:lnTo>
                    <a:pt x="5027" y="4716"/>
                  </a:lnTo>
                  <a:lnTo>
                    <a:pt x="5049" y="4627"/>
                  </a:lnTo>
                  <a:lnTo>
                    <a:pt x="5094" y="4561"/>
                  </a:lnTo>
                  <a:lnTo>
                    <a:pt x="5161" y="4516"/>
                  </a:lnTo>
                  <a:lnTo>
                    <a:pt x="5205" y="4472"/>
                  </a:lnTo>
                  <a:lnTo>
                    <a:pt x="5272" y="4449"/>
                  </a:lnTo>
                  <a:lnTo>
                    <a:pt x="5361" y="4427"/>
                  </a:lnTo>
                  <a:close/>
                  <a:moveTo>
                    <a:pt x="3848" y="5562"/>
                  </a:moveTo>
                  <a:lnTo>
                    <a:pt x="3937" y="5606"/>
                  </a:lnTo>
                  <a:lnTo>
                    <a:pt x="4071" y="5673"/>
                  </a:lnTo>
                  <a:lnTo>
                    <a:pt x="4204" y="5784"/>
                  </a:lnTo>
                  <a:lnTo>
                    <a:pt x="4360" y="5917"/>
                  </a:lnTo>
                  <a:lnTo>
                    <a:pt x="4493" y="6073"/>
                  </a:lnTo>
                  <a:lnTo>
                    <a:pt x="4604" y="6273"/>
                  </a:lnTo>
                  <a:lnTo>
                    <a:pt x="4449" y="6296"/>
                  </a:lnTo>
                  <a:lnTo>
                    <a:pt x="4271" y="6318"/>
                  </a:lnTo>
                  <a:lnTo>
                    <a:pt x="4093" y="6296"/>
                  </a:lnTo>
                  <a:lnTo>
                    <a:pt x="3937" y="6251"/>
                  </a:lnTo>
                  <a:lnTo>
                    <a:pt x="3826" y="6162"/>
                  </a:lnTo>
                  <a:lnTo>
                    <a:pt x="3737" y="6073"/>
                  </a:lnTo>
                  <a:lnTo>
                    <a:pt x="3670" y="5940"/>
                  </a:lnTo>
                  <a:lnTo>
                    <a:pt x="3648" y="5806"/>
                  </a:lnTo>
                  <a:lnTo>
                    <a:pt x="3648" y="5717"/>
                  </a:lnTo>
                  <a:lnTo>
                    <a:pt x="3648" y="5651"/>
                  </a:lnTo>
                  <a:lnTo>
                    <a:pt x="3670" y="5606"/>
                  </a:lnTo>
                  <a:lnTo>
                    <a:pt x="3715" y="5562"/>
                  </a:lnTo>
                  <a:close/>
                  <a:moveTo>
                    <a:pt x="1958" y="6029"/>
                  </a:moveTo>
                  <a:lnTo>
                    <a:pt x="2158" y="6051"/>
                  </a:lnTo>
                  <a:lnTo>
                    <a:pt x="2313" y="6095"/>
                  </a:lnTo>
                  <a:lnTo>
                    <a:pt x="2425" y="6162"/>
                  </a:lnTo>
                  <a:lnTo>
                    <a:pt x="2491" y="6251"/>
                  </a:lnTo>
                  <a:lnTo>
                    <a:pt x="2536" y="6340"/>
                  </a:lnTo>
                  <a:lnTo>
                    <a:pt x="2536" y="6429"/>
                  </a:lnTo>
                  <a:lnTo>
                    <a:pt x="2514" y="6496"/>
                  </a:lnTo>
                  <a:lnTo>
                    <a:pt x="2491" y="6540"/>
                  </a:lnTo>
                  <a:lnTo>
                    <a:pt x="2447" y="6585"/>
                  </a:lnTo>
                  <a:lnTo>
                    <a:pt x="2380" y="6629"/>
                  </a:lnTo>
                  <a:lnTo>
                    <a:pt x="2269" y="6674"/>
                  </a:lnTo>
                  <a:lnTo>
                    <a:pt x="2158" y="6696"/>
                  </a:lnTo>
                  <a:lnTo>
                    <a:pt x="2047" y="6674"/>
                  </a:lnTo>
                  <a:lnTo>
                    <a:pt x="1935" y="6629"/>
                  </a:lnTo>
                  <a:lnTo>
                    <a:pt x="1824" y="6540"/>
                  </a:lnTo>
                  <a:lnTo>
                    <a:pt x="1757" y="6429"/>
                  </a:lnTo>
                  <a:lnTo>
                    <a:pt x="1713" y="6340"/>
                  </a:lnTo>
                  <a:lnTo>
                    <a:pt x="1691" y="6251"/>
                  </a:lnTo>
                  <a:lnTo>
                    <a:pt x="1668" y="6162"/>
                  </a:lnTo>
                  <a:lnTo>
                    <a:pt x="1691" y="6118"/>
                  </a:lnTo>
                  <a:lnTo>
                    <a:pt x="1713" y="6073"/>
                  </a:lnTo>
                  <a:lnTo>
                    <a:pt x="1780" y="6029"/>
                  </a:lnTo>
                  <a:close/>
                  <a:moveTo>
                    <a:pt x="3737" y="1"/>
                  </a:moveTo>
                  <a:lnTo>
                    <a:pt x="3381" y="23"/>
                  </a:lnTo>
                  <a:lnTo>
                    <a:pt x="3047" y="90"/>
                  </a:lnTo>
                  <a:lnTo>
                    <a:pt x="2692" y="179"/>
                  </a:lnTo>
                  <a:lnTo>
                    <a:pt x="2358" y="312"/>
                  </a:lnTo>
                  <a:lnTo>
                    <a:pt x="2024" y="468"/>
                  </a:lnTo>
                  <a:lnTo>
                    <a:pt x="1958" y="512"/>
                  </a:lnTo>
                  <a:lnTo>
                    <a:pt x="1891" y="535"/>
                  </a:lnTo>
                  <a:lnTo>
                    <a:pt x="1579" y="735"/>
                  </a:lnTo>
                  <a:lnTo>
                    <a:pt x="1290" y="957"/>
                  </a:lnTo>
                  <a:lnTo>
                    <a:pt x="1023" y="1202"/>
                  </a:lnTo>
                  <a:lnTo>
                    <a:pt x="801" y="1447"/>
                  </a:lnTo>
                  <a:lnTo>
                    <a:pt x="601" y="1736"/>
                  </a:lnTo>
                  <a:lnTo>
                    <a:pt x="423" y="2047"/>
                  </a:lnTo>
                  <a:lnTo>
                    <a:pt x="267" y="2381"/>
                  </a:lnTo>
                  <a:lnTo>
                    <a:pt x="156" y="2714"/>
                  </a:lnTo>
                  <a:lnTo>
                    <a:pt x="67" y="3093"/>
                  </a:lnTo>
                  <a:lnTo>
                    <a:pt x="22" y="3448"/>
                  </a:lnTo>
                  <a:lnTo>
                    <a:pt x="0" y="3804"/>
                  </a:lnTo>
                  <a:lnTo>
                    <a:pt x="22" y="4138"/>
                  </a:lnTo>
                  <a:lnTo>
                    <a:pt x="89" y="4494"/>
                  </a:lnTo>
                  <a:lnTo>
                    <a:pt x="178" y="4828"/>
                  </a:lnTo>
                  <a:lnTo>
                    <a:pt x="312" y="5161"/>
                  </a:lnTo>
                  <a:lnTo>
                    <a:pt x="467" y="5495"/>
                  </a:lnTo>
                  <a:lnTo>
                    <a:pt x="668" y="5828"/>
                  </a:lnTo>
                  <a:lnTo>
                    <a:pt x="868" y="6095"/>
                  </a:lnTo>
                  <a:lnTo>
                    <a:pt x="1112" y="6362"/>
                  </a:lnTo>
                  <a:lnTo>
                    <a:pt x="1379" y="6585"/>
                  </a:lnTo>
                  <a:lnTo>
                    <a:pt x="1668" y="6785"/>
                  </a:lnTo>
                  <a:lnTo>
                    <a:pt x="1958" y="6963"/>
                  </a:lnTo>
                  <a:lnTo>
                    <a:pt x="2291" y="7119"/>
                  </a:lnTo>
                  <a:lnTo>
                    <a:pt x="2647" y="7230"/>
                  </a:lnTo>
                  <a:lnTo>
                    <a:pt x="2736" y="7274"/>
                  </a:lnTo>
                  <a:lnTo>
                    <a:pt x="3337" y="7474"/>
                  </a:lnTo>
                  <a:lnTo>
                    <a:pt x="3848" y="7652"/>
                  </a:lnTo>
                  <a:lnTo>
                    <a:pt x="4315" y="7830"/>
                  </a:lnTo>
                  <a:lnTo>
                    <a:pt x="4671" y="7986"/>
                  </a:lnTo>
                  <a:lnTo>
                    <a:pt x="4960" y="8142"/>
                  </a:lnTo>
                  <a:lnTo>
                    <a:pt x="5183" y="8320"/>
                  </a:lnTo>
                  <a:lnTo>
                    <a:pt x="5494" y="8253"/>
                  </a:lnTo>
                  <a:lnTo>
                    <a:pt x="5806" y="8119"/>
                  </a:lnTo>
                  <a:lnTo>
                    <a:pt x="6095" y="7964"/>
                  </a:lnTo>
                  <a:lnTo>
                    <a:pt x="6384" y="7786"/>
                  </a:lnTo>
                  <a:lnTo>
                    <a:pt x="6651" y="7586"/>
                  </a:lnTo>
                  <a:lnTo>
                    <a:pt x="6895" y="7385"/>
                  </a:lnTo>
                  <a:lnTo>
                    <a:pt x="6873" y="7230"/>
                  </a:lnTo>
                  <a:lnTo>
                    <a:pt x="6851" y="7096"/>
                  </a:lnTo>
                  <a:lnTo>
                    <a:pt x="6851" y="6941"/>
                  </a:lnTo>
                  <a:lnTo>
                    <a:pt x="6873" y="6785"/>
                  </a:lnTo>
                  <a:lnTo>
                    <a:pt x="6918" y="6385"/>
                  </a:lnTo>
                  <a:lnTo>
                    <a:pt x="7007" y="5895"/>
                  </a:lnTo>
                  <a:lnTo>
                    <a:pt x="7118" y="5361"/>
                  </a:lnTo>
                  <a:lnTo>
                    <a:pt x="7274" y="4761"/>
                  </a:lnTo>
                  <a:lnTo>
                    <a:pt x="7296" y="4672"/>
                  </a:lnTo>
                  <a:lnTo>
                    <a:pt x="7385" y="4294"/>
                  </a:lnTo>
                  <a:lnTo>
                    <a:pt x="7452" y="3938"/>
                  </a:lnTo>
                  <a:lnTo>
                    <a:pt x="7452" y="3582"/>
                  </a:lnTo>
                  <a:lnTo>
                    <a:pt x="7429" y="3248"/>
                  </a:lnTo>
                  <a:lnTo>
                    <a:pt x="7385" y="2892"/>
                  </a:lnTo>
                  <a:lnTo>
                    <a:pt x="7296" y="2559"/>
                  </a:lnTo>
                  <a:lnTo>
                    <a:pt x="7162" y="2225"/>
                  </a:lnTo>
                  <a:lnTo>
                    <a:pt x="6984" y="1891"/>
                  </a:lnTo>
                  <a:lnTo>
                    <a:pt x="6807" y="1580"/>
                  </a:lnTo>
                  <a:lnTo>
                    <a:pt x="6584" y="1291"/>
                  </a:lnTo>
                  <a:lnTo>
                    <a:pt x="6339" y="1024"/>
                  </a:lnTo>
                  <a:lnTo>
                    <a:pt x="6073" y="802"/>
                  </a:lnTo>
                  <a:lnTo>
                    <a:pt x="5806" y="601"/>
                  </a:lnTo>
                  <a:lnTo>
                    <a:pt x="5494" y="423"/>
                  </a:lnTo>
                  <a:lnTo>
                    <a:pt x="5161" y="268"/>
                  </a:lnTo>
                  <a:lnTo>
                    <a:pt x="4805" y="157"/>
                  </a:lnTo>
                  <a:lnTo>
                    <a:pt x="4449" y="68"/>
                  </a:lnTo>
                  <a:lnTo>
                    <a:pt x="4093" y="23"/>
                  </a:lnTo>
                  <a:lnTo>
                    <a:pt x="373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208;p105"/>
            <p:cNvSpPr/>
            <p:nvPr/>
          </p:nvSpPr>
          <p:spPr>
            <a:xfrm rot="2192941">
              <a:off x="6558517" y="2356349"/>
              <a:ext cx="274321" cy="333956"/>
            </a:xfrm>
            <a:custGeom>
              <a:avLst/>
              <a:gdLst/>
              <a:ahLst/>
              <a:cxnLst/>
              <a:rect l="l" t="t" r="r" b="b"/>
              <a:pathLst>
                <a:path w="2047" h="2492" fill="none" extrusionOk="0">
                  <a:moveTo>
                    <a:pt x="2047" y="1825"/>
                  </a:moveTo>
                  <a:lnTo>
                    <a:pt x="801" y="1"/>
                  </a:lnTo>
                  <a:lnTo>
                    <a:pt x="801" y="1"/>
                  </a:lnTo>
                  <a:lnTo>
                    <a:pt x="557" y="223"/>
                  </a:lnTo>
                  <a:lnTo>
                    <a:pt x="290" y="401"/>
                  </a:lnTo>
                  <a:lnTo>
                    <a:pt x="290" y="401"/>
                  </a:lnTo>
                  <a:lnTo>
                    <a:pt x="134" y="468"/>
                  </a:lnTo>
                  <a:lnTo>
                    <a:pt x="0" y="512"/>
                  </a:lnTo>
                  <a:lnTo>
                    <a:pt x="0" y="512"/>
                  </a:lnTo>
                  <a:lnTo>
                    <a:pt x="156" y="757"/>
                  </a:lnTo>
                  <a:lnTo>
                    <a:pt x="156" y="757"/>
                  </a:lnTo>
                  <a:lnTo>
                    <a:pt x="312" y="1068"/>
                  </a:lnTo>
                  <a:lnTo>
                    <a:pt x="512" y="1513"/>
                  </a:lnTo>
                  <a:lnTo>
                    <a:pt x="512" y="1513"/>
                  </a:lnTo>
                  <a:lnTo>
                    <a:pt x="712" y="2003"/>
                  </a:lnTo>
                  <a:lnTo>
                    <a:pt x="890" y="2492"/>
                  </a:lnTo>
                  <a:lnTo>
                    <a:pt x="890" y="2492"/>
                  </a:lnTo>
                  <a:lnTo>
                    <a:pt x="1202" y="2358"/>
                  </a:lnTo>
                  <a:lnTo>
                    <a:pt x="1491" y="2203"/>
                  </a:lnTo>
                  <a:lnTo>
                    <a:pt x="1780" y="2025"/>
                  </a:lnTo>
                  <a:lnTo>
                    <a:pt x="2047" y="18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209;p105"/>
            <p:cNvSpPr/>
            <p:nvPr/>
          </p:nvSpPr>
          <p:spPr>
            <a:xfrm rot="2192941">
              <a:off x="6218846" y="1507590"/>
              <a:ext cx="998651" cy="1114972"/>
            </a:xfrm>
            <a:custGeom>
              <a:avLst/>
              <a:gdLst/>
              <a:ahLst/>
              <a:cxnLst/>
              <a:rect l="l" t="t" r="r" b="b"/>
              <a:pathLst>
                <a:path w="7452" h="8320" fill="none" extrusionOk="0">
                  <a:moveTo>
                    <a:pt x="6984" y="1891"/>
                  </a:moveTo>
                  <a:lnTo>
                    <a:pt x="6984" y="1891"/>
                  </a:lnTo>
                  <a:lnTo>
                    <a:pt x="6807" y="1580"/>
                  </a:lnTo>
                  <a:lnTo>
                    <a:pt x="6584" y="1291"/>
                  </a:lnTo>
                  <a:lnTo>
                    <a:pt x="6339" y="1024"/>
                  </a:lnTo>
                  <a:lnTo>
                    <a:pt x="6073" y="802"/>
                  </a:lnTo>
                  <a:lnTo>
                    <a:pt x="5806" y="601"/>
                  </a:lnTo>
                  <a:lnTo>
                    <a:pt x="5494" y="423"/>
                  </a:lnTo>
                  <a:lnTo>
                    <a:pt x="5161" y="268"/>
                  </a:lnTo>
                  <a:lnTo>
                    <a:pt x="4805" y="157"/>
                  </a:lnTo>
                  <a:lnTo>
                    <a:pt x="4805" y="157"/>
                  </a:lnTo>
                  <a:lnTo>
                    <a:pt x="4449" y="68"/>
                  </a:lnTo>
                  <a:lnTo>
                    <a:pt x="4093" y="23"/>
                  </a:lnTo>
                  <a:lnTo>
                    <a:pt x="3737" y="1"/>
                  </a:lnTo>
                  <a:lnTo>
                    <a:pt x="3381" y="23"/>
                  </a:lnTo>
                  <a:lnTo>
                    <a:pt x="3047" y="90"/>
                  </a:lnTo>
                  <a:lnTo>
                    <a:pt x="2692" y="179"/>
                  </a:lnTo>
                  <a:lnTo>
                    <a:pt x="2358" y="312"/>
                  </a:lnTo>
                  <a:lnTo>
                    <a:pt x="2024" y="468"/>
                  </a:lnTo>
                  <a:lnTo>
                    <a:pt x="2024" y="468"/>
                  </a:lnTo>
                  <a:lnTo>
                    <a:pt x="1958" y="512"/>
                  </a:lnTo>
                  <a:lnTo>
                    <a:pt x="1958" y="512"/>
                  </a:lnTo>
                  <a:lnTo>
                    <a:pt x="1891" y="535"/>
                  </a:lnTo>
                  <a:lnTo>
                    <a:pt x="1891" y="535"/>
                  </a:lnTo>
                  <a:lnTo>
                    <a:pt x="1579" y="735"/>
                  </a:lnTo>
                  <a:lnTo>
                    <a:pt x="1290" y="957"/>
                  </a:lnTo>
                  <a:lnTo>
                    <a:pt x="1023" y="1202"/>
                  </a:lnTo>
                  <a:lnTo>
                    <a:pt x="801" y="1447"/>
                  </a:lnTo>
                  <a:lnTo>
                    <a:pt x="601" y="1736"/>
                  </a:lnTo>
                  <a:lnTo>
                    <a:pt x="423" y="2047"/>
                  </a:lnTo>
                  <a:lnTo>
                    <a:pt x="267" y="2381"/>
                  </a:lnTo>
                  <a:lnTo>
                    <a:pt x="156" y="2714"/>
                  </a:lnTo>
                  <a:lnTo>
                    <a:pt x="156" y="2714"/>
                  </a:lnTo>
                  <a:lnTo>
                    <a:pt x="67" y="3093"/>
                  </a:lnTo>
                  <a:lnTo>
                    <a:pt x="22" y="3448"/>
                  </a:lnTo>
                  <a:lnTo>
                    <a:pt x="0" y="3804"/>
                  </a:lnTo>
                  <a:lnTo>
                    <a:pt x="22" y="4138"/>
                  </a:lnTo>
                  <a:lnTo>
                    <a:pt x="89" y="4494"/>
                  </a:lnTo>
                  <a:lnTo>
                    <a:pt x="178" y="4828"/>
                  </a:lnTo>
                  <a:lnTo>
                    <a:pt x="312" y="5161"/>
                  </a:lnTo>
                  <a:lnTo>
                    <a:pt x="467" y="5495"/>
                  </a:lnTo>
                  <a:lnTo>
                    <a:pt x="467" y="5495"/>
                  </a:lnTo>
                  <a:lnTo>
                    <a:pt x="668" y="5828"/>
                  </a:lnTo>
                  <a:lnTo>
                    <a:pt x="868" y="6095"/>
                  </a:lnTo>
                  <a:lnTo>
                    <a:pt x="1112" y="6362"/>
                  </a:lnTo>
                  <a:lnTo>
                    <a:pt x="1379" y="6585"/>
                  </a:lnTo>
                  <a:lnTo>
                    <a:pt x="1668" y="6785"/>
                  </a:lnTo>
                  <a:lnTo>
                    <a:pt x="1958" y="6963"/>
                  </a:lnTo>
                  <a:lnTo>
                    <a:pt x="2291" y="7119"/>
                  </a:lnTo>
                  <a:lnTo>
                    <a:pt x="2647" y="7230"/>
                  </a:lnTo>
                  <a:lnTo>
                    <a:pt x="2647" y="7230"/>
                  </a:lnTo>
                  <a:lnTo>
                    <a:pt x="2736" y="7274"/>
                  </a:lnTo>
                  <a:lnTo>
                    <a:pt x="2736" y="7274"/>
                  </a:lnTo>
                  <a:lnTo>
                    <a:pt x="3337" y="7474"/>
                  </a:lnTo>
                  <a:lnTo>
                    <a:pt x="3848" y="7652"/>
                  </a:lnTo>
                  <a:lnTo>
                    <a:pt x="4315" y="7830"/>
                  </a:lnTo>
                  <a:lnTo>
                    <a:pt x="4671" y="7986"/>
                  </a:lnTo>
                  <a:lnTo>
                    <a:pt x="4671" y="7986"/>
                  </a:lnTo>
                  <a:lnTo>
                    <a:pt x="4960" y="8142"/>
                  </a:lnTo>
                  <a:lnTo>
                    <a:pt x="5183" y="8320"/>
                  </a:lnTo>
                  <a:lnTo>
                    <a:pt x="5183" y="8320"/>
                  </a:lnTo>
                  <a:lnTo>
                    <a:pt x="5494" y="8253"/>
                  </a:lnTo>
                  <a:lnTo>
                    <a:pt x="5494" y="8253"/>
                  </a:lnTo>
                  <a:lnTo>
                    <a:pt x="5316" y="7764"/>
                  </a:lnTo>
                  <a:lnTo>
                    <a:pt x="5116" y="7274"/>
                  </a:lnTo>
                  <a:lnTo>
                    <a:pt x="5116" y="7274"/>
                  </a:lnTo>
                  <a:lnTo>
                    <a:pt x="4916" y="6829"/>
                  </a:lnTo>
                  <a:lnTo>
                    <a:pt x="4760" y="6518"/>
                  </a:lnTo>
                  <a:lnTo>
                    <a:pt x="4760" y="6518"/>
                  </a:lnTo>
                  <a:lnTo>
                    <a:pt x="4604" y="6273"/>
                  </a:lnTo>
                  <a:lnTo>
                    <a:pt x="4604" y="6273"/>
                  </a:lnTo>
                  <a:lnTo>
                    <a:pt x="4449" y="6296"/>
                  </a:lnTo>
                  <a:lnTo>
                    <a:pt x="4271" y="6318"/>
                  </a:lnTo>
                  <a:lnTo>
                    <a:pt x="4271" y="6318"/>
                  </a:lnTo>
                  <a:lnTo>
                    <a:pt x="4093" y="6296"/>
                  </a:lnTo>
                  <a:lnTo>
                    <a:pt x="3937" y="6251"/>
                  </a:lnTo>
                  <a:lnTo>
                    <a:pt x="3826" y="6162"/>
                  </a:lnTo>
                  <a:lnTo>
                    <a:pt x="3737" y="6073"/>
                  </a:lnTo>
                  <a:lnTo>
                    <a:pt x="3737" y="6073"/>
                  </a:lnTo>
                  <a:lnTo>
                    <a:pt x="3670" y="5940"/>
                  </a:lnTo>
                  <a:lnTo>
                    <a:pt x="3648" y="5806"/>
                  </a:lnTo>
                  <a:lnTo>
                    <a:pt x="3648" y="5806"/>
                  </a:lnTo>
                  <a:lnTo>
                    <a:pt x="3648" y="5717"/>
                  </a:lnTo>
                  <a:lnTo>
                    <a:pt x="3648" y="5651"/>
                  </a:lnTo>
                  <a:lnTo>
                    <a:pt x="3670" y="5606"/>
                  </a:lnTo>
                  <a:lnTo>
                    <a:pt x="3715" y="5562"/>
                  </a:lnTo>
                  <a:lnTo>
                    <a:pt x="3715" y="5562"/>
                  </a:lnTo>
                  <a:lnTo>
                    <a:pt x="3782" y="5562"/>
                  </a:lnTo>
                  <a:lnTo>
                    <a:pt x="3848" y="5562"/>
                  </a:lnTo>
                  <a:lnTo>
                    <a:pt x="3937" y="5606"/>
                  </a:lnTo>
                  <a:lnTo>
                    <a:pt x="4071" y="5673"/>
                  </a:lnTo>
                  <a:lnTo>
                    <a:pt x="4071" y="5673"/>
                  </a:lnTo>
                  <a:lnTo>
                    <a:pt x="4204" y="5784"/>
                  </a:lnTo>
                  <a:lnTo>
                    <a:pt x="4360" y="5917"/>
                  </a:lnTo>
                  <a:lnTo>
                    <a:pt x="4493" y="6073"/>
                  </a:lnTo>
                  <a:lnTo>
                    <a:pt x="4604" y="6273"/>
                  </a:lnTo>
                  <a:lnTo>
                    <a:pt x="4604" y="6273"/>
                  </a:lnTo>
                  <a:lnTo>
                    <a:pt x="4738" y="6229"/>
                  </a:lnTo>
                  <a:lnTo>
                    <a:pt x="4894" y="6162"/>
                  </a:lnTo>
                  <a:lnTo>
                    <a:pt x="4894" y="6162"/>
                  </a:lnTo>
                  <a:lnTo>
                    <a:pt x="5161" y="5984"/>
                  </a:lnTo>
                  <a:lnTo>
                    <a:pt x="5405" y="5762"/>
                  </a:lnTo>
                  <a:lnTo>
                    <a:pt x="5405" y="5762"/>
                  </a:lnTo>
                  <a:lnTo>
                    <a:pt x="5316" y="5673"/>
                  </a:lnTo>
                  <a:lnTo>
                    <a:pt x="5272" y="5584"/>
                  </a:lnTo>
                  <a:lnTo>
                    <a:pt x="5272" y="5584"/>
                  </a:lnTo>
                  <a:lnTo>
                    <a:pt x="5183" y="5406"/>
                  </a:lnTo>
                  <a:lnTo>
                    <a:pt x="5116" y="5250"/>
                  </a:lnTo>
                  <a:lnTo>
                    <a:pt x="5049" y="5094"/>
                  </a:lnTo>
                  <a:lnTo>
                    <a:pt x="5027" y="4961"/>
                  </a:lnTo>
                  <a:lnTo>
                    <a:pt x="5027" y="4961"/>
                  </a:lnTo>
                  <a:lnTo>
                    <a:pt x="5027" y="4828"/>
                  </a:lnTo>
                  <a:lnTo>
                    <a:pt x="5027" y="4716"/>
                  </a:lnTo>
                  <a:lnTo>
                    <a:pt x="5049" y="4627"/>
                  </a:lnTo>
                  <a:lnTo>
                    <a:pt x="5094" y="4561"/>
                  </a:lnTo>
                  <a:lnTo>
                    <a:pt x="5094" y="4561"/>
                  </a:lnTo>
                  <a:lnTo>
                    <a:pt x="5161" y="4516"/>
                  </a:lnTo>
                  <a:lnTo>
                    <a:pt x="5205" y="4472"/>
                  </a:lnTo>
                  <a:lnTo>
                    <a:pt x="5272" y="4449"/>
                  </a:lnTo>
                  <a:lnTo>
                    <a:pt x="5361" y="4427"/>
                  </a:lnTo>
                  <a:lnTo>
                    <a:pt x="5361" y="4427"/>
                  </a:lnTo>
                  <a:lnTo>
                    <a:pt x="5450" y="4427"/>
                  </a:lnTo>
                  <a:lnTo>
                    <a:pt x="5539" y="4449"/>
                  </a:lnTo>
                  <a:lnTo>
                    <a:pt x="5605" y="4516"/>
                  </a:lnTo>
                  <a:lnTo>
                    <a:pt x="5694" y="4627"/>
                  </a:lnTo>
                  <a:lnTo>
                    <a:pt x="5694" y="4627"/>
                  </a:lnTo>
                  <a:lnTo>
                    <a:pt x="5739" y="4739"/>
                  </a:lnTo>
                  <a:lnTo>
                    <a:pt x="5761" y="4894"/>
                  </a:lnTo>
                  <a:lnTo>
                    <a:pt x="5761" y="5028"/>
                  </a:lnTo>
                  <a:lnTo>
                    <a:pt x="5739" y="5206"/>
                  </a:lnTo>
                  <a:lnTo>
                    <a:pt x="5739" y="5206"/>
                  </a:lnTo>
                  <a:lnTo>
                    <a:pt x="5672" y="5361"/>
                  </a:lnTo>
                  <a:lnTo>
                    <a:pt x="5583" y="5517"/>
                  </a:lnTo>
                  <a:lnTo>
                    <a:pt x="5494" y="5651"/>
                  </a:lnTo>
                  <a:lnTo>
                    <a:pt x="5405" y="5762"/>
                  </a:lnTo>
                  <a:lnTo>
                    <a:pt x="6651" y="7586"/>
                  </a:lnTo>
                  <a:lnTo>
                    <a:pt x="6651" y="7586"/>
                  </a:lnTo>
                  <a:lnTo>
                    <a:pt x="6895" y="7385"/>
                  </a:lnTo>
                  <a:lnTo>
                    <a:pt x="6895" y="7385"/>
                  </a:lnTo>
                  <a:lnTo>
                    <a:pt x="6873" y="7230"/>
                  </a:lnTo>
                  <a:lnTo>
                    <a:pt x="6851" y="7096"/>
                  </a:lnTo>
                  <a:lnTo>
                    <a:pt x="6851" y="6941"/>
                  </a:lnTo>
                  <a:lnTo>
                    <a:pt x="6873" y="6785"/>
                  </a:lnTo>
                  <a:lnTo>
                    <a:pt x="6873" y="6785"/>
                  </a:lnTo>
                  <a:lnTo>
                    <a:pt x="6918" y="6385"/>
                  </a:lnTo>
                  <a:lnTo>
                    <a:pt x="7007" y="5895"/>
                  </a:lnTo>
                  <a:lnTo>
                    <a:pt x="7118" y="5361"/>
                  </a:lnTo>
                  <a:lnTo>
                    <a:pt x="7274" y="4761"/>
                  </a:lnTo>
                  <a:lnTo>
                    <a:pt x="7274" y="4761"/>
                  </a:lnTo>
                  <a:lnTo>
                    <a:pt x="7296" y="4672"/>
                  </a:lnTo>
                  <a:lnTo>
                    <a:pt x="7296" y="4672"/>
                  </a:lnTo>
                  <a:lnTo>
                    <a:pt x="7385" y="4294"/>
                  </a:lnTo>
                  <a:lnTo>
                    <a:pt x="7452" y="3938"/>
                  </a:lnTo>
                  <a:lnTo>
                    <a:pt x="7452" y="3582"/>
                  </a:lnTo>
                  <a:lnTo>
                    <a:pt x="7429" y="3248"/>
                  </a:lnTo>
                  <a:lnTo>
                    <a:pt x="7385" y="2892"/>
                  </a:lnTo>
                  <a:lnTo>
                    <a:pt x="7296" y="2559"/>
                  </a:lnTo>
                  <a:lnTo>
                    <a:pt x="7162" y="2225"/>
                  </a:lnTo>
                  <a:lnTo>
                    <a:pt x="6984" y="18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210;p105"/>
            <p:cNvSpPr/>
            <p:nvPr/>
          </p:nvSpPr>
          <p:spPr>
            <a:xfrm rot="2192941">
              <a:off x="6944075" y="1737077"/>
              <a:ext cx="214820" cy="152103"/>
            </a:xfrm>
            <a:custGeom>
              <a:avLst/>
              <a:gdLst/>
              <a:ahLst/>
              <a:cxnLst/>
              <a:rect l="l" t="t" r="r" b="b"/>
              <a:pathLst>
                <a:path w="1603" h="1135" fill="none" extrusionOk="0">
                  <a:moveTo>
                    <a:pt x="1424" y="1135"/>
                  </a:moveTo>
                  <a:lnTo>
                    <a:pt x="1424" y="1135"/>
                  </a:lnTo>
                  <a:lnTo>
                    <a:pt x="1335" y="1090"/>
                  </a:lnTo>
                  <a:lnTo>
                    <a:pt x="1068" y="979"/>
                  </a:lnTo>
                  <a:lnTo>
                    <a:pt x="90" y="534"/>
                  </a:lnTo>
                  <a:lnTo>
                    <a:pt x="90" y="534"/>
                  </a:lnTo>
                  <a:lnTo>
                    <a:pt x="23" y="401"/>
                  </a:lnTo>
                  <a:lnTo>
                    <a:pt x="1" y="290"/>
                  </a:lnTo>
                  <a:lnTo>
                    <a:pt x="1" y="178"/>
                  </a:lnTo>
                  <a:lnTo>
                    <a:pt x="45" y="112"/>
                  </a:lnTo>
                  <a:lnTo>
                    <a:pt x="112" y="45"/>
                  </a:lnTo>
                  <a:lnTo>
                    <a:pt x="201" y="23"/>
                  </a:lnTo>
                  <a:lnTo>
                    <a:pt x="357" y="0"/>
                  </a:lnTo>
                  <a:lnTo>
                    <a:pt x="512" y="0"/>
                  </a:lnTo>
                  <a:lnTo>
                    <a:pt x="512" y="0"/>
                  </a:lnTo>
                  <a:lnTo>
                    <a:pt x="690" y="23"/>
                  </a:lnTo>
                  <a:lnTo>
                    <a:pt x="846" y="45"/>
                  </a:lnTo>
                  <a:lnTo>
                    <a:pt x="1002" y="89"/>
                  </a:lnTo>
                  <a:lnTo>
                    <a:pt x="1135" y="156"/>
                  </a:lnTo>
                  <a:lnTo>
                    <a:pt x="1246" y="245"/>
                  </a:lnTo>
                  <a:lnTo>
                    <a:pt x="1358" y="334"/>
                  </a:lnTo>
                  <a:lnTo>
                    <a:pt x="1447" y="423"/>
                  </a:lnTo>
                  <a:lnTo>
                    <a:pt x="1535" y="556"/>
                  </a:lnTo>
                  <a:lnTo>
                    <a:pt x="1535" y="556"/>
                  </a:lnTo>
                  <a:lnTo>
                    <a:pt x="1580" y="712"/>
                  </a:lnTo>
                  <a:lnTo>
                    <a:pt x="1602" y="868"/>
                  </a:lnTo>
                  <a:lnTo>
                    <a:pt x="1602" y="868"/>
                  </a:lnTo>
                  <a:lnTo>
                    <a:pt x="1580" y="935"/>
                  </a:lnTo>
                  <a:lnTo>
                    <a:pt x="1558" y="1024"/>
                  </a:lnTo>
                  <a:lnTo>
                    <a:pt x="1491" y="1068"/>
                  </a:lnTo>
                  <a:lnTo>
                    <a:pt x="1424" y="11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211;p105"/>
            <p:cNvSpPr/>
            <p:nvPr/>
          </p:nvSpPr>
          <p:spPr>
            <a:xfrm rot="2192941">
              <a:off x="7088866" y="1958388"/>
              <a:ext cx="77592" cy="74644"/>
            </a:xfrm>
            <a:custGeom>
              <a:avLst/>
              <a:gdLst/>
              <a:ahLst/>
              <a:cxnLst/>
              <a:rect l="l" t="t" r="r" b="b"/>
              <a:pathLst>
                <a:path w="579" h="557" fill="none" extrusionOk="0">
                  <a:moveTo>
                    <a:pt x="45" y="423"/>
                  </a:moveTo>
                  <a:lnTo>
                    <a:pt x="45" y="423"/>
                  </a:lnTo>
                  <a:lnTo>
                    <a:pt x="0" y="312"/>
                  </a:lnTo>
                  <a:lnTo>
                    <a:pt x="22" y="201"/>
                  </a:lnTo>
                  <a:lnTo>
                    <a:pt x="67" y="112"/>
                  </a:lnTo>
                  <a:lnTo>
                    <a:pt x="178" y="45"/>
                  </a:lnTo>
                  <a:lnTo>
                    <a:pt x="178" y="45"/>
                  </a:lnTo>
                  <a:lnTo>
                    <a:pt x="289" y="1"/>
                  </a:lnTo>
                  <a:lnTo>
                    <a:pt x="401" y="1"/>
                  </a:lnTo>
                  <a:lnTo>
                    <a:pt x="467" y="45"/>
                  </a:lnTo>
                  <a:lnTo>
                    <a:pt x="556" y="157"/>
                  </a:lnTo>
                  <a:lnTo>
                    <a:pt x="556" y="157"/>
                  </a:lnTo>
                  <a:lnTo>
                    <a:pt x="578" y="223"/>
                  </a:lnTo>
                  <a:lnTo>
                    <a:pt x="556" y="312"/>
                  </a:lnTo>
                  <a:lnTo>
                    <a:pt x="556" y="312"/>
                  </a:lnTo>
                  <a:lnTo>
                    <a:pt x="534" y="379"/>
                  </a:lnTo>
                  <a:lnTo>
                    <a:pt x="512" y="423"/>
                  </a:lnTo>
                  <a:lnTo>
                    <a:pt x="423" y="512"/>
                  </a:lnTo>
                  <a:lnTo>
                    <a:pt x="423" y="512"/>
                  </a:lnTo>
                  <a:lnTo>
                    <a:pt x="289" y="557"/>
                  </a:lnTo>
                  <a:lnTo>
                    <a:pt x="200" y="557"/>
                  </a:lnTo>
                  <a:lnTo>
                    <a:pt x="111" y="512"/>
                  </a:lnTo>
                  <a:lnTo>
                    <a:pt x="45" y="4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212;p105"/>
            <p:cNvSpPr/>
            <p:nvPr/>
          </p:nvSpPr>
          <p:spPr>
            <a:xfrm rot="2192941">
              <a:off x="6309444" y="2127775"/>
              <a:ext cx="116322" cy="89519"/>
            </a:xfrm>
            <a:custGeom>
              <a:avLst/>
              <a:gdLst/>
              <a:ahLst/>
              <a:cxnLst/>
              <a:rect l="l" t="t" r="r" b="b"/>
              <a:pathLst>
                <a:path w="868" h="668" fill="none" extrusionOk="0">
                  <a:moveTo>
                    <a:pt x="712" y="601"/>
                  </a:moveTo>
                  <a:lnTo>
                    <a:pt x="712" y="601"/>
                  </a:lnTo>
                  <a:lnTo>
                    <a:pt x="601" y="646"/>
                  </a:lnTo>
                  <a:lnTo>
                    <a:pt x="490" y="668"/>
                  </a:lnTo>
                  <a:lnTo>
                    <a:pt x="379" y="646"/>
                  </a:lnTo>
                  <a:lnTo>
                    <a:pt x="267" y="601"/>
                  </a:lnTo>
                  <a:lnTo>
                    <a:pt x="267" y="601"/>
                  </a:lnTo>
                  <a:lnTo>
                    <a:pt x="156" y="512"/>
                  </a:lnTo>
                  <a:lnTo>
                    <a:pt x="89" y="401"/>
                  </a:lnTo>
                  <a:lnTo>
                    <a:pt x="89" y="401"/>
                  </a:lnTo>
                  <a:lnTo>
                    <a:pt x="45" y="312"/>
                  </a:lnTo>
                  <a:lnTo>
                    <a:pt x="23" y="223"/>
                  </a:lnTo>
                  <a:lnTo>
                    <a:pt x="0" y="134"/>
                  </a:lnTo>
                  <a:lnTo>
                    <a:pt x="23" y="90"/>
                  </a:lnTo>
                  <a:lnTo>
                    <a:pt x="45" y="45"/>
                  </a:lnTo>
                  <a:lnTo>
                    <a:pt x="112" y="1"/>
                  </a:lnTo>
                  <a:lnTo>
                    <a:pt x="178" y="1"/>
                  </a:lnTo>
                  <a:lnTo>
                    <a:pt x="290" y="1"/>
                  </a:lnTo>
                  <a:lnTo>
                    <a:pt x="290" y="1"/>
                  </a:lnTo>
                  <a:lnTo>
                    <a:pt x="490" y="23"/>
                  </a:lnTo>
                  <a:lnTo>
                    <a:pt x="645" y="67"/>
                  </a:lnTo>
                  <a:lnTo>
                    <a:pt x="757" y="134"/>
                  </a:lnTo>
                  <a:lnTo>
                    <a:pt x="823" y="223"/>
                  </a:lnTo>
                  <a:lnTo>
                    <a:pt x="823" y="223"/>
                  </a:lnTo>
                  <a:lnTo>
                    <a:pt x="868" y="312"/>
                  </a:lnTo>
                  <a:lnTo>
                    <a:pt x="868" y="401"/>
                  </a:lnTo>
                  <a:lnTo>
                    <a:pt x="868" y="401"/>
                  </a:lnTo>
                  <a:lnTo>
                    <a:pt x="846" y="468"/>
                  </a:lnTo>
                  <a:lnTo>
                    <a:pt x="823" y="512"/>
                  </a:lnTo>
                  <a:lnTo>
                    <a:pt x="779" y="557"/>
                  </a:lnTo>
                  <a:lnTo>
                    <a:pt x="712" y="601"/>
                  </a:lnTo>
                  <a:lnTo>
                    <a:pt x="712" y="6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213;p105"/>
            <p:cNvSpPr/>
            <p:nvPr/>
          </p:nvSpPr>
          <p:spPr>
            <a:xfrm rot="2192941">
              <a:off x="6495592" y="2596528"/>
              <a:ext cx="328059" cy="301257"/>
            </a:xfrm>
            <a:custGeom>
              <a:avLst/>
              <a:gdLst/>
              <a:ahLst/>
              <a:cxnLst/>
              <a:rect l="l" t="t" r="r" b="b"/>
              <a:pathLst>
                <a:path w="2448" h="2248" extrusionOk="0">
                  <a:moveTo>
                    <a:pt x="1713" y="0"/>
                  </a:moveTo>
                  <a:lnTo>
                    <a:pt x="1469" y="201"/>
                  </a:lnTo>
                  <a:lnTo>
                    <a:pt x="1202" y="401"/>
                  </a:lnTo>
                  <a:lnTo>
                    <a:pt x="913" y="579"/>
                  </a:lnTo>
                  <a:lnTo>
                    <a:pt x="624" y="734"/>
                  </a:lnTo>
                  <a:lnTo>
                    <a:pt x="312" y="868"/>
                  </a:lnTo>
                  <a:lnTo>
                    <a:pt x="1" y="935"/>
                  </a:lnTo>
                  <a:lnTo>
                    <a:pt x="1" y="1090"/>
                  </a:lnTo>
                  <a:lnTo>
                    <a:pt x="45" y="1202"/>
                  </a:lnTo>
                  <a:lnTo>
                    <a:pt x="112" y="1313"/>
                  </a:lnTo>
                  <a:lnTo>
                    <a:pt x="223" y="1402"/>
                  </a:lnTo>
                  <a:lnTo>
                    <a:pt x="245" y="1557"/>
                  </a:lnTo>
                  <a:lnTo>
                    <a:pt x="290" y="1691"/>
                  </a:lnTo>
                  <a:lnTo>
                    <a:pt x="379" y="1802"/>
                  </a:lnTo>
                  <a:lnTo>
                    <a:pt x="490" y="1891"/>
                  </a:lnTo>
                  <a:lnTo>
                    <a:pt x="512" y="2025"/>
                  </a:lnTo>
                  <a:lnTo>
                    <a:pt x="557" y="2114"/>
                  </a:lnTo>
                  <a:lnTo>
                    <a:pt x="646" y="2203"/>
                  </a:lnTo>
                  <a:lnTo>
                    <a:pt x="735" y="2247"/>
                  </a:lnTo>
                  <a:lnTo>
                    <a:pt x="1046" y="2158"/>
                  </a:lnTo>
                  <a:lnTo>
                    <a:pt x="1335" y="2047"/>
                  </a:lnTo>
                  <a:lnTo>
                    <a:pt x="1625" y="1913"/>
                  </a:lnTo>
                  <a:lnTo>
                    <a:pt x="1914" y="1735"/>
                  </a:lnTo>
                  <a:lnTo>
                    <a:pt x="2181" y="1535"/>
                  </a:lnTo>
                  <a:lnTo>
                    <a:pt x="2425" y="1313"/>
                  </a:lnTo>
                  <a:lnTo>
                    <a:pt x="2447" y="1179"/>
                  </a:lnTo>
                  <a:lnTo>
                    <a:pt x="2425" y="1068"/>
                  </a:lnTo>
                  <a:lnTo>
                    <a:pt x="2359" y="979"/>
                  </a:lnTo>
                  <a:lnTo>
                    <a:pt x="2247" y="935"/>
                  </a:lnTo>
                  <a:lnTo>
                    <a:pt x="2247" y="779"/>
                  </a:lnTo>
                  <a:lnTo>
                    <a:pt x="2203" y="646"/>
                  </a:lnTo>
                  <a:lnTo>
                    <a:pt x="2114" y="534"/>
                  </a:lnTo>
                  <a:lnTo>
                    <a:pt x="2003" y="445"/>
                  </a:lnTo>
                  <a:lnTo>
                    <a:pt x="1980" y="290"/>
                  </a:lnTo>
                  <a:lnTo>
                    <a:pt x="1914" y="178"/>
                  </a:lnTo>
                  <a:lnTo>
                    <a:pt x="1825" y="89"/>
                  </a:lnTo>
                  <a:lnTo>
                    <a:pt x="1713" y="0"/>
                  </a:lnTo>
                  <a:close/>
                </a:path>
              </a:pathLst>
            </a:custGeom>
            <a:solidFill>
              <a:srgbClr val="DB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214;p105"/>
            <p:cNvSpPr/>
            <p:nvPr/>
          </p:nvSpPr>
          <p:spPr>
            <a:xfrm rot="2192941">
              <a:off x="6495592" y="2596528"/>
              <a:ext cx="328059" cy="301257"/>
            </a:xfrm>
            <a:custGeom>
              <a:avLst/>
              <a:gdLst/>
              <a:ahLst/>
              <a:cxnLst/>
              <a:rect l="l" t="t" r="r" b="b"/>
              <a:pathLst>
                <a:path w="2448" h="2248" fill="none" extrusionOk="0">
                  <a:moveTo>
                    <a:pt x="1713" y="0"/>
                  </a:moveTo>
                  <a:lnTo>
                    <a:pt x="1713" y="0"/>
                  </a:lnTo>
                  <a:lnTo>
                    <a:pt x="1469" y="201"/>
                  </a:lnTo>
                  <a:lnTo>
                    <a:pt x="1469" y="201"/>
                  </a:lnTo>
                  <a:lnTo>
                    <a:pt x="1202" y="401"/>
                  </a:lnTo>
                  <a:lnTo>
                    <a:pt x="913" y="579"/>
                  </a:lnTo>
                  <a:lnTo>
                    <a:pt x="624" y="734"/>
                  </a:lnTo>
                  <a:lnTo>
                    <a:pt x="312" y="868"/>
                  </a:lnTo>
                  <a:lnTo>
                    <a:pt x="312" y="868"/>
                  </a:lnTo>
                  <a:lnTo>
                    <a:pt x="1" y="935"/>
                  </a:lnTo>
                  <a:lnTo>
                    <a:pt x="1" y="935"/>
                  </a:lnTo>
                  <a:lnTo>
                    <a:pt x="1" y="1090"/>
                  </a:lnTo>
                  <a:lnTo>
                    <a:pt x="45" y="1202"/>
                  </a:lnTo>
                  <a:lnTo>
                    <a:pt x="112" y="1313"/>
                  </a:lnTo>
                  <a:lnTo>
                    <a:pt x="223" y="1402"/>
                  </a:lnTo>
                  <a:lnTo>
                    <a:pt x="223" y="1402"/>
                  </a:lnTo>
                  <a:lnTo>
                    <a:pt x="646" y="1246"/>
                  </a:lnTo>
                  <a:lnTo>
                    <a:pt x="646" y="1246"/>
                  </a:lnTo>
                  <a:lnTo>
                    <a:pt x="223" y="1402"/>
                  </a:lnTo>
                  <a:lnTo>
                    <a:pt x="223" y="1402"/>
                  </a:lnTo>
                  <a:lnTo>
                    <a:pt x="245" y="1557"/>
                  </a:lnTo>
                  <a:lnTo>
                    <a:pt x="290" y="1691"/>
                  </a:lnTo>
                  <a:lnTo>
                    <a:pt x="379" y="1802"/>
                  </a:lnTo>
                  <a:lnTo>
                    <a:pt x="490" y="1891"/>
                  </a:lnTo>
                  <a:lnTo>
                    <a:pt x="490" y="1891"/>
                  </a:lnTo>
                  <a:lnTo>
                    <a:pt x="824" y="1758"/>
                  </a:lnTo>
                  <a:lnTo>
                    <a:pt x="1224" y="1557"/>
                  </a:lnTo>
                  <a:lnTo>
                    <a:pt x="1224" y="1557"/>
                  </a:lnTo>
                  <a:lnTo>
                    <a:pt x="824" y="1758"/>
                  </a:lnTo>
                  <a:lnTo>
                    <a:pt x="490" y="1891"/>
                  </a:lnTo>
                  <a:lnTo>
                    <a:pt x="490" y="1891"/>
                  </a:lnTo>
                  <a:lnTo>
                    <a:pt x="512" y="2025"/>
                  </a:lnTo>
                  <a:lnTo>
                    <a:pt x="557" y="2114"/>
                  </a:lnTo>
                  <a:lnTo>
                    <a:pt x="646" y="2203"/>
                  </a:lnTo>
                  <a:lnTo>
                    <a:pt x="735" y="2247"/>
                  </a:lnTo>
                  <a:lnTo>
                    <a:pt x="735" y="2247"/>
                  </a:lnTo>
                  <a:lnTo>
                    <a:pt x="1046" y="2158"/>
                  </a:lnTo>
                  <a:lnTo>
                    <a:pt x="1335" y="2047"/>
                  </a:lnTo>
                  <a:lnTo>
                    <a:pt x="1335" y="2047"/>
                  </a:lnTo>
                  <a:lnTo>
                    <a:pt x="1625" y="1913"/>
                  </a:lnTo>
                  <a:lnTo>
                    <a:pt x="1914" y="1735"/>
                  </a:lnTo>
                  <a:lnTo>
                    <a:pt x="1914" y="1735"/>
                  </a:lnTo>
                  <a:lnTo>
                    <a:pt x="2181" y="1535"/>
                  </a:lnTo>
                  <a:lnTo>
                    <a:pt x="2425" y="1313"/>
                  </a:lnTo>
                  <a:lnTo>
                    <a:pt x="2425" y="1313"/>
                  </a:lnTo>
                  <a:lnTo>
                    <a:pt x="2447" y="1179"/>
                  </a:lnTo>
                  <a:lnTo>
                    <a:pt x="2425" y="1068"/>
                  </a:lnTo>
                  <a:lnTo>
                    <a:pt x="2359" y="979"/>
                  </a:lnTo>
                  <a:lnTo>
                    <a:pt x="2247" y="935"/>
                  </a:lnTo>
                  <a:lnTo>
                    <a:pt x="2247" y="935"/>
                  </a:lnTo>
                  <a:lnTo>
                    <a:pt x="1980" y="1090"/>
                  </a:lnTo>
                  <a:lnTo>
                    <a:pt x="1980" y="1090"/>
                  </a:lnTo>
                  <a:lnTo>
                    <a:pt x="2247" y="935"/>
                  </a:lnTo>
                  <a:lnTo>
                    <a:pt x="2247" y="935"/>
                  </a:lnTo>
                  <a:lnTo>
                    <a:pt x="2247" y="779"/>
                  </a:lnTo>
                  <a:lnTo>
                    <a:pt x="2203" y="646"/>
                  </a:lnTo>
                  <a:lnTo>
                    <a:pt x="2114" y="534"/>
                  </a:lnTo>
                  <a:lnTo>
                    <a:pt x="2003" y="445"/>
                  </a:lnTo>
                  <a:lnTo>
                    <a:pt x="2003" y="445"/>
                  </a:lnTo>
                  <a:lnTo>
                    <a:pt x="1558" y="734"/>
                  </a:lnTo>
                  <a:lnTo>
                    <a:pt x="1157" y="979"/>
                  </a:lnTo>
                  <a:lnTo>
                    <a:pt x="1157" y="979"/>
                  </a:lnTo>
                  <a:lnTo>
                    <a:pt x="1558" y="734"/>
                  </a:lnTo>
                  <a:lnTo>
                    <a:pt x="2003" y="445"/>
                  </a:lnTo>
                  <a:lnTo>
                    <a:pt x="2003" y="445"/>
                  </a:lnTo>
                  <a:lnTo>
                    <a:pt x="1980" y="290"/>
                  </a:lnTo>
                  <a:lnTo>
                    <a:pt x="1914" y="178"/>
                  </a:lnTo>
                  <a:lnTo>
                    <a:pt x="1825" y="89"/>
                  </a:lnTo>
                  <a:lnTo>
                    <a:pt x="171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215;p105"/>
            <p:cNvSpPr/>
            <p:nvPr/>
          </p:nvSpPr>
          <p:spPr>
            <a:xfrm rot="2192941">
              <a:off x="6680511" y="2797011"/>
              <a:ext cx="15009" cy="9113"/>
            </a:xfrm>
            <a:custGeom>
              <a:avLst/>
              <a:gdLst/>
              <a:ahLst/>
              <a:cxnLst/>
              <a:rect l="l" t="t" r="r" b="b"/>
              <a:pathLst>
                <a:path w="112" h="68" fill="none" extrusionOk="0">
                  <a:moveTo>
                    <a:pt x="0" y="67"/>
                  </a:moveTo>
                  <a:lnTo>
                    <a:pt x="0" y="67"/>
                  </a:lnTo>
                  <a:lnTo>
                    <a:pt x="111" y="1"/>
                  </a:lnTo>
                  <a:lnTo>
                    <a:pt x="111" y="1"/>
                  </a:lnTo>
                  <a:lnTo>
                    <a:pt x="0" y="67"/>
                  </a:lnTo>
                  <a:lnTo>
                    <a:pt x="0" y="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216;p105"/>
            <p:cNvSpPr/>
            <p:nvPr/>
          </p:nvSpPr>
          <p:spPr>
            <a:xfrm rot="2192941">
              <a:off x="6478216" y="1616694"/>
              <a:ext cx="602246" cy="816798"/>
            </a:xfrm>
            <a:custGeom>
              <a:avLst/>
              <a:gdLst/>
              <a:ahLst/>
              <a:cxnLst/>
              <a:rect l="l" t="t" r="r" b="b"/>
              <a:pathLst>
                <a:path w="4494" h="6095" extrusionOk="0">
                  <a:moveTo>
                    <a:pt x="2492" y="0"/>
                  </a:moveTo>
                  <a:lnTo>
                    <a:pt x="2336" y="23"/>
                  </a:lnTo>
                  <a:lnTo>
                    <a:pt x="2247" y="45"/>
                  </a:lnTo>
                  <a:lnTo>
                    <a:pt x="2180" y="112"/>
                  </a:lnTo>
                  <a:lnTo>
                    <a:pt x="2136" y="178"/>
                  </a:lnTo>
                  <a:lnTo>
                    <a:pt x="2136" y="290"/>
                  </a:lnTo>
                  <a:lnTo>
                    <a:pt x="2158" y="401"/>
                  </a:lnTo>
                  <a:lnTo>
                    <a:pt x="2225" y="534"/>
                  </a:lnTo>
                  <a:lnTo>
                    <a:pt x="3203" y="979"/>
                  </a:lnTo>
                  <a:lnTo>
                    <a:pt x="3470" y="1090"/>
                  </a:lnTo>
                  <a:lnTo>
                    <a:pt x="3559" y="1135"/>
                  </a:lnTo>
                  <a:lnTo>
                    <a:pt x="3626" y="1068"/>
                  </a:lnTo>
                  <a:lnTo>
                    <a:pt x="3693" y="1024"/>
                  </a:lnTo>
                  <a:lnTo>
                    <a:pt x="3715" y="935"/>
                  </a:lnTo>
                  <a:lnTo>
                    <a:pt x="3737" y="868"/>
                  </a:lnTo>
                  <a:lnTo>
                    <a:pt x="3715" y="712"/>
                  </a:lnTo>
                  <a:lnTo>
                    <a:pt x="3670" y="556"/>
                  </a:lnTo>
                  <a:lnTo>
                    <a:pt x="3582" y="423"/>
                  </a:lnTo>
                  <a:lnTo>
                    <a:pt x="3493" y="334"/>
                  </a:lnTo>
                  <a:lnTo>
                    <a:pt x="3381" y="245"/>
                  </a:lnTo>
                  <a:lnTo>
                    <a:pt x="3270" y="156"/>
                  </a:lnTo>
                  <a:lnTo>
                    <a:pt x="3137" y="89"/>
                  </a:lnTo>
                  <a:lnTo>
                    <a:pt x="2981" y="45"/>
                  </a:lnTo>
                  <a:lnTo>
                    <a:pt x="2825" y="23"/>
                  </a:lnTo>
                  <a:lnTo>
                    <a:pt x="2647" y="0"/>
                  </a:lnTo>
                  <a:close/>
                  <a:moveTo>
                    <a:pt x="4204" y="1046"/>
                  </a:moveTo>
                  <a:lnTo>
                    <a:pt x="4093" y="1090"/>
                  </a:lnTo>
                  <a:lnTo>
                    <a:pt x="3982" y="1157"/>
                  </a:lnTo>
                  <a:lnTo>
                    <a:pt x="3937" y="1246"/>
                  </a:lnTo>
                  <a:lnTo>
                    <a:pt x="3915" y="1357"/>
                  </a:lnTo>
                  <a:lnTo>
                    <a:pt x="3960" y="1468"/>
                  </a:lnTo>
                  <a:lnTo>
                    <a:pt x="4026" y="1557"/>
                  </a:lnTo>
                  <a:lnTo>
                    <a:pt x="4115" y="1602"/>
                  </a:lnTo>
                  <a:lnTo>
                    <a:pt x="4204" y="1602"/>
                  </a:lnTo>
                  <a:lnTo>
                    <a:pt x="4338" y="1557"/>
                  </a:lnTo>
                  <a:lnTo>
                    <a:pt x="4427" y="1468"/>
                  </a:lnTo>
                  <a:lnTo>
                    <a:pt x="4449" y="1424"/>
                  </a:lnTo>
                  <a:lnTo>
                    <a:pt x="4471" y="1357"/>
                  </a:lnTo>
                  <a:lnTo>
                    <a:pt x="4493" y="1268"/>
                  </a:lnTo>
                  <a:lnTo>
                    <a:pt x="4471" y="1202"/>
                  </a:lnTo>
                  <a:lnTo>
                    <a:pt x="4382" y="1090"/>
                  </a:lnTo>
                  <a:lnTo>
                    <a:pt x="4316" y="1046"/>
                  </a:lnTo>
                  <a:close/>
                  <a:moveTo>
                    <a:pt x="112" y="5428"/>
                  </a:moveTo>
                  <a:lnTo>
                    <a:pt x="45" y="5472"/>
                  </a:lnTo>
                  <a:lnTo>
                    <a:pt x="23" y="5517"/>
                  </a:lnTo>
                  <a:lnTo>
                    <a:pt x="0" y="5561"/>
                  </a:lnTo>
                  <a:lnTo>
                    <a:pt x="23" y="5650"/>
                  </a:lnTo>
                  <a:lnTo>
                    <a:pt x="45" y="5739"/>
                  </a:lnTo>
                  <a:lnTo>
                    <a:pt x="89" y="5828"/>
                  </a:lnTo>
                  <a:lnTo>
                    <a:pt x="156" y="5939"/>
                  </a:lnTo>
                  <a:lnTo>
                    <a:pt x="267" y="6028"/>
                  </a:lnTo>
                  <a:lnTo>
                    <a:pt x="379" y="6073"/>
                  </a:lnTo>
                  <a:lnTo>
                    <a:pt x="490" y="6095"/>
                  </a:lnTo>
                  <a:lnTo>
                    <a:pt x="601" y="6073"/>
                  </a:lnTo>
                  <a:lnTo>
                    <a:pt x="712" y="6028"/>
                  </a:lnTo>
                  <a:lnTo>
                    <a:pt x="779" y="5984"/>
                  </a:lnTo>
                  <a:lnTo>
                    <a:pt x="823" y="5939"/>
                  </a:lnTo>
                  <a:lnTo>
                    <a:pt x="846" y="5895"/>
                  </a:lnTo>
                  <a:lnTo>
                    <a:pt x="868" y="5828"/>
                  </a:lnTo>
                  <a:lnTo>
                    <a:pt x="868" y="5739"/>
                  </a:lnTo>
                  <a:lnTo>
                    <a:pt x="823" y="5650"/>
                  </a:lnTo>
                  <a:lnTo>
                    <a:pt x="757" y="5561"/>
                  </a:lnTo>
                  <a:lnTo>
                    <a:pt x="645" y="5494"/>
                  </a:lnTo>
                  <a:lnTo>
                    <a:pt x="490" y="5450"/>
                  </a:lnTo>
                  <a:lnTo>
                    <a:pt x="290" y="5428"/>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217;p105"/>
            <p:cNvSpPr/>
            <p:nvPr/>
          </p:nvSpPr>
          <p:spPr>
            <a:xfrm rot="2192941">
              <a:off x="6309444" y="2127775"/>
              <a:ext cx="116322" cy="89519"/>
            </a:xfrm>
            <a:custGeom>
              <a:avLst/>
              <a:gdLst/>
              <a:ahLst/>
              <a:cxnLst/>
              <a:rect l="l" t="t" r="r" b="b"/>
              <a:pathLst>
                <a:path w="868" h="668" fill="none" extrusionOk="0">
                  <a:moveTo>
                    <a:pt x="267" y="601"/>
                  </a:moveTo>
                  <a:lnTo>
                    <a:pt x="267" y="601"/>
                  </a:lnTo>
                  <a:lnTo>
                    <a:pt x="379" y="646"/>
                  </a:lnTo>
                  <a:lnTo>
                    <a:pt x="490" y="668"/>
                  </a:lnTo>
                  <a:lnTo>
                    <a:pt x="601" y="646"/>
                  </a:lnTo>
                  <a:lnTo>
                    <a:pt x="712" y="601"/>
                  </a:lnTo>
                  <a:lnTo>
                    <a:pt x="712" y="601"/>
                  </a:lnTo>
                  <a:lnTo>
                    <a:pt x="779" y="557"/>
                  </a:lnTo>
                  <a:lnTo>
                    <a:pt x="823" y="512"/>
                  </a:lnTo>
                  <a:lnTo>
                    <a:pt x="846" y="468"/>
                  </a:lnTo>
                  <a:lnTo>
                    <a:pt x="868" y="401"/>
                  </a:lnTo>
                  <a:lnTo>
                    <a:pt x="868" y="401"/>
                  </a:lnTo>
                  <a:lnTo>
                    <a:pt x="868" y="312"/>
                  </a:lnTo>
                  <a:lnTo>
                    <a:pt x="823" y="223"/>
                  </a:lnTo>
                  <a:lnTo>
                    <a:pt x="823" y="223"/>
                  </a:lnTo>
                  <a:lnTo>
                    <a:pt x="757" y="134"/>
                  </a:lnTo>
                  <a:lnTo>
                    <a:pt x="645" y="67"/>
                  </a:lnTo>
                  <a:lnTo>
                    <a:pt x="490" y="23"/>
                  </a:lnTo>
                  <a:lnTo>
                    <a:pt x="290" y="1"/>
                  </a:lnTo>
                  <a:lnTo>
                    <a:pt x="290" y="1"/>
                  </a:lnTo>
                  <a:lnTo>
                    <a:pt x="178" y="1"/>
                  </a:lnTo>
                  <a:lnTo>
                    <a:pt x="112" y="1"/>
                  </a:lnTo>
                  <a:lnTo>
                    <a:pt x="45" y="45"/>
                  </a:lnTo>
                  <a:lnTo>
                    <a:pt x="23" y="90"/>
                  </a:lnTo>
                  <a:lnTo>
                    <a:pt x="0" y="134"/>
                  </a:lnTo>
                  <a:lnTo>
                    <a:pt x="23" y="223"/>
                  </a:lnTo>
                  <a:lnTo>
                    <a:pt x="45" y="312"/>
                  </a:lnTo>
                  <a:lnTo>
                    <a:pt x="89" y="401"/>
                  </a:lnTo>
                  <a:lnTo>
                    <a:pt x="89" y="401"/>
                  </a:lnTo>
                  <a:lnTo>
                    <a:pt x="156" y="512"/>
                  </a:lnTo>
                  <a:lnTo>
                    <a:pt x="267" y="6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218;p105"/>
            <p:cNvSpPr/>
            <p:nvPr/>
          </p:nvSpPr>
          <p:spPr>
            <a:xfrm rot="2192941">
              <a:off x="7088866" y="1958388"/>
              <a:ext cx="77592" cy="74644"/>
            </a:xfrm>
            <a:custGeom>
              <a:avLst/>
              <a:gdLst/>
              <a:ahLst/>
              <a:cxnLst/>
              <a:rect l="l" t="t" r="r" b="b"/>
              <a:pathLst>
                <a:path w="579" h="557" fill="none" extrusionOk="0">
                  <a:moveTo>
                    <a:pt x="178" y="45"/>
                  </a:moveTo>
                  <a:lnTo>
                    <a:pt x="178" y="45"/>
                  </a:lnTo>
                  <a:lnTo>
                    <a:pt x="67" y="112"/>
                  </a:lnTo>
                  <a:lnTo>
                    <a:pt x="22" y="201"/>
                  </a:lnTo>
                  <a:lnTo>
                    <a:pt x="0" y="312"/>
                  </a:lnTo>
                  <a:lnTo>
                    <a:pt x="45" y="423"/>
                  </a:lnTo>
                  <a:lnTo>
                    <a:pt x="45" y="423"/>
                  </a:lnTo>
                  <a:lnTo>
                    <a:pt x="111" y="512"/>
                  </a:lnTo>
                  <a:lnTo>
                    <a:pt x="200" y="557"/>
                  </a:lnTo>
                  <a:lnTo>
                    <a:pt x="289" y="557"/>
                  </a:lnTo>
                  <a:lnTo>
                    <a:pt x="423" y="512"/>
                  </a:lnTo>
                  <a:lnTo>
                    <a:pt x="423" y="512"/>
                  </a:lnTo>
                  <a:lnTo>
                    <a:pt x="512" y="423"/>
                  </a:lnTo>
                  <a:lnTo>
                    <a:pt x="534" y="379"/>
                  </a:lnTo>
                  <a:lnTo>
                    <a:pt x="556" y="312"/>
                  </a:lnTo>
                  <a:lnTo>
                    <a:pt x="556" y="312"/>
                  </a:lnTo>
                  <a:lnTo>
                    <a:pt x="578" y="223"/>
                  </a:lnTo>
                  <a:lnTo>
                    <a:pt x="556" y="157"/>
                  </a:lnTo>
                  <a:lnTo>
                    <a:pt x="556" y="157"/>
                  </a:lnTo>
                  <a:lnTo>
                    <a:pt x="467" y="45"/>
                  </a:lnTo>
                  <a:lnTo>
                    <a:pt x="401" y="1"/>
                  </a:lnTo>
                  <a:lnTo>
                    <a:pt x="289" y="1"/>
                  </a:lnTo>
                  <a:lnTo>
                    <a:pt x="178" y="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219;p105"/>
            <p:cNvSpPr/>
            <p:nvPr/>
          </p:nvSpPr>
          <p:spPr>
            <a:xfrm rot="2192941">
              <a:off x="6944075" y="1737077"/>
              <a:ext cx="214820" cy="152103"/>
            </a:xfrm>
            <a:custGeom>
              <a:avLst/>
              <a:gdLst/>
              <a:ahLst/>
              <a:cxnLst/>
              <a:rect l="l" t="t" r="r" b="b"/>
              <a:pathLst>
                <a:path w="1603" h="1135" fill="none" extrusionOk="0">
                  <a:moveTo>
                    <a:pt x="90" y="534"/>
                  </a:moveTo>
                  <a:lnTo>
                    <a:pt x="90" y="534"/>
                  </a:lnTo>
                  <a:lnTo>
                    <a:pt x="1068" y="979"/>
                  </a:lnTo>
                  <a:lnTo>
                    <a:pt x="1335" y="1090"/>
                  </a:lnTo>
                  <a:lnTo>
                    <a:pt x="1424" y="1135"/>
                  </a:lnTo>
                  <a:lnTo>
                    <a:pt x="1424" y="1135"/>
                  </a:lnTo>
                  <a:lnTo>
                    <a:pt x="1491" y="1068"/>
                  </a:lnTo>
                  <a:lnTo>
                    <a:pt x="1558" y="1024"/>
                  </a:lnTo>
                  <a:lnTo>
                    <a:pt x="1580" y="935"/>
                  </a:lnTo>
                  <a:lnTo>
                    <a:pt x="1602" y="868"/>
                  </a:lnTo>
                  <a:lnTo>
                    <a:pt x="1602" y="868"/>
                  </a:lnTo>
                  <a:lnTo>
                    <a:pt x="1580" y="712"/>
                  </a:lnTo>
                  <a:lnTo>
                    <a:pt x="1535" y="556"/>
                  </a:lnTo>
                  <a:lnTo>
                    <a:pt x="1535" y="556"/>
                  </a:lnTo>
                  <a:lnTo>
                    <a:pt x="1447" y="423"/>
                  </a:lnTo>
                  <a:lnTo>
                    <a:pt x="1358" y="334"/>
                  </a:lnTo>
                  <a:lnTo>
                    <a:pt x="1246" y="245"/>
                  </a:lnTo>
                  <a:lnTo>
                    <a:pt x="1135" y="156"/>
                  </a:lnTo>
                  <a:lnTo>
                    <a:pt x="1002" y="89"/>
                  </a:lnTo>
                  <a:lnTo>
                    <a:pt x="846" y="45"/>
                  </a:lnTo>
                  <a:lnTo>
                    <a:pt x="690" y="23"/>
                  </a:lnTo>
                  <a:lnTo>
                    <a:pt x="512" y="0"/>
                  </a:lnTo>
                  <a:lnTo>
                    <a:pt x="512" y="0"/>
                  </a:lnTo>
                  <a:lnTo>
                    <a:pt x="357" y="0"/>
                  </a:lnTo>
                  <a:lnTo>
                    <a:pt x="201" y="23"/>
                  </a:lnTo>
                  <a:lnTo>
                    <a:pt x="112" y="45"/>
                  </a:lnTo>
                  <a:lnTo>
                    <a:pt x="45" y="112"/>
                  </a:lnTo>
                  <a:lnTo>
                    <a:pt x="1" y="178"/>
                  </a:lnTo>
                  <a:lnTo>
                    <a:pt x="1" y="290"/>
                  </a:lnTo>
                  <a:lnTo>
                    <a:pt x="23" y="401"/>
                  </a:lnTo>
                  <a:lnTo>
                    <a:pt x="90" y="534"/>
                  </a:lnTo>
                  <a:lnTo>
                    <a:pt x="90" y="5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220;p105"/>
            <p:cNvSpPr/>
            <p:nvPr/>
          </p:nvSpPr>
          <p:spPr>
            <a:xfrm rot="2192941">
              <a:off x="7240189" y="1540964"/>
              <a:ext cx="32967" cy="65665"/>
            </a:xfrm>
            <a:custGeom>
              <a:avLst/>
              <a:gdLst/>
              <a:ahLst/>
              <a:cxnLst/>
              <a:rect l="l" t="t" r="r" b="b"/>
              <a:pathLst>
                <a:path w="246" h="490" extrusionOk="0">
                  <a:moveTo>
                    <a:pt x="179" y="0"/>
                  </a:moveTo>
                  <a:lnTo>
                    <a:pt x="112" y="23"/>
                  </a:lnTo>
                  <a:lnTo>
                    <a:pt x="68" y="45"/>
                  </a:lnTo>
                  <a:lnTo>
                    <a:pt x="68" y="89"/>
                  </a:lnTo>
                  <a:lnTo>
                    <a:pt x="23" y="245"/>
                  </a:lnTo>
                  <a:lnTo>
                    <a:pt x="1" y="423"/>
                  </a:lnTo>
                  <a:lnTo>
                    <a:pt x="23" y="445"/>
                  </a:lnTo>
                  <a:lnTo>
                    <a:pt x="45" y="490"/>
                  </a:lnTo>
                  <a:lnTo>
                    <a:pt x="90" y="490"/>
                  </a:lnTo>
                  <a:lnTo>
                    <a:pt x="157" y="467"/>
                  </a:lnTo>
                  <a:lnTo>
                    <a:pt x="179" y="445"/>
                  </a:lnTo>
                  <a:lnTo>
                    <a:pt x="201" y="401"/>
                  </a:lnTo>
                  <a:lnTo>
                    <a:pt x="223" y="267"/>
                  </a:lnTo>
                  <a:lnTo>
                    <a:pt x="246" y="112"/>
                  </a:lnTo>
                  <a:lnTo>
                    <a:pt x="246" y="67"/>
                  </a:lnTo>
                  <a:lnTo>
                    <a:pt x="223" y="45"/>
                  </a:lnTo>
                  <a:lnTo>
                    <a:pt x="201" y="23"/>
                  </a:lnTo>
                  <a:lnTo>
                    <a:pt x="1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221;p105"/>
            <p:cNvSpPr/>
            <p:nvPr/>
          </p:nvSpPr>
          <p:spPr>
            <a:xfrm rot="2192941">
              <a:off x="7326533" y="1447148"/>
              <a:ext cx="44894" cy="104395"/>
            </a:xfrm>
            <a:custGeom>
              <a:avLst/>
              <a:gdLst/>
              <a:ahLst/>
              <a:cxnLst/>
              <a:rect l="l" t="t" r="r" b="b"/>
              <a:pathLst>
                <a:path w="335" h="779" extrusionOk="0">
                  <a:moveTo>
                    <a:pt x="246" y="0"/>
                  </a:moveTo>
                  <a:lnTo>
                    <a:pt x="179" y="23"/>
                  </a:lnTo>
                  <a:lnTo>
                    <a:pt x="157" y="45"/>
                  </a:lnTo>
                  <a:lnTo>
                    <a:pt x="157" y="89"/>
                  </a:lnTo>
                  <a:lnTo>
                    <a:pt x="134" y="223"/>
                  </a:lnTo>
                  <a:lnTo>
                    <a:pt x="90" y="379"/>
                  </a:lnTo>
                  <a:lnTo>
                    <a:pt x="1" y="668"/>
                  </a:lnTo>
                  <a:lnTo>
                    <a:pt x="1" y="712"/>
                  </a:lnTo>
                  <a:lnTo>
                    <a:pt x="23" y="734"/>
                  </a:lnTo>
                  <a:lnTo>
                    <a:pt x="45" y="757"/>
                  </a:lnTo>
                  <a:lnTo>
                    <a:pt x="68" y="779"/>
                  </a:lnTo>
                  <a:lnTo>
                    <a:pt x="134" y="757"/>
                  </a:lnTo>
                  <a:lnTo>
                    <a:pt x="157" y="734"/>
                  </a:lnTo>
                  <a:lnTo>
                    <a:pt x="179" y="690"/>
                  </a:lnTo>
                  <a:lnTo>
                    <a:pt x="268" y="401"/>
                  </a:lnTo>
                  <a:lnTo>
                    <a:pt x="312" y="223"/>
                  </a:lnTo>
                  <a:lnTo>
                    <a:pt x="335" y="67"/>
                  </a:lnTo>
                  <a:lnTo>
                    <a:pt x="335" y="45"/>
                  </a:lnTo>
                  <a:lnTo>
                    <a:pt x="3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222;p105"/>
            <p:cNvSpPr/>
            <p:nvPr/>
          </p:nvSpPr>
          <p:spPr>
            <a:xfrm rot="2192941">
              <a:off x="6149548" y="1484595"/>
              <a:ext cx="1046359" cy="1323628"/>
            </a:xfrm>
            <a:custGeom>
              <a:avLst/>
              <a:gdLst/>
              <a:ahLst/>
              <a:cxnLst/>
              <a:rect l="l" t="t" r="r" b="b"/>
              <a:pathLst>
                <a:path w="7808" h="9877" extrusionOk="0">
                  <a:moveTo>
                    <a:pt x="3959" y="201"/>
                  </a:moveTo>
                  <a:lnTo>
                    <a:pt x="4293" y="223"/>
                  </a:lnTo>
                  <a:lnTo>
                    <a:pt x="4605" y="268"/>
                  </a:lnTo>
                  <a:lnTo>
                    <a:pt x="4916" y="357"/>
                  </a:lnTo>
                  <a:lnTo>
                    <a:pt x="5227" y="446"/>
                  </a:lnTo>
                  <a:lnTo>
                    <a:pt x="5516" y="579"/>
                  </a:lnTo>
                  <a:lnTo>
                    <a:pt x="5806" y="735"/>
                  </a:lnTo>
                  <a:lnTo>
                    <a:pt x="6050" y="913"/>
                  </a:lnTo>
                  <a:lnTo>
                    <a:pt x="6295" y="1113"/>
                  </a:lnTo>
                  <a:lnTo>
                    <a:pt x="6517" y="1335"/>
                  </a:lnTo>
                  <a:lnTo>
                    <a:pt x="6695" y="1580"/>
                  </a:lnTo>
                  <a:lnTo>
                    <a:pt x="6873" y="1847"/>
                  </a:lnTo>
                  <a:lnTo>
                    <a:pt x="7029" y="2114"/>
                  </a:lnTo>
                  <a:lnTo>
                    <a:pt x="7162" y="2403"/>
                  </a:lnTo>
                  <a:lnTo>
                    <a:pt x="7296" y="2737"/>
                  </a:lnTo>
                  <a:lnTo>
                    <a:pt x="7363" y="3070"/>
                  </a:lnTo>
                  <a:lnTo>
                    <a:pt x="7407" y="3404"/>
                  </a:lnTo>
                  <a:lnTo>
                    <a:pt x="7407" y="3738"/>
                  </a:lnTo>
                  <a:lnTo>
                    <a:pt x="7385" y="4071"/>
                  </a:lnTo>
                  <a:lnTo>
                    <a:pt x="7340" y="4405"/>
                  </a:lnTo>
                  <a:lnTo>
                    <a:pt x="7274" y="4739"/>
                  </a:lnTo>
                  <a:lnTo>
                    <a:pt x="7185" y="5094"/>
                  </a:lnTo>
                  <a:lnTo>
                    <a:pt x="7051" y="5628"/>
                  </a:lnTo>
                  <a:lnTo>
                    <a:pt x="6918" y="6207"/>
                  </a:lnTo>
                  <a:lnTo>
                    <a:pt x="6873" y="6496"/>
                  </a:lnTo>
                  <a:lnTo>
                    <a:pt x="6851" y="6785"/>
                  </a:lnTo>
                  <a:lnTo>
                    <a:pt x="6829" y="7074"/>
                  </a:lnTo>
                  <a:lnTo>
                    <a:pt x="6851" y="7341"/>
                  </a:lnTo>
                  <a:lnTo>
                    <a:pt x="6873" y="7474"/>
                  </a:lnTo>
                  <a:lnTo>
                    <a:pt x="6918" y="7563"/>
                  </a:lnTo>
                  <a:lnTo>
                    <a:pt x="7051" y="7719"/>
                  </a:lnTo>
                  <a:lnTo>
                    <a:pt x="7162" y="7897"/>
                  </a:lnTo>
                  <a:lnTo>
                    <a:pt x="7207" y="7986"/>
                  </a:lnTo>
                  <a:lnTo>
                    <a:pt x="7318" y="8208"/>
                  </a:lnTo>
                  <a:lnTo>
                    <a:pt x="7385" y="8320"/>
                  </a:lnTo>
                  <a:lnTo>
                    <a:pt x="7429" y="8453"/>
                  </a:lnTo>
                  <a:lnTo>
                    <a:pt x="7474" y="8475"/>
                  </a:lnTo>
                  <a:lnTo>
                    <a:pt x="7496" y="8609"/>
                  </a:lnTo>
                  <a:lnTo>
                    <a:pt x="7496" y="8720"/>
                  </a:lnTo>
                  <a:lnTo>
                    <a:pt x="7474" y="8787"/>
                  </a:lnTo>
                  <a:lnTo>
                    <a:pt x="7452" y="8876"/>
                  </a:lnTo>
                  <a:lnTo>
                    <a:pt x="7385" y="8943"/>
                  </a:lnTo>
                  <a:lnTo>
                    <a:pt x="7318" y="9009"/>
                  </a:lnTo>
                  <a:lnTo>
                    <a:pt x="7140" y="9143"/>
                  </a:lnTo>
                  <a:lnTo>
                    <a:pt x="7096" y="9187"/>
                  </a:lnTo>
                  <a:lnTo>
                    <a:pt x="7073" y="9209"/>
                  </a:lnTo>
                  <a:lnTo>
                    <a:pt x="7073" y="9254"/>
                  </a:lnTo>
                  <a:lnTo>
                    <a:pt x="7118" y="9321"/>
                  </a:lnTo>
                  <a:lnTo>
                    <a:pt x="7118" y="9365"/>
                  </a:lnTo>
                  <a:lnTo>
                    <a:pt x="7118" y="9410"/>
                  </a:lnTo>
                  <a:lnTo>
                    <a:pt x="7096" y="9454"/>
                  </a:lnTo>
                  <a:lnTo>
                    <a:pt x="7051" y="9476"/>
                  </a:lnTo>
                  <a:lnTo>
                    <a:pt x="6896" y="9499"/>
                  </a:lnTo>
                  <a:lnTo>
                    <a:pt x="6673" y="9476"/>
                  </a:lnTo>
                  <a:lnTo>
                    <a:pt x="6629" y="9432"/>
                  </a:lnTo>
                  <a:lnTo>
                    <a:pt x="6584" y="9432"/>
                  </a:lnTo>
                  <a:lnTo>
                    <a:pt x="6339" y="9543"/>
                  </a:lnTo>
                  <a:lnTo>
                    <a:pt x="6250" y="9565"/>
                  </a:lnTo>
                  <a:lnTo>
                    <a:pt x="6162" y="9565"/>
                  </a:lnTo>
                  <a:lnTo>
                    <a:pt x="6095" y="9543"/>
                  </a:lnTo>
                  <a:lnTo>
                    <a:pt x="6006" y="9499"/>
                  </a:lnTo>
                  <a:lnTo>
                    <a:pt x="5917" y="9410"/>
                  </a:lnTo>
                  <a:lnTo>
                    <a:pt x="5806" y="9298"/>
                  </a:lnTo>
                  <a:lnTo>
                    <a:pt x="5717" y="9143"/>
                  </a:lnTo>
                  <a:lnTo>
                    <a:pt x="5561" y="8876"/>
                  </a:lnTo>
                  <a:lnTo>
                    <a:pt x="5427" y="8587"/>
                  </a:lnTo>
                  <a:lnTo>
                    <a:pt x="5383" y="8475"/>
                  </a:lnTo>
                  <a:lnTo>
                    <a:pt x="5368" y="8431"/>
                  </a:lnTo>
                  <a:lnTo>
                    <a:pt x="5383" y="8409"/>
                  </a:lnTo>
                  <a:lnTo>
                    <a:pt x="5361" y="8364"/>
                  </a:lnTo>
                  <a:lnTo>
                    <a:pt x="5339" y="8342"/>
                  </a:lnTo>
                  <a:lnTo>
                    <a:pt x="5316" y="8320"/>
                  </a:lnTo>
                  <a:lnTo>
                    <a:pt x="5311" y="8320"/>
                  </a:lnTo>
                  <a:lnTo>
                    <a:pt x="5116" y="8164"/>
                  </a:lnTo>
                  <a:lnTo>
                    <a:pt x="4894" y="8031"/>
                  </a:lnTo>
                  <a:lnTo>
                    <a:pt x="4649" y="7897"/>
                  </a:lnTo>
                  <a:lnTo>
                    <a:pt x="4404" y="7786"/>
                  </a:lnTo>
                  <a:lnTo>
                    <a:pt x="3871" y="7586"/>
                  </a:lnTo>
                  <a:lnTo>
                    <a:pt x="3359" y="7430"/>
                  </a:lnTo>
                  <a:lnTo>
                    <a:pt x="2825" y="7252"/>
                  </a:lnTo>
                  <a:lnTo>
                    <a:pt x="2314" y="7052"/>
                  </a:lnTo>
                  <a:lnTo>
                    <a:pt x="2047" y="6941"/>
                  </a:lnTo>
                  <a:lnTo>
                    <a:pt x="1824" y="6807"/>
                  </a:lnTo>
                  <a:lnTo>
                    <a:pt x="1580" y="6651"/>
                  </a:lnTo>
                  <a:lnTo>
                    <a:pt x="1379" y="6474"/>
                  </a:lnTo>
                  <a:lnTo>
                    <a:pt x="1135" y="6229"/>
                  </a:lnTo>
                  <a:lnTo>
                    <a:pt x="912" y="5984"/>
                  </a:lnTo>
                  <a:lnTo>
                    <a:pt x="734" y="5717"/>
                  </a:lnTo>
                  <a:lnTo>
                    <a:pt x="579" y="5428"/>
                  </a:lnTo>
                  <a:lnTo>
                    <a:pt x="445" y="5117"/>
                  </a:lnTo>
                  <a:lnTo>
                    <a:pt x="334" y="4805"/>
                  </a:lnTo>
                  <a:lnTo>
                    <a:pt x="267" y="4494"/>
                  </a:lnTo>
                  <a:lnTo>
                    <a:pt x="223" y="4183"/>
                  </a:lnTo>
                  <a:lnTo>
                    <a:pt x="200" y="3849"/>
                  </a:lnTo>
                  <a:lnTo>
                    <a:pt x="200" y="3537"/>
                  </a:lnTo>
                  <a:lnTo>
                    <a:pt x="245" y="3204"/>
                  </a:lnTo>
                  <a:lnTo>
                    <a:pt x="312" y="2892"/>
                  </a:lnTo>
                  <a:lnTo>
                    <a:pt x="401" y="2581"/>
                  </a:lnTo>
                  <a:lnTo>
                    <a:pt x="534" y="2270"/>
                  </a:lnTo>
                  <a:lnTo>
                    <a:pt x="690" y="1980"/>
                  </a:lnTo>
                  <a:lnTo>
                    <a:pt x="868" y="1691"/>
                  </a:lnTo>
                  <a:lnTo>
                    <a:pt x="1090" y="1424"/>
                  </a:lnTo>
                  <a:lnTo>
                    <a:pt x="1313" y="1202"/>
                  </a:lnTo>
                  <a:lnTo>
                    <a:pt x="1557" y="1002"/>
                  </a:lnTo>
                  <a:lnTo>
                    <a:pt x="1824" y="802"/>
                  </a:lnTo>
                  <a:lnTo>
                    <a:pt x="2113" y="646"/>
                  </a:lnTo>
                  <a:lnTo>
                    <a:pt x="2402" y="512"/>
                  </a:lnTo>
                  <a:lnTo>
                    <a:pt x="2692" y="401"/>
                  </a:lnTo>
                  <a:lnTo>
                    <a:pt x="3003" y="312"/>
                  </a:lnTo>
                  <a:lnTo>
                    <a:pt x="3314" y="246"/>
                  </a:lnTo>
                  <a:lnTo>
                    <a:pt x="3648" y="201"/>
                  </a:lnTo>
                  <a:close/>
                  <a:moveTo>
                    <a:pt x="3715" y="1"/>
                  </a:moveTo>
                  <a:lnTo>
                    <a:pt x="3337" y="23"/>
                  </a:lnTo>
                  <a:lnTo>
                    <a:pt x="2959" y="112"/>
                  </a:lnTo>
                  <a:lnTo>
                    <a:pt x="2580" y="223"/>
                  </a:lnTo>
                  <a:lnTo>
                    <a:pt x="2225" y="379"/>
                  </a:lnTo>
                  <a:lnTo>
                    <a:pt x="1891" y="557"/>
                  </a:lnTo>
                  <a:lnTo>
                    <a:pt x="1557" y="779"/>
                  </a:lnTo>
                  <a:lnTo>
                    <a:pt x="1268" y="1024"/>
                  </a:lnTo>
                  <a:lnTo>
                    <a:pt x="1001" y="1291"/>
                  </a:lnTo>
                  <a:lnTo>
                    <a:pt x="757" y="1602"/>
                  </a:lnTo>
                  <a:lnTo>
                    <a:pt x="534" y="1914"/>
                  </a:lnTo>
                  <a:lnTo>
                    <a:pt x="356" y="2270"/>
                  </a:lnTo>
                  <a:lnTo>
                    <a:pt x="200" y="2626"/>
                  </a:lnTo>
                  <a:lnTo>
                    <a:pt x="89" y="2981"/>
                  </a:lnTo>
                  <a:lnTo>
                    <a:pt x="23" y="3382"/>
                  </a:lnTo>
                  <a:lnTo>
                    <a:pt x="0" y="3782"/>
                  </a:lnTo>
                  <a:lnTo>
                    <a:pt x="0" y="4005"/>
                  </a:lnTo>
                  <a:lnTo>
                    <a:pt x="0" y="4227"/>
                  </a:lnTo>
                  <a:lnTo>
                    <a:pt x="45" y="4427"/>
                  </a:lnTo>
                  <a:lnTo>
                    <a:pt x="89" y="4650"/>
                  </a:lnTo>
                  <a:lnTo>
                    <a:pt x="200" y="5094"/>
                  </a:lnTo>
                  <a:lnTo>
                    <a:pt x="378" y="5495"/>
                  </a:lnTo>
                  <a:lnTo>
                    <a:pt x="601" y="5873"/>
                  </a:lnTo>
                  <a:lnTo>
                    <a:pt x="868" y="6251"/>
                  </a:lnTo>
                  <a:lnTo>
                    <a:pt x="1023" y="6407"/>
                  </a:lnTo>
                  <a:lnTo>
                    <a:pt x="1179" y="6563"/>
                  </a:lnTo>
                  <a:lnTo>
                    <a:pt x="1335" y="6718"/>
                  </a:lnTo>
                  <a:lnTo>
                    <a:pt x="1513" y="6852"/>
                  </a:lnTo>
                  <a:lnTo>
                    <a:pt x="1735" y="6985"/>
                  </a:lnTo>
                  <a:lnTo>
                    <a:pt x="1958" y="7119"/>
                  </a:lnTo>
                  <a:lnTo>
                    <a:pt x="2180" y="7230"/>
                  </a:lnTo>
                  <a:lnTo>
                    <a:pt x="2402" y="7319"/>
                  </a:lnTo>
                  <a:lnTo>
                    <a:pt x="2892" y="7474"/>
                  </a:lnTo>
                  <a:lnTo>
                    <a:pt x="3381" y="7630"/>
                  </a:lnTo>
                  <a:lnTo>
                    <a:pt x="3871" y="7786"/>
                  </a:lnTo>
                  <a:lnTo>
                    <a:pt x="4338" y="7964"/>
                  </a:lnTo>
                  <a:lnTo>
                    <a:pt x="4560" y="8075"/>
                  </a:lnTo>
                  <a:lnTo>
                    <a:pt x="4782" y="8186"/>
                  </a:lnTo>
                  <a:lnTo>
                    <a:pt x="5005" y="8320"/>
                  </a:lnTo>
                  <a:lnTo>
                    <a:pt x="5183" y="8458"/>
                  </a:lnTo>
                  <a:lnTo>
                    <a:pt x="5183" y="8542"/>
                  </a:lnTo>
                  <a:lnTo>
                    <a:pt x="5205" y="8653"/>
                  </a:lnTo>
                  <a:lnTo>
                    <a:pt x="5294" y="8876"/>
                  </a:lnTo>
                  <a:lnTo>
                    <a:pt x="5405" y="9076"/>
                  </a:lnTo>
                  <a:lnTo>
                    <a:pt x="5516" y="9276"/>
                  </a:lnTo>
                  <a:lnTo>
                    <a:pt x="5605" y="9454"/>
                  </a:lnTo>
                  <a:lnTo>
                    <a:pt x="5717" y="9610"/>
                  </a:lnTo>
                  <a:lnTo>
                    <a:pt x="5783" y="9699"/>
                  </a:lnTo>
                  <a:lnTo>
                    <a:pt x="5850" y="9743"/>
                  </a:lnTo>
                  <a:lnTo>
                    <a:pt x="5939" y="9788"/>
                  </a:lnTo>
                  <a:lnTo>
                    <a:pt x="6028" y="9810"/>
                  </a:lnTo>
                  <a:lnTo>
                    <a:pt x="6073" y="9810"/>
                  </a:lnTo>
                  <a:lnTo>
                    <a:pt x="6139" y="9788"/>
                  </a:lnTo>
                  <a:lnTo>
                    <a:pt x="6250" y="9743"/>
                  </a:lnTo>
                  <a:lnTo>
                    <a:pt x="6362" y="9699"/>
                  </a:lnTo>
                  <a:lnTo>
                    <a:pt x="6428" y="9677"/>
                  </a:lnTo>
                  <a:lnTo>
                    <a:pt x="6473" y="9677"/>
                  </a:lnTo>
                  <a:lnTo>
                    <a:pt x="6562" y="9699"/>
                  </a:lnTo>
                  <a:lnTo>
                    <a:pt x="6562" y="9721"/>
                  </a:lnTo>
                  <a:lnTo>
                    <a:pt x="6651" y="9788"/>
                  </a:lnTo>
                  <a:lnTo>
                    <a:pt x="6807" y="9854"/>
                  </a:lnTo>
                  <a:lnTo>
                    <a:pt x="6873" y="9877"/>
                  </a:lnTo>
                  <a:lnTo>
                    <a:pt x="6984" y="9877"/>
                  </a:lnTo>
                  <a:lnTo>
                    <a:pt x="7051" y="9854"/>
                  </a:lnTo>
                  <a:lnTo>
                    <a:pt x="7140" y="9810"/>
                  </a:lnTo>
                  <a:lnTo>
                    <a:pt x="7207" y="9765"/>
                  </a:lnTo>
                  <a:lnTo>
                    <a:pt x="7274" y="9699"/>
                  </a:lnTo>
                  <a:lnTo>
                    <a:pt x="7296" y="9654"/>
                  </a:lnTo>
                  <a:lnTo>
                    <a:pt x="7318" y="9610"/>
                  </a:lnTo>
                  <a:lnTo>
                    <a:pt x="7318" y="9499"/>
                  </a:lnTo>
                  <a:lnTo>
                    <a:pt x="7296" y="9410"/>
                  </a:lnTo>
                  <a:lnTo>
                    <a:pt x="7318" y="9321"/>
                  </a:lnTo>
                  <a:lnTo>
                    <a:pt x="7385" y="9187"/>
                  </a:lnTo>
                  <a:lnTo>
                    <a:pt x="7452" y="9098"/>
                  </a:lnTo>
                  <a:lnTo>
                    <a:pt x="7652" y="8943"/>
                  </a:lnTo>
                  <a:lnTo>
                    <a:pt x="7741" y="8854"/>
                  </a:lnTo>
                  <a:lnTo>
                    <a:pt x="7785" y="8765"/>
                  </a:lnTo>
                  <a:lnTo>
                    <a:pt x="7807" y="8653"/>
                  </a:lnTo>
                  <a:lnTo>
                    <a:pt x="7763" y="8498"/>
                  </a:lnTo>
                  <a:lnTo>
                    <a:pt x="7696" y="8364"/>
                  </a:lnTo>
                  <a:lnTo>
                    <a:pt x="7607" y="8253"/>
                  </a:lnTo>
                  <a:lnTo>
                    <a:pt x="7474" y="7942"/>
                  </a:lnTo>
                  <a:lnTo>
                    <a:pt x="7318" y="7675"/>
                  </a:lnTo>
                  <a:lnTo>
                    <a:pt x="7229" y="7541"/>
                  </a:lnTo>
                  <a:lnTo>
                    <a:pt x="7140" y="7452"/>
                  </a:lnTo>
                  <a:lnTo>
                    <a:pt x="7073" y="7319"/>
                  </a:lnTo>
                  <a:lnTo>
                    <a:pt x="7029" y="7163"/>
                  </a:lnTo>
                  <a:lnTo>
                    <a:pt x="7029" y="7007"/>
                  </a:lnTo>
                  <a:lnTo>
                    <a:pt x="7051" y="6852"/>
                  </a:lnTo>
                  <a:lnTo>
                    <a:pt x="7096" y="6518"/>
                  </a:lnTo>
                  <a:lnTo>
                    <a:pt x="7185" y="5984"/>
                  </a:lnTo>
                  <a:lnTo>
                    <a:pt x="7318" y="5473"/>
                  </a:lnTo>
                  <a:lnTo>
                    <a:pt x="7429" y="4961"/>
                  </a:lnTo>
                  <a:lnTo>
                    <a:pt x="7563" y="4449"/>
                  </a:lnTo>
                  <a:lnTo>
                    <a:pt x="7607" y="4027"/>
                  </a:lnTo>
                  <a:lnTo>
                    <a:pt x="7630" y="3626"/>
                  </a:lnTo>
                  <a:lnTo>
                    <a:pt x="7585" y="3226"/>
                  </a:lnTo>
                  <a:lnTo>
                    <a:pt x="7518" y="2848"/>
                  </a:lnTo>
                  <a:lnTo>
                    <a:pt x="7407" y="2470"/>
                  </a:lnTo>
                  <a:lnTo>
                    <a:pt x="7251" y="2114"/>
                  </a:lnTo>
                  <a:lnTo>
                    <a:pt x="7051" y="1780"/>
                  </a:lnTo>
                  <a:lnTo>
                    <a:pt x="6829" y="1447"/>
                  </a:lnTo>
                  <a:lnTo>
                    <a:pt x="6584" y="1158"/>
                  </a:lnTo>
                  <a:lnTo>
                    <a:pt x="6295" y="891"/>
                  </a:lnTo>
                  <a:lnTo>
                    <a:pt x="5984" y="668"/>
                  </a:lnTo>
                  <a:lnTo>
                    <a:pt x="5650" y="446"/>
                  </a:lnTo>
                  <a:lnTo>
                    <a:pt x="5294" y="290"/>
                  </a:lnTo>
                  <a:lnTo>
                    <a:pt x="4916" y="157"/>
                  </a:lnTo>
                  <a:lnTo>
                    <a:pt x="4538" y="45"/>
                  </a:lnTo>
                  <a:lnTo>
                    <a:pt x="41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223;p105"/>
            <p:cNvSpPr/>
            <p:nvPr/>
          </p:nvSpPr>
          <p:spPr>
            <a:xfrm rot="2192941">
              <a:off x="6479318" y="2151196"/>
              <a:ext cx="459122" cy="548641"/>
            </a:xfrm>
            <a:custGeom>
              <a:avLst/>
              <a:gdLst/>
              <a:ahLst/>
              <a:cxnLst/>
              <a:rect l="l" t="t" r="r" b="b"/>
              <a:pathLst>
                <a:path w="3426" h="4094" extrusionOk="0">
                  <a:moveTo>
                    <a:pt x="1646" y="646"/>
                  </a:moveTo>
                  <a:lnTo>
                    <a:pt x="1713" y="668"/>
                  </a:lnTo>
                  <a:lnTo>
                    <a:pt x="1802" y="713"/>
                  </a:lnTo>
                  <a:lnTo>
                    <a:pt x="2069" y="868"/>
                  </a:lnTo>
                  <a:lnTo>
                    <a:pt x="2024" y="1002"/>
                  </a:lnTo>
                  <a:lnTo>
                    <a:pt x="1957" y="1135"/>
                  </a:lnTo>
                  <a:lnTo>
                    <a:pt x="1868" y="1269"/>
                  </a:lnTo>
                  <a:lnTo>
                    <a:pt x="1846" y="1297"/>
                  </a:lnTo>
                  <a:lnTo>
                    <a:pt x="1846" y="1297"/>
                  </a:lnTo>
                  <a:lnTo>
                    <a:pt x="1824" y="1269"/>
                  </a:lnTo>
                  <a:lnTo>
                    <a:pt x="1735" y="1113"/>
                  </a:lnTo>
                  <a:lnTo>
                    <a:pt x="1646" y="980"/>
                  </a:lnTo>
                  <a:lnTo>
                    <a:pt x="1624" y="824"/>
                  </a:lnTo>
                  <a:lnTo>
                    <a:pt x="1579" y="757"/>
                  </a:lnTo>
                  <a:lnTo>
                    <a:pt x="1579" y="690"/>
                  </a:lnTo>
                  <a:lnTo>
                    <a:pt x="1602" y="668"/>
                  </a:lnTo>
                  <a:lnTo>
                    <a:pt x="1646" y="646"/>
                  </a:lnTo>
                  <a:close/>
                  <a:moveTo>
                    <a:pt x="423" y="1425"/>
                  </a:moveTo>
                  <a:lnTo>
                    <a:pt x="445" y="1447"/>
                  </a:lnTo>
                  <a:lnTo>
                    <a:pt x="489" y="1469"/>
                  </a:lnTo>
                  <a:lnTo>
                    <a:pt x="534" y="1513"/>
                  </a:lnTo>
                  <a:lnTo>
                    <a:pt x="601" y="1536"/>
                  </a:lnTo>
                  <a:lnTo>
                    <a:pt x="667" y="1602"/>
                  </a:lnTo>
                  <a:lnTo>
                    <a:pt x="779" y="1736"/>
                  </a:lnTo>
                  <a:lnTo>
                    <a:pt x="887" y="1898"/>
                  </a:lnTo>
                  <a:lnTo>
                    <a:pt x="887" y="1898"/>
                  </a:lnTo>
                  <a:lnTo>
                    <a:pt x="823" y="1914"/>
                  </a:lnTo>
                  <a:lnTo>
                    <a:pt x="712" y="1914"/>
                  </a:lnTo>
                  <a:lnTo>
                    <a:pt x="601" y="1892"/>
                  </a:lnTo>
                  <a:lnTo>
                    <a:pt x="512" y="1869"/>
                  </a:lnTo>
                  <a:lnTo>
                    <a:pt x="423" y="1825"/>
                  </a:lnTo>
                  <a:lnTo>
                    <a:pt x="334" y="1758"/>
                  </a:lnTo>
                  <a:lnTo>
                    <a:pt x="245" y="1691"/>
                  </a:lnTo>
                  <a:lnTo>
                    <a:pt x="311" y="1536"/>
                  </a:lnTo>
                  <a:lnTo>
                    <a:pt x="334" y="1491"/>
                  </a:lnTo>
                  <a:lnTo>
                    <a:pt x="378" y="1447"/>
                  </a:lnTo>
                  <a:lnTo>
                    <a:pt x="423" y="1425"/>
                  </a:lnTo>
                  <a:close/>
                  <a:moveTo>
                    <a:pt x="1868" y="1"/>
                  </a:moveTo>
                  <a:lnTo>
                    <a:pt x="1757" y="23"/>
                  </a:lnTo>
                  <a:lnTo>
                    <a:pt x="1646" y="68"/>
                  </a:lnTo>
                  <a:lnTo>
                    <a:pt x="1557" y="112"/>
                  </a:lnTo>
                  <a:lnTo>
                    <a:pt x="1468" y="179"/>
                  </a:lnTo>
                  <a:lnTo>
                    <a:pt x="1424" y="268"/>
                  </a:lnTo>
                  <a:lnTo>
                    <a:pt x="1379" y="357"/>
                  </a:lnTo>
                  <a:lnTo>
                    <a:pt x="1357" y="446"/>
                  </a:lnTo>
                  <a:lnTo>
                    <a:pt x="1357" y="557"/>
                  </a:lnTo>
                  <a:lnTo>
                    <a:pt x="1379" y="757"/>
                  </a:lnTo>
                  <a:lnTo>
                    <a:pt x="1468" y="980"/>
                  </a:lnTo>
                  <a:lnTo>
                    <a:pt x="1557" y="1202"/>
                  </a:lnTo>
                  <a:lnTo>
                    <a:pt x="1668" y="1380"/>
                  </a:lnTo>
                  <a:lnTo>
                    <a:pt x="1713" y="1447"/>
                  </a:lnTo>
                  <a:lnTo>
                    <a:pt x="1624" y="1536"/>
                  </a:lnTo>
                  <a:lnTo>
                    <a:pt x="1446" y="1669"/>
                  </a:lnTo>
                  <a:lnTo>
                    <a:pt x="1357" y="1736"/>
                  </a:lnTo>
                  <a:lnTo>
                    <a:pt x="1246" y="1780"/>
                  </a:lnTo>
                  <a:lnTo>
                    <a:pt x="1045" y="1780"/>
                  </a:lnTo>
                  <a:lnTo>
                    <a:pt x="957" y="1647"/>
                  </a:lnTo>
                  <a:lnTo>
                    <a:pt x="868" y="1536"/>
                  </a:lnTo>
                  <a:lnTo>
                    <a:pt x="734" y="1402"/>
                  </a:lnTo>
                  <a:lnTo>
                    <a:pt x="601" y="1291"/>
                  </a:lnTo>
                  <a:lnTo>
                    <a:pt x="423" y="1180"/>
                  </a:lnTo>
                  <a:lnTo>
                    <a:pt x="334" y="1158"/>
                  </a:lnTo>
                  <a:lnTo>
                    <a:pt x="156" y="1158"/>
                  </a:lnTo>
                  <a:lnTo>
                    <a:pt x="89" y="1202"/>
                  </a:lnTo>
                  <a:lnTo>
                    <a:pt x="45" y="1269"/>
                  </a:lnTo>
                  <a:lnTo>
                    <a:pt x="0" y="1336"/>
                  </a:lnTo>
                  <a:lnTo>
                    <a:pt x="0" y="1402"/>
                  </a:lnTo>
                  <a:lnTo>
                    <a:pt x="0" y="1491"/>
                  </a:lnTo>
                  <a:lnTo>
                    <a:pt x="22" y="1669"/>
                  </a:lnTo>
                  <a:lnTo>
                    <a:pt x="89" y="1803"/>
                  </a:lnTo>
                  <a:lnTo>
                    <a:pt x="156" y="1892"/>
                  </a:lnTo>
                  <a:lnTo>
                    <a:pt x="267" y="1981"/>
                  </a:lnTo>
                  <a:lnTo>
                    <a:pt x="378" y="2047"/>
                  </a:lnTo>
                  <a:lnTo>
                    <a:pt x="534" y="2092"/>
                  </a:lnTo>
                  <a:lnTo>
                    <a:pt x="801" y="2092"/>
                  </a:lnTo>
                  <a:lnTo>
                    <a:pt x="957" y="2070"/>
                  </a:lnTo>
                  <a:lnTo>
                    <a:pt x="979" y="2047"/>
                  </a:lnTo>
                  <a:lnTo>
                    <a:pt x="1045" y="2092"/>
                  </a:lnTo>
                  <a:lnTo>
                    <a:pt x="1090" y="2181"/>
                  </a:lnTo>
                  <a:lnTo>
                    <a:pt x="1223" y="2425"/>
                  </a:lnTo>
                  <a:lnTo>
                    <a:pt x="1401" y="2848"/>
                  </a:lnTo>
                  <a:lnTo>
                    <a:pt x="1602" y="3337"/>
                  </a:lnTo>
                  <a:lnTo>
                    <a:pt x="1691" y="3515"/>
                  </a:lnTo>
                  <a:lnTo>
                    <a:pt x="1757" y="3671"/>
                  </a:lnTo>
                  <a:lnTo>
                    <a:pt x="1779" y="3760"/>
                  </a:lnTo>
                  <a:lnTo>
                    <a:pt x="1757" y="3827"/>
                  </a:lnTo>
                  <a:lnTo>
                    <a:pt x="1713" y="3871"/>
                  </a:lnTo>
                  <a:lnTo>
                    <a:pt x="1602" y="3916"/>
                  </a:lnTo>
                  <a:lnTo>
                    <a:pt x="1579" y="3938"/>
                  </a:lnTo>
                  <a:lnTo>
                    <a:pt x="1557" y="3960"/>
                  </a:lnTo>
                  <a:lnTo>
                    <a:pt x="1535" y="4027"/>
                  </a:lnTo>
                  <a:lnTo>
                    <a:pt x="1557" y="4071"/>
                  </a:lnTo>
                  <a:lnTo>
                    <a:pt x="1579" y="4094"/>
                  </a:lnTo>
                  <a:lnTo>
                    <a:pt x="1646" y="4094"/>
                  </a:lnTo>
                  <a:lnTo>
                    <a:pt x="1935" y="4027"/>
                  </a:lnTo>
                  <a:lnTo>
                    <a:pt x="2002" y="3982"/>
                  </a:lnTo>
                  <a:lnTo>
                    <a:pt x="2024" y="3938"/>
                  </a:lnTo>
                  <a:lnTo>
                    <a:pt x="2024" y="3893"/>
                  </a:lnTo>
                  <a:lnTo>
                    <a:pt x="1824" y="3382"/>
                  </a:lnTo>
                  <a:lnTo>
                    <a:pt x="1624" y="2870"/>
                  </a:lnTo>
                  <a:lnTo>
                    <a:pt x="1379" y="2381"/>
                  </a:lnTo>
                  <a:lnTo>
                    <a:pt x="1183" y="1989"/>
                  </a:lnTo>
                  <a:lnTo>
                    <a:pt x="1183" y="1989"/>
                  </a:lnTo>
                  <a:lnTo>
                    <a:pt x="1290" y="1936"/>
                  </a:lnTo>
                  <a:lnTo>
                    <a:pt x="1513" y="1825"/>
                  </a:lnTo>
                  <a:lnTo>
                    <a:pt x="1713" y="1691"/>
                  </a:lnTo>
                  <a:lnTo>
                    <a:pt x="1811" y="1593"/>
                  </a:lnTo>
                  <a:lnTo>
                    <a:pt x="3003" y="3337"/>
                  </a:lnTo>
                  <a:lnTo>
                    <a:pt x="3047" y="3360"/>
                  </a:lnTo>
                  <a:lnTo>
                    <a:pt x="3114" y="3360"/>
                  </a:lnTo>
                  <a:lnTo>
                    <a:pt x="3159" y="3337"/>
                  </a:lnTo>
                  <a:lnTo>
                    <a:pt x="3381" y="3137"/>
                  </a:lnTo>
                  <a:lnTo>
                    <a:pt x="3403" y="3093"/>
                  </a:lnTo>
                  <a:lnTo>
                    <a:pt x="3425" y="3070"/>
                  </a:lnTo>
                  <a:lnTo>
                    <a:pt x="3403" y="3026"/>
                  </a:lnTo>
                  <a:lnTo>
                    <a:pt x="3403" y="3004"/>
                  </a:lnTo>
                  <a:lnTo>
                    <a:pt x="3336" y="2982"/>
                  </a:lnTo>
                  <a:lnTo>
                    <a:pt x="3292" y="2982"/>
                  </a:lnTo>
                  <a:lnTo>
                    <a:pt x="3270" y="3004"/>
                  </a:lnTo>
                  <a:lnTo>
                    <a:pt x="3115" y="3130"/>
                  </a:lnTo>
                  <a:lnTo>
                    <a:pt x="3115" y="3130"/>
                  </a:lnTo>
                  <a:lnTo>
                    <a:pt x="2469" y="2181"/>
                  </a:lnTo>
                  <a:lnTo>
                    <a:pt x="2224" y="1869"/>
                  </a:lnTo>
                  <a:lnTo>
                    <a:pt x="2113" y="1714"/>
                  </a:lnTo>
                  <a:lnTo>
                    <a:pt x="2024" y="1558"/>
                  </a:lnTo>
                  <a:lnTo>
                    <a:pt x="1980" y="1491"/>
                  </a:lnTo>
                  <a:lnTo>
                    <a:pt x="1935" y="1447"/>
                  </a:lnTo>
                  <a:lnTo>
                    <a:pt x="1935" y="1402"/>
                  </a:lnTo>
                  <a:lnTo>
                    <a:pt x="1980" y="1380"/>
                  </a:lnTo>
                  <a:lnTo>
                    <a:pt x="2069" y="1269"/>
                  </a:lnTo>
                  <a:lnTo>
                    <a:pt x="2180" y="1069"/>
                  </a:lnTo>
                  <a:lnTo>
                    <a:pt x="2247" y="913"/>
                  </a:lnTo>
                  <a:lnTo>
                    <a:pt x="2269" y="713"/>
                  </a:lnTo>
                  <a:lnTo>
                    <a:pt x="2247" y="513"/>
                  </a:lnTo>
                  <a:lnTo>
                    <a:pt x="2224" y="312"/>
                  </a:lnTo>
                  <a:lnTo>
                    <a:pt x="2180" y="246"/>
                  </a:lnTo>
                  <a:lnTo>
                    <a:pt x="2135" y="157"/>
                  </a:lnTo>
                  <a:lnTo>
                    <a:pt x="2091" y="90"/>
                  </a:lnTo>
                  <a:lnTo>
                    <a:pt x="2024" y="45"/>
                  </a:lnTo>
                  <a:lnTo>
                    <a:pt x="1957" y="23"/>
                  </a:lnTo>
                  <a:lnTo>
                    <a:pt x="18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224;p105"/>
            <p:cNvSpPr/>
            <p:nvPr/>
          </p:nvSpPr>
          <p:spPr>
            <a:xfrm rot="2192941">
              <a:off x="7448105" y="2042316"/>
              <a:ext cx="68748" cy="65665"/>
            </a:xfrm>
            <a:custGeom>
              <a:avLst/>
              <a:gdLst/>
              <a:ahLst/>
              <a:cxnLst/>
              <a:rect l="l" t="t" r="r" b="b"/>
              <a:pathLst>
                <a:path w="513" h="490" extrusionOk="0">
                  <a:moveTo>
                    <a:pt x="379" y="0"/>
                  </a:moveTo>
                  <a:lnTo>
                    <a:pt x="356" y="22"/>
                  </a:lnTo>
                  <a:lnTo>
                    <a:pt x="201" y="178"/>
                  </a:lnTo>
                  <a:lnTo>
                    <a:pt x="23" y="312"/>
                  </a:lnTo>
                  <a:lnTo>
                    <a:pt x="1" y="356"/>
                  </a:lnTo>
                  <a:lnTo>
                    <a:pt x="1" y="401"/>
                  </a:lnTo>
                  <a:lnTo>
                    <a:pt x="23" y="445"/>
                  </a:lnTo>
                  <a:lnTo>
                    <a:pt x="90" y="490"/>
                  </a:lnTo>
                  <a:lnTo>
                    <a:pt x="134" y="467"/>
                  </a:lnTo>
                  <a:lnTo>
                    <a:pt x="156" y="445"/>
                  </a:lnTo>
                  <a:lnTo>
                    <a:pt x="312" y="312"/>
                  </a:lnTo>
                  <a:lnTo>
                    <a:pt x="468" y="156"/>
                  </a:lnTo>
                  <a:lnTo>
                    <a:pt x="490" y="111"/>
                  </a:lnTo>
                  <a:lnTo>
                    <a:pt x="512" y="67"/>
                  </a:lnTo>
                  <a:lnTo>
                    <a:pt x="468" y="22"/>
                  </a:lnTo>
                  <a:lnTo>
                    <a:pt x="4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225;p105"/>
            <p:cNvSpPr/>
            <p:nvPr/>
          </p:nvSpPr>
          <p:spPr>
            <a:xfrm rot="2192941">
              <a:off x="7315888" y="2043486"/>
              <a:ext cx="92468" cy="77726"/>
            </a:xfrm>
            <a:custGeom>
              <a:avLst/>
              <a:gdLst/>
              <a:ahLst/>
              <a:cxnLst/>
              <a:rect l="l" t="t" r="r" b="b"/>
              <a:pathLst>
                <a:path w="690" h="580" extrusionOk="0">
                  <a:moveTo>
                    <a:pt x="601" y="1"/>
                  </a:moveTo>
                  <a:lnTo>
                    <a:pt x="556" y="23"/>
                  </a:lnTo>
                  <a:lnTo>
                    <a:pt x="45" y="401"/>
                  </a:lnTo>
                  <a:lnTo>
                    <a:pt x="0" y="446"/>
                  </a:lnTo>
                  <a:lnTo>
                    <a:pt x="0" y="468"/>
                  </a:lnTo>
                  <a:lnTo>
                    <a:pt x="0" y="535"/>
                  </a:lnTo>
                  <a:lnTo>
                    <a:pt x="22" y="579"/>
                  </a:lnTo>
                  <a:lnTo>
                    <a:pt x="89" y="579"/>
                  </a:lnTo>
                  <a:lnTo>
                    <a:pt x="134" y="557"/>
                  </a:lnTo>
                  <a:lnTo>
                    <a:pt x="645" y="179"/>
                  </a:lnTo>
                  <a:lnTo>
                    <a:pt x="667" y="157"/>
                  </a:lnTo>
                  <a:lnTo>
                    <a:pt x="690" y="112"/>
                  </a:lnTo>
                  <a:lnTo>
                    <a:pt x="667" y="45"/>
                  </a:lnTo>
                  <a:lnTo>
                    <a:pt x="645" y="23"/>
                  </a:lnTo>
                  <a:lnTo>
                    <a:pt x="6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226;p105"/>
            <p:cNvSpPr/>
            <p:nvPr/>
          </p:nvSpPr>
          <p:spPr>
            <a:xfrm rot="2192941">
              <a:off x="6992895" y="2627234"/>
              <a:ext cx="92468" cy="41811"/>
            </a:xfrm>
            <a:custGeom>
              <a:avLst/>
              <a:gdLst/>
              <a:ahLst/>
              <a:cxnLst/>
              <a:rect l="l" t="t" r="r" b="b"/>
              <a:pathLst>
                <a:path w="690" h="312" extrusionOk="0">
                  <a:moveTo>
                    <a:pt x="45" y="0"/>
                  </a:moveTo>
                  <a:lnTo>
                    <a:pt x="0" y="67"/>
                  </a:lnTo>
                  <a:lnTo>
                    <a:pt x="0" y="134"/>
                  </a:lnTo>
                  <a:lnTo>
                    <a:pt x="23" y="156"/>
                  </a:lnTo>
                  <a:lnTo>
                    <a:pt x="45" y="178"/>
                  </a:lnTo>
                  <a:lnTo>
                    <a:pt x="556" y="312"/>
                  </a:lnTo>
                  <a:lnTo>
                    <a:pt x="645" y="312"/>
                  </a:lnTo>
                  <a:lnTo>
                    <a:pt x="690" y="245"/>
                  </a:lnTo>
                  <a:lnTo>
                    <a:pt x="690" y="178"/>
                  </a:lnTo>
                  <a:lnTo>
                    <a:pt x="668" y="156"/>
                  </a:lnTo>
                  <a:lnTo>
                    <a:pt x="623" y="134"/>
                  </a:lnTo>
                  <a:lnTo>
                    <a:pt x="1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27;p105"/>
            <p:cNvSpPr/>
            <p:nvPr/>
          </p:nvSpPr>
          <p:spPr>
            <a:xfrm rot="2192941">
              <a:off x="7101740" y="2749180"/>
              <a:ext cx="53872" cy="41945"/>
            </a:xfrm>
            <a:custGeom>
              <a:avLst/>
              <a:gdLst/>
              <a:ahLst/>
              <a:cxnLst/>
              <a:rect l="l" t="t" r="r" b="b"/>
              <a:pathLst>
                <a:path w="402" h="313" extrusionOk="0">
                  <a:moveTo>
                    <a:pt x="67" y="1"/>
                  </a:moveTo>
                  <a:lnTo>
                    <a:pt x="45" y="23"/>
                  </a:lnTo>
                  <a:lnTo>
                    <a:pt x="1" y="68"/>
                  </a:lnTo>
                  <a:lnTo>
                    <a:pt x="1" y="156"/>
                  </a:lnTo>
                  <a:lnTo>
                    <a:pt x="23" y="179"/>
                  </a:lnTo>
                  <a:lnTo>
                    <a:pt x="45" y="201"/>
                  </a:lnTo>
                  <a:lnTo>
                    <a:pt x="156" y="245"/>
                  </a:lnTo>
                  <a:lnTo>
                    <a:pt x="268" y="290"/>
                  </a:lnTo>
                  <a:lnTo>
                    <a:pt x="290" y="312"/>
                  </a:lnTo>
                  <a:lnTo>
                    <a:pt x="334" y="312"/>
                  </a:lnTo>
                  <a:lnTo>
                    <a:pt x="379" y="245"/>
                  </a:lnTo>
                  <a:lnTo>
                    <a:pt x="401" y="179"/>
                  </a:lnTo>
                  <a:lnTo>
                    <a:pt x="401" y="156"/>
                  </a:lnTo>
                  <a:lnTo>
                    <a:pt x="357" y="134"/>
                  </a:lnTo>
                  <a:lnTo>
                    <a:pt x="245" y="68"/>
                  </a:lnTo>
                  <a:lnTo>
                    <a:pt x="112" y="23"/>
                  </a:lnTo>
                  <a:lnTo>
                    <a:pt x="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28;p105"/>
            <p:cNvSpPr/>
            <p:nvPr/>
          </p:nvSpPr>
          <p:spPr>
            <a:xfrm rot="2192941">
              <a:off x="6666108" y="2783249"/>
              <a:ext cx="38863" cy="32967"/>
            </a:xfrm>
            <a:custGeom>
              <a:avLst/>
              <a:gdLst/>
              <a:ahLst/>
              <a:cxnLst/>
              <a:rect l="l" t="t" r="r" b="b"/>
              <a:pathLst>
                <a:path w="290" h="246" extrusionOk="0">
                  <a:moveTo>
                    <a:pt x="157" y="1"/>
                  </a:moveTo>
                  <a:lnTo>
                    <a:pt x="45" y="90"/>
                  </a:lnTo>
                  <a:lnTo>
                    <a:pt x="23" y="112"/>
                  </a:lnTo>
                  <a:lnTo>
                    <a:pt x="1" y="156"/>
                  </a:lnTo>
                  <a:lnTo>
                    <a:pt x="23" y="179"/>
                  </a:lnTo>
                  <a:lnTo>
                    <a:pt x="23" y="223"/>
                  </a:lnTo>
                  <a:lnTo>
                    <a:pt x="90" y="245"/>
                  </a:lnTo>
                  <a:lnTo>
                    <a:pt x="134" y="245"/>
                  </a:lnTo>
                  <a:lnTo>
                    <a:pt x="179" y="223"/>
                  </a:lnTo>
                  <a:lnTo>
                    <a:pt x="245" y="156"/>
                  </a:lnTo>
                  <a:lnTo>
                    <a:pt x="290" y="134"/>
                  </a:lnTo>
                  <a:lnTo>
                    <a:pt x="290" y="112"/>
                  </a:lnTo>
                  <a:lnTo>
                    <a:pt x="290" y="45"/>
                  </a:lnTo>
                  <a:lnTo>
                    <a:pt x="2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29;p105"/>
            <p:cNvSpPr/>
            <p:nvPr/>
          </p:nvSpPr>
          <p:spPr>
            <a:xfrm rot="2192941">
              <a:off x="6659516" y="2679665"/>
              <a:ext cx="140176" cy="101446"/>
            </a:xfrm>
            <a:custGeom>
              <a:avLst/>
              <a:gdLst/>
              <a:ahLst/>
              <a:cxnLst/>
              <a:rect l="l" t="t" r="r" b="b"/>
              <a:pathLst>
                <a:path w="1046" h="757" extrusionOk="0">
                  <a:moveTo>
                    <a:pt x="957" y="0"/>
                  </a:moveTo>
                  <a:lnTo>
                    <a:pt x="912" y="22"/>
                  </a:lnTo>
                  <a:lnTo>
                    <a:pt x="490" y="312"/>
                  </a:lnTo>
                  <a:lnTo>
                    <a:pt x="45" y="578"/>
                  </a:lnTo>
                  <a:lnTo>
                    <a:pt x="22" y="601"/>
                  </a:lnTo>
                  <a:lnTo>
                    <a:pt x="0" y="623"/>
                  </a:lnTo>
                  <a:lnTo>
                    <a:pt x="22" y="690"/>
                  </a:lnTo>
                  <a:lnTo>
                    <a:pt x="22" y="734"/>
                  </a:lnTo>
                  <a:lnTo>
                    <a:pt x="67" y="734"/>
                  </a:lnTo>
                  <a:lnTo>
                    <a:pt x="89" y="756"/>
                  </a:lnTo>
                  <a:lnTo>
                    <a:pt x="134" y="734"/>
                  </a:lnTo>
                  <a:lnTo>
                    <a:pt x="579" y="467"/>
                  </a:lnTo>
                  <a:lnTo>
                    <a:pt x="1001" y="178"/>
                  </a:lnTo>
                  <a:lnTo>
                    <a:pt x="1023" y="156"/>
                  </a:lnTo>
                  <a:lnTo>
                    <a:pt x="1046" y="134"/>
                  </a:lnTo>
                  <a:lnTo>
                    <a:pt x="1023" y="45"/>
                  </a:lnTo>
                  <a:lnTo>
                    <a:pt x="1001" y="22"/>
                  </a:lnTo>
                  <a:lnTo>
                    <a:pt x="979" y="22"/>
                  </a:lnTo>
                  <a:lnTo>
                    <a:pt x="9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30;p105"/>
            <p:cNvSpPr/>
            <p:nvPr/>
          </p:nvSpPr>
          <p:spPr>
            <a:xfrm rot="2192941">
              <a:off x="6735329" y="2781074"/>
              <a:ext cx="59769" cy="47842"/>
            </a:xfrm>
            <a:custGeom>
              <a:avLst/>
              <a:gdLst/>
              <a:ahLst/>
              <a:cxnLst/>
              <a:rect l="l" t="t" r="r" b="b"/>
              <a:pathLst>
                <a:path w="446" h="357" extrusionOk="0">
                  <a:moveTo>
                    <a:pt x="356" y="0"/>
                  </a:moveTo>
                  <a:lnTo>
                    <a:pt x="312" y="23"/>
                  </a:lnTo>
                  <a:lnTo>
                    <a:pt x="45" y="178"/>
                  </a:lnTo>
                  <a:lnTo>
                    <a:pt x="23" y="223"/>
                  </a:lnTo>
                  <a:lnTo>
                    <a:pt x="0" y="245"/>
                  </a:lnTo>
                  <a:lnTo>
                    <a:pt x="0" y="312"/>
                  </a:lnTo>
                  <a:lnTo>
                    <a:pt x="23" y="334"/>
                  </a:lnTo>
                  <a:lnTo>
                    <a:pt x="67" y="356"/>
                  </a:lnTo>
                  <a:lnTo>
                    <a:pt x="134" y="356"/>
                  </a:lnTo>
                  <a:lnTo>
                    <a:pt x="401" y="178"/>
                  </a:lnTo>
                  <a:lnTo>
                    <a:pt x="423" y="156"/>
                  </a:lnTo>
                  <a:lnTo>
                    <a:pt x="445" y="112"/>
                  </a:lnTo>
                  <a:lnTo>
                    <a:pt x="445" y="45"/>
                  </a:lnTo>
                  <a:lnTo>
                    <a:pt x="423" y="23"/>
                  </a:lnTo>
                  <a:lnTo>
                    <a:pt x="4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31;p105"/>
            <p:cNvSpPr/>
            <p:nvPr/>
          </p:nvSpPr>
          <p:spPr>
            <a:xfrm rot="2192941">
              <a:off x="6711424" y="1232078"/>
              <a:ext cx="41945" cy="50790"/>
            </a:xfrm>
            <a:custGeom>
              <a:avLst/>
              <a:gdLst/>
              <a:ahLst/>
              <a:cxnLst/>
              <a:rect l="l" t="t" r="r" b="b"/>
              <a:pathLst>
                <a:path w="313" h="379" extrusionOk="0">
                  <a:moveTo>
                    <a:pt x="90" y="1"/>
                  </a:moveTo>
                  <a:lnTo>
                    <a:pt x="23" y="45"/>
                  </a:lnTo>
                  <a:lnTo>
                    <a:pt x="1" y="112"/>
                  </a:lnTo>
                  <a:lnTo>
                    <a:pt x="1" y="156"/>
                  </a:lnTo>
                  <a:lnTo>
                    <a:pt x="1" y="179"/>
                  </a:lnTo>
                  <a:lnTo>
                    <a:pt x="134" y="334"/>
                  </a:lnTo>
                  <a:lnTo>
                    <a:pt x="157" y="357"/>
                  </a:lnTo>
                  <a:lnTo>
                    <a:pt x="201" y="379"/>
                  </a:lnTo>
                  <a:lnTo>
                    <a:pt x="268" y="357"/>
                  </a:lnTo>
                  <a:lnTo>
                    <a:pt x="312" y="290"/>
                  </a:lnTo>
                  <a:lnTo>
                    <a:pt x="312" y="268"/>
                  </a:lnTo>
                  <a:lnTo>
                    <a:pt x="290" y="223"/>
                  </a:lnTo>
                  <a:lnTo>
                    <a:pt x="157" y="45"/>
                  </a:lnTo>
                  <a:lnTo>
                    <a:pt x="112" y="23"/>
                  </a:lnTo>
                  <a:lnTo>
                    <a:pt x="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32;p105"/>
            <p:cNvSpPr/>
            <p:nvPr/>
          </p:nvSpPr>
          <p:spPr>
            <a:xfrm rot="2192941">
              <a:off x="6037870" y="1623620"/>
              <a:ext cx="50790" cy="27070"/>
            </a:xfrm>
            <a:custGeom>
              <a:avLst/>
              <a:gdLst/>
              <a:ahLst/>
              <a:cxnLst/>
              <a:rect l="l" t="t" r="r" b="b"/>
              <a:pathLst>
                <a:path w="379" h="202" extrusionOk="0">
                  <a:moveTo>
                    <a:pt x="89" y="1"/>
                  </a:moveTo>
                  <a:lnTo>
                    <a:pt x="45" y="23"/>
                  </a:lnTo>
                  <a:lnTo>
                    <a:pt x="0" y="68"/>
                  </a:lnTo>
                  <a:lnTo>
                    <a:pt x="0" y="112"/>
                  </a:lnTo>
                  <a:lnTo>
                    <a:pt x="0" y="134"/>
                  </a:lnTo>
                  <a:lnTo>
                    <a:pt x="22" y="157"/>
                  </a:lnTo>
                  <a:lnTo>
                    <a:pt x="67" y="179"/>
                  </a:lnTo>
                  <a:lnTo>
                    <a:pt x="267" y="201"/>
                  </a:lnTo>
                  <a:lnTo>
                    <a:pt x="312" y="201"/>
                  </a:lnTo>
                  <a:lnTo>
                    <a:pt x="334" y="179"/>
                  </a:lnTo>
                  <a:lnTo>
                    <a:pt x="378" y="112"/>
                  </a:lnTo>
                  <a:lnTo>
                    <a:pt x="378" y="90"/>
                  </a:lnTo>
                  <a:lnTo>
                    <a:pt x="378" y="45"/>
                  </a:lnTo>
                  <a:lnTo>
                    <a:pt x="356" y="23"/>
                  </a:lnTo>
                  <a:lnTo>
                    <a:pt x="312" y="23"/>
                  </a:lnTo>
                  <a:lnTo>
                    <a:pt x="1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33;p105"/>
            <p:cNvSpPr/>
            <p:nvPr/>
          </p:nvSpPr>
          <p:spPr>
            <a:xfrm rot="2192941">
              <a:off x="6109261" y="1705384"/>
              <a:ext cx="98498" cy="26936"/>
            </a:xfrm>
            <a:custGeom>
              <a:avLst/>
              <a:gdLst/>
              <a:ahLst/>
              <a:cxnLst/>
              <a:rect l="l" t="t" r="r" b="b"/>
              <a:pathLst>
                <a:path w="735" h="201" extrusionOk="0">
                  <a:moveTo>
                    <a:pt x="67" y="1"/>
                  </a:moveTo>
                  <a:lnTo>
                    <a:pt x="45" y="23"/>
                  </a:lnTo>
                  <a:lnTo>
                    <a:pt x="0" y="90"/>
                  </a:lnTo>
                  <a:lnTo>
                    <a:pt x="23" y="156"/>
                  </a:lnTo>
                  <a:lnTo>
                    <a:pt x="45" y="179"/>
                  </a:lnTo>
                  <a:lnTo>
                    <a:pt x="89" y="179"/>
                  </a:lnTo>
                  <a:lnTo>
                    <a:pt x="312" y="201"/>
                  </a:lnTo>
                  <a:lnTo>
                    <a:pt x="468" y="179"/>
                  </a:lnTo>
                  <a:lnTo>
                    <a:pt x="668" y="179"/>
                  </a:lnTo>
                  <a:lnTo>
                    <a:pt x="712" y="112"/>
                  </a:lnTo>
                  <a:lnTo>
                    <a:pt x="734" y="67"/>
                  </a:lnTo>
                  <a:lnTo>
                    <a:pt x="712" y="45"/>
                  </a:lnTo>
                  <a:lnTo>
                    <a:pt x="690" y="23"/>
                  </a:lnTo>
                  <a:lnTo>
                    <a:pt x="6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34;p105"/>
            <p:cNvSpPr/>
            <p:nvPr/>
          </p:nvSpPr>
          <p:spPr>
            <a:xfrm rot="2192941">
              <a:off x="6701766" y="1361710"/>
              <a:ext cx="65799" cy="65799"/>
            </a:xfrm>
            <a:custGeom>
              <a:avLst/>
              <a:gdLst/>
              <a:ahLst/>
              <a:cxnLst/>
              <a:rect l="l" t="t" r="r" b="b"/>
              <a:pathLst>
                <a:path w="491" h="491" extrusionOk="0">
                  <a:moveTo>
                    <a:pt x="112" y="1"/>
                  </a:moveTo>
                  <a:lnTo>
                    <a:pt x="45" y="23"/>
                  </a:lnTo>
                  <a:lnTo>
                    <a:pt x="1" y="68"/>
                  </a:lnTo>
                  <a:lnTo>
                    <a:pt x="1" y="112"/>
                  </a:lnTo>
                  <a:lnTo>
                    <a:pt x="23" y="134"/>
                  </a:lnTo>
                  <a:lnTo>
                    <a:pt x="156" y="312"/>
                  </a:lnTo>
                  <a:lnTo>
                    <a:pt x="312" y="468"/>
                  </a:lnTo>
                  <a:lnTo>
                    <a:pt x="357" y="490"/>
                  </a:lnTo>
                  <a:lnTo>
                    <a:pt x="379" y="490"/>
                  </a:lnTo>
                  <a:lnTo>
                    <a:pt x="446" y="468"/>
                  </a:lnTo>
                  <a:lnTo>
                    <a:pt x="490" y="401"/>
                  </a:lnTo>
                  <a:lnTo>
                    <a:pt x="490" y="357"/>
                  </a:lnTo>
                  <a:lnTo>
                    <a:pt x="468" y="335"/>
                  </a:lnTo>
                  <a:lnTo>
                    <a:pt x="312" y="201"/>
                  </a:lnTo>
                  <a:lnTo>
                    <a:pt x="179" y="23"/>
                  </a:lnTo>
                  <a:lnTo>
                    <a:pt x="1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35;p105"/>
            <p:cNvSpPr/>
            <p:nvPr/>
          </p:nvSpPr>
          <p:spPr>
            <a:xfrm rot="2192941">
              <a:off x="6301375" y="2519096"/>
              <a:ext cx="35915" cy="62717"/>
            </a:xfrm>
            <a:custGeom>
              <a:avLst/>
              <a:gdLst/>
              <a:ahLst/>
              <a:cxnLst/>
              <a:rect l="l" t="t" r="r" b="b"/>
              <a:pathLst>
                <a:path w="268" h="468" extrusionOk="0">
                  <a:moveTo>
                    <a:pt x="179" y="1"/>
                  </a:moveTo>
                  <a:lnTo>
                    <a:pt x="112" y="23"/>
                  </a:lnTo>
                  <a:lnTo>
                    <a:pt x="90" y="45"/>
                  </a:lnTo>
                  <a:lnTo>
                    <a:pt x="68" y="68"/>
                  </a:lnTo>
                  <a:lnTo>
                    <a:pt x="23" y="357"/>
                  </a:lnTo>
                  <a:lnTo>
                    <a:pt x="1" y="401"/>
                  </a:lnTo>
                  <a:lnTo>
                    <a:pt x="23" y="423"/>
                  </a:lnTo>
                  <a:lnTo>
                    <a:pt x="45" y="446"/>
                  </a:lnTo>
                  <a:lnTo>
                    <a:pt x="90" y="468"/>
                  </a:lnTo>
                  <a:lnTo>
                    <a:pt x="157" y="446"/>
                  </a:lnTo>
                  <a:lnTo>
                    <a:pt x="179" y="423"/>
                  </a:lnTo>
                  <a:lnTo>
                    <a:pt x="201" y="379"/>
                  </a:lnTo>
                  <a:lnTo>
                    <a:pt x="268" y="112"/>
                  </a:lnTo>
                  <a:lnTo>
                    <a:pt x="268" y="68"/>
                  </a:lnTo>
                  <a:lnTo>
                    <a:pt x="246" y="45"/>
                  </a:lnTo>
                  <a:lnTo>
                    <a:pt x="223" y="23"/>
                  </a:lnTo>
                  <a:lnTo>
                    <a:pt x="1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36;p105"/>
            <p:cNvSpPr/>
            <p:nvPr/>
          </p:nvSpPr>
          <p:spPr>
            <a:xfrm rot="2192941">
              <a:off x="5942464" y="2179552"/>
              <a:ext cx="62717" cy="77592"/>
            </a:xfrm>
            <a:custGeom>
              <a:avLst/>
              <a:gdLst/>
              <a:ahLst/>
              <a:cxnLst/>
              <a:rect l="l" t="t" r="r" b="b"/>
              <a:pathLst>
                <a:path w="468" h="579" extrusionOk="0">
                  <a:moveTo>
                    <a:pt x="356" y="0"/>
                  </a:moveTo>
                  <a:lnTo>
                    <a:pt x="311" y="45"/>
                  </a:lnTo>
                  <a:lnTo>
                    <a:pt x="22" y="423"/>
                  </a:lnTo>
                  <a:lnTo>
                    <a:pt x="0" y="445"/>
                  </a:lnTo>
                  <a:lnTo>
                    <a:pt x="0" y="490"/>
                  </a:lnTo>
                  <a:lnTo>
                    <a:pt x="22" y="556"/>
                  </a:lnTo>
                  <a:lnTo>
                    <a:pt x="67" y="579"/>
                  </a:lnTo>
                  <a:lnTo>
                    <a:pt x="89" y="579"/>
                  </a:lnTo>
                  <a:lnTo>
                    <a:pt x="134" y="556"/>
                  </a:lnTo>
                  <a:lnTo>
                    <a:pt x="156" y="534"/>
                  </a:lnTo>
                  <a:lnTo>
                    <a:pt x="445" y="156"/>
                  </a:lnTo>
                  <a:lnTo>
                    <a:pt x="467" y="134"/>
                  </a:lnTo>
                  <a:lnTo>
                    <a:pt x="467" y="89"/>
                  </a:lnTo>
                  <a:lnTo>
                    <a:pt x="445" y="22"/>
                  </a:lnTo>
                  <a:lnTo>
                    <a:pt x="4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237;p105"/>
            <p:cNvSpPr/>
            <p:nvPr/>
          </p:nvSpPr>
          <p:spPr>
            <a:xfrm rot="2192941">
              <a:off x="6073776" y="2151002"/>
              <a:ext cx="74644" cy="74644"/>
            </a:xfrm>
            <a:custGeom>
              <a:avLst/>
              <a:gdLst/>
              <a:ahLst/>
              <a:cxnLst/>
              <a:rect l="l" t="t" r="r" b="b"/>
              <a:pathLst>
                <a:path w="557" h="557" extrusionOk="0">
                  <a:moveTo>
                    <a:pt x="467" y="1"/>
                  </a:moveTo>
                  <a:lnTo>
                    <a:pt x="445" y="23"/>
                  </a:lnTo>
                  <a:lnTo>
                    <a:pt x="312" y="112"/>
                  </a:lnTo>
                  <a:lnTo>
                    <a:pt x="223" y="201"/>
                  </a:lnTo>
                  <a:lnTo>
                    <a:pt x="22" y="401"/>
                  </a:lnTo>
                  <a:lnTo>
                    <a:pt x="0" y="446"/>
                  </a:lnTo>
                  <a:lnTo>
                    <a:pt x="0" y="468"/>
                  </a:lnTo>
                  <a:lnTo>
                    <a:pt x="22" y="535"/>
                  </a:lnTo>
                  <a:lnTo>
                    <a:pt x="45" y="557"/>
                  </a:lnTo>
                  <a:lnTo>
                    <a:pt x="111" y="557"/>
                  </a:lnTo>
                  <a:lnTo>
                    <a:pt x="156" y="535"/>
                  </a:lnTo>
                  <a:lnTo>
                    <a:pt x="334" y="334"/>
                  </a:lnTo>
                  <a:lnTo>
                    <a:pt x="423" y="268"/>
                  </a:lnTo>
                  <a:lnTo>
                    <a:pt x="512" y="179"/>
                  </a:lnTo>
                  <a:lnTo>
                    <a:pt x="556" y="156"/>
                  </a:lnTo>
                  <a:lnTo>
                    <a:pt x="556" y="112"/>
                  </a:lnTo>
                  <a:lnTo>
                    <a:pt x="556" y="45"/>
                  </a:lnTo>
                  <a:lnTo>
                    <a:pt x="534" y="23"/>
                  </a:lnTo>
                  <a:lnTo>
                    <a:pt x="5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238;p105"/>
            <p:cNvSpPr/>
            <p:nvPr/>
          </p:nvSpPr>
          <p:spPr>
            <a:xfrm rot="2192941">
              <a:off x="6192148" y="2571583"/>
              <a:ext cx="50924" cy="137227"/>
            </a:xfrm>
            <a:custGeom>
              <a:avLst/>
              <a:gdLst/>
              <a:ahLst/>
              <a:cxnLst/>
              <a:rect l="l" t="t" r="r" b="b"/>
              <a:pathLst>
                <a:path w="380" h="1024" extrusionOk="0">
                  <a:moveTo>
                    <a:pt x="312" y="1"/>
                  </a:moveTo>
                  <a:lnTo>
                    <a:pt x="246" y="23"/>
                  </a:lnTo>
                  <a:lnTo>
                    <a:pt x="201" y="45"/>
                  </a:lnTo>
                  <a:lnTo>
                    <a:pt x="201" y="67"/>
                  </a:lnTo>
                  <a:lnTo>
                    <a:pt x="1" y="913"/>
                  </a:lnTo>
                  <a:lnTo>
                    <a:pt x="1" y="957"/>
                  </a:lnTo>
                  <a:lnTo>
                    <a:pt x="23" y="1002"/>
                  </a:lnTo>
                  <a:lnTo>
                    <a:pt x="45" y="1024"/>
                  </a:lnTo>
                  <a:lnTo>
                    <a:pt x="134" y="1024"/>
                  </a:lnTo>
                  <a:lnTo>
                    <a:pt x="157" y="1002"/>
                  </a:lnTo>
                  <a:lnTo>
                    <a:pt x="179" y="957"/>
                  </a:lnTo>
                  <a:lnTo>
                    <a:pt x="268" y="534"/>
                  </a:lnTo>
                  <a:lnTo>
                    <a:pt x="379" y="112"/>
                  </a:lnTo>
                  <a:lnTo>
                    <a:pt x="379" y="67"/>
                  </a:lnTo>
                  <a:lnTo>
                    <a:pt x="357" y="45"/>
                  </a:lnTo>
                  <a:lnTo>
                    <a:pt x="335" y="23"/>
                  </a:lnTo>
                  <a:lnTo>
                    <a:pt x="3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239;p105"/>
            <p:cNvSpPr/>
            <p:nvPr/>
          </p:nvSpPr>
          <p:spPr>
            <a:xfrm rot="2192941">
              <a:off x="6515736" y="2682424"/>
              <a:ext cx="83489" cy="44760"/>
            </a:xfrm>
            <a:custGeom>
              <a:avLst/>
              <a:gdLst/>
              <a:ahLst/>
              <a:cxnLst/>
              <a:rect l="l" t="t" r="r" b="b"/>
              <a:pathLst>
                <a:path w="623" h="334" extrusionOk="0">
                  <a:moveTo>
                    <a:pt x="512" y="0"/>
                  </a:moveTo>
                  <a:lnTo>
                    <a:pt x="89" y="156"/>
                  </a:lnTo>
                  <a:lnTo>
                    <a:pt x="44" y="178"/>
                  </a:lnTo>
                  <a:lnTo>
                    <a:pt x="22" y="200"/>
                  </a:lnTo>
                  <a:lnTo>
                    <a:pt x="0" y="267"/>
                  </a:lnTo>
                  <a:lnTo>
                    <a:pt x="22" y="289"/>
                  </a:lnTo>
                  <a:lnTo>
                    <a:pt x="44" y="312"/>
                  </a:lnTo>
                  <a:lnTo>
                    <a:pt x="89" y="334"/>
                  </a:lnTo>
                  <a:lnTo>
                    <a:pt x="111" y="334"/>
                  </a:lnTo>
                  <a:lnTo>
                    <a:pt x="556" y="178"/>
                  </a:lnTo>
                  <a:lnTo>
                    <a:pt x="578" y="156"/>
                  </a:lnTo>
                  <a:lnTo>
                    <a:pt x="601" y="134"/>
                  </a:lnTo>
                  <a:lnTo>
                    <a:pt x="623" y="45"/>
                  </a:lnTo>
                  <a:lnTo>
                    <a:pt x="601" y="22"/>
                  </a:lnTo>
                  <a:lnTo>
                    <a:pt x="5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240;p105"/>
            <p:cNvSpPr/>
            <p:nvPr/>
          </p:nvSpPr>
          <p:spPr>
            <a:xfrm rot="2192941">
              <a:off x="6589887" y="2828556"/>
              <a:ext cx="101446" cy="68748"/>
            </a:xfrm>
            <a:custGeom>
              <a:avLst/>
              <a:gdLst/>
              <a:ahLst/>
              <a:cxnLst/>
              <a:rect l="l" t="t" r="r" b="b"/>
              <a:pathLst>
                <a:path w="757" h="513" extrusionOk="0">
                  <a:moveTo>
                    <a:pt x="645" y="0"/>
                  </a:moveTo>
                  <a:lnTo>
                    <a:pt x="623" y="23"/>
                  </a:lnTo>
                  <a:lnTo>
                    <a:pt x="334" y="178"/>
                  </a:lnTo>
                  <a:lnTo>
                    <a:pt x="67" y="312"/>
                  </a:lnTo>
                  <a:lnTo>
                    <a:pt x="23" y="334"/>
                  </a:lnTo>
                  <a:lnTo>
                    <a:pt x="0" y="379"/>
                  </a:lnTo>
                  <a:lnTo>
                    <a:pt x="0" y="445"/>
                  </a:lnTo>
                  <a:lnTo>
                    <a:pt x="0" y="468"/>
                  </a:lnTo>
                  <a:lnTo>
                    <a:pt x="23" y="490"/>
                  </a:lnTo>
                  <a:lnTo>
                    <a:pt x="67" y="512"/>
                  </a:lnTo>
                  <a:lnTo>
                    <a:pt x="89" y="490"/>
                  </a:lnTo>
                  <a:lnTo>
                    <a:pt x="401" y="356"/>
                  </a:lnTo>
                  <a:lnTo>
                    <a:pt x="712" y="178"/>
                  </a:lnTo>
                  <a:lnTo>
                    <a:pt x="734" y="156"/>
                  </a:lnTo>
                  <a:lnTo>
                    <a:pt x="757" y="112"/>
                  </a:lnTo>
                  <a:lnTo>
                    <a:pt x="734" y="45"/>
                  </a:lnTo>
                  <a:lnTo>
                    <a:pt x="712" y="23"/>
                  </a:lnTo>
                  <a:lnTo>
                    <a:pt x="6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241;p105"/>
            <p:cNvSpPr/>
            <p:nvPr/>
          </p:nvSpPr>
          <p:spPr>
            <a:xfrm rot="2192941">
              <a:off x="6581351" y="2600337"/>
              <a:ext cx="178905" cy="113373"/>
            </a:xfrm>
            <a:custGeom>
              <a:avLst/>
              <a:gdLst/>
              <a:ahLst/>
              <a:cxnLst/>
              <a:rect l="l" t="t" r="r" b="b"/>
              <a:pathLst>
                <a:path w="1335" h="846" extrusionOk="0">
                  <a:moveTo>
                    <a:pt x="1246" y="1"/>
                  </a:moveTo>
                  <a:lnTo>
                    <a:pt x="1201" y="23"/>
                  </a:lnTo>
                  <a:lnTo>
                    <a:pt x="934" y="201"/>
                  </a:lnTo>
                  <a:lnTo>
                    <a:pt x="668" y="379"/>
                  </a:lnTo>
                  <a:lnTo>
                    <a:pt x="356" y="535"/>
                  </a:lnTo>
                  <a:lnTo>
                    <a:pt x="67" y="668"/>
                  </a:lnTo>
                  <a:lnTo>
                    <a:pt x="22" y="690"/>
                  </a:lnTo>
                  <a:lnTo>
                    <a:pt x="0" y="712"/>
                  </a:lnTo>
                  <a:lnTo>
                    <a:pt x="0" y="779"/>
                  </a:lnTo>
                  <a:lnTo>
                    <a:pt x="0" y="801"/>
                  </a:lnTo>
                  <a:lnTo>
                    <a:pt x="22" y="846"/>
                  </a:lnTo>
                  <a:lnTo>
                    <a:pt x="89" y="846"/>
                  </a:lnTo>
                  <a:lnTo>
                    <a:pt x="423" y="712"/>
                  </a:lnTo>
                  <a:lnTo>
                    <a:pt x="712" y="557"/>
                  </a:lnTo>
                  <a:lnTo>
                    <a:pt x="1023" y="379"/>
                  </a:lnTo>
                  <a:lnTo>
                    <a:pt x="1290" y="179"/>
                  </a:lnTo>
                  <a:lnTo>
                    <a:pt x="1313" y="134"/>
                  </a:lnTo>
                  <a:lnTo>
                    <a:pt x="1335" y="112"/>
                  </a:lnTo>
                  <a:lnTo>
                    <a:pt x="1313" y="45"/>
                  </a:lnTo>
                  <a:lnTo>
                    <a:pt x="13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242;p105"/>
            <p:cNvSpPr/>
            <p:nvPr/>
          </p:nvSpPr>
          <p:spPr>
            <a:xfrm rot="2192941">
              <a:off x="6511944" y="2745524"/>
              <a:ext cx="122352" cy="71696"/>
            </a:xfrm>
            <a:custGeom>
              <a:avLst/>
              <a:gdLst/>
              <a:ahLst/>
              <a:cxnLst/>
              <a:rect l="l" t="t" r="r" b="b"/>
              <a:pathLst>
                <a:path w="913" h="535" extrusionOk="0">
                  <a:moveTo>
                    <a:pt x="823" y="0"/>
                  </a:moveTo>
                  <a:lnTo>
                    <a:pt x="779" y="23"/>
                  </a:lnTo>
                  <a:lnTo>
                    <a:pt x="423" y="200"/>
                  </a:lnTo>
                  <a:lnTo>
                    <a:pt x="67" y="356"/>
                  </a:lnTo>
                  <a:lnTo>
                    <a:pt x="22" y="378"/>
                  </a:lnTo>
                  <a:lnTo>
                    <a:pt x="0" y="401"/>
                  </a:lnTo>
                  <a:lnTo>
                    <a:pt x="0" y="467"/>
                  </a:lnTo>
                  <a:lnTo>
                    <a:pt x="0" y="512"/>
                  </a:lnTo>
                  <a:lnTo>
                    <a:pt x="22" y="534"/>
                  </a:lnTo>
                  <a:lnTo>
                    <a:pt x="111" y="534"/>
                  </a:lnTo>
                  <a:lnTo>
                    <a:pt x="490" y="378"/>
                  </a:lnTo>
                  <a:lnTo>
                    <a:pt x="868" y="178"/>
                  </a:lnTo>
                  <a:lnTo>
                    <a:pt x="890" y="156"/>
                  </a:lnTo>
                  <a:lnTo>
                    <a:pt x="912" y="111"/>
                  </a:lnTo>
                  <a:lnTo>
                    <a:pt x="912" y="45"/>
                  </a:lnTo>
                  <a:lnTo>
                    <a:pt x="890" y="23"/>
                  </a:lnTo>
                  <a:lnTo>
                    <a:pt x="8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 Box 5"/>
          <p:cNvSpPr txBox="1"/>
          <p:nvPr/>
        </p:nvSpPr>
        <p:spPr>
          <a:xfrm>
            <a:off x="2134235" y="1718310"/>
            <a:ext cx="6217285" cy="953135"/>
          </a:xfrm>
          <a:prstGeom prst="rect">
            <a:avLst/>
          </a:prstGeom>
          <a:noFill/>
        </p:spPr>
        <p:txBody>
          <a:bodyPr wrap="square" rtlCol="0">
            <a:spAutoFit/>
          </a:bodyPr>
          <a:lstStyle/>
          <a:p>
            <a:r>
              <a:rPr lang="en-US" sz="2800" b="1">
                <a:solidFill>
                  <a:srgbClr val="FF0000"/>
                </a:solidFill>
                <a:latin typeface="Times New Roman" panose="02020603050405020304" charset="0"/>
                <a:cs typeface="Times New Roman" panose="02020603050405020304" charset="0"/>
              </a:rPr>
              <a:t>Trong câu chuyện </a:t>
            </a:r>
            <a:r>
              <a:rPr lang="en-US" sz="2800" b="1" i="1">
                <a:solidFill>
                  <a:srgbClr val="FF0000"/>
                </a:solidFill>
                <a:latin typeface="Times New Roman" panose="02020603050405020304" charset="0"/>
                <a:cs typeface="Times New Roman" panose="02020603050405020304" charset="0"/>
              </a:rPr>
              <a:t>Ước mơ của bạn Đô</a:t>
            </a:r>
            <a:r>
              <a:rPr lang="en-US" sz="2800" b="1">
                <a:solidFill>
                  <a:srgbClr val="FF0000"/>
                </a:solidFill>
                <a:latin typeface="Times New Roman" panose="02020603050405020304" charset="0"/>
                <a:cs typeface="Times New Roman" panose="02020603050405020304" charset="0"/>
              </a:rPr>
              <a:t>,</a:t>
            </a:r>
          </a:p>
          <a:p>
            <a:r>
              <a:rPr lang="en-US" sz="2800" b="1">
                <a:solidFill>
                  <a:srgbClr val="FF0000"/>
                </a:solidFill>
                <a:latin typeface="Times New Roman" panose="02020603050405020304" charset="0"/>
                <a:cs typeface="Times New Roman" panose="02020603050405020304" charset="0"/>
              </a:rPr>
              <a:t>nhạc cụ nào đã được nhắc đến?</a:t>
            </a:r>
          </a:p>
        </p:txBody>
      </p:sp>
      <p:sp>
        <p:nvSpPr>
          <p:cNvPr id="8" name="Text Box 7"/>
          <p:cNvSpPr txBox="1"/>
          <p:nvPr/>
        </p:nvSpPr>
        <p:spPr>
          <a:xfrm>
            <a:off x="2896870" y="2850515"/>
            <a:ext cx="5836285" cy="2030095"/>
          </a:xfrm>
          <a:prstGeom prst="rect">
            <a:avLst/>
          </a:prstGeom>
          <a:noFill/>
        </p:spPr>
        <p:txBody>
          <a:bodyPr wrap="square" rtlCol="0">
            <a:spAutoFit/>
          </a:bodyPr>
          <a:lstStyle/>
          <a:p>
            <a:pPr>
              <a:lnSpc>
                <a:spcPct val="150000"/>
              </a:lnSpc>
            </a:pPr>
            <a:r>
              <a:rPr lang="en-US" sz="2800">
                <a:latin typeface="Times New Roman" panose="02020603050405020304" charset="0"/>
                <a:cs typeface="Times New Roman" panose="02020603050405020304" charset="0"/>
              </a:rPr>
              <a:t>A. Đàn piano</a:t>
            </a:r>
          </a:p>
          <a:p>
            <a:pPr>
              <a:lnSpc>
                <a:spcPct val="150000"/>
              </a:lnSpc>
            </a:pPr>
            <a:r>
              <a:rPr lang="en-US" sz="2800">
                <a:latin typeface="Times New Roman" panose="02020603050405020304" charset="0"/>
                <a:cs typeface="Times New Roman" panose="02020603050405020304" charset="0"/>
                <a:sym typeface="+mn-ea"/>
              </a:rPr>
              <a:t>B. Kèn</a:t>
            </a:r>
          </a:p>
          <a:p>
            <a:pPr>
              <a:lnSpc>
                <a:spcPct val="150000"/>
              </a:lnSpc>
            </a:pPr>
            <a:r>
              <a:rPr lang="en-US" sz="2800">
                <a:latin typeface="Times New Roman" panose="02020603050405020304" charset="0"/>
                <a:cs typeface="Times New Roman" panose="02020603050405020304" charset="0"/>
                <a:sym typeface="+mn-ea"/>
              </a:rPr>
              <a:t>C. Trống</a:t>
            </a:r>
            <a:endParaRPr lang="en-US" sz="2800">
              <a:latin typeface="Times New Roman" panose="02020603050405020304" charset="0"/>
              <a:cs typeface="Times New Roman" panose="02020603050405020304" charset="0"/>
            </a:endParaRPr>
          </a:p>
        </p:txBody>
      </p:sp>
      <p:sp>
        <p:nvSpPr>
          <p:cNvPr id="13" name="Google Shape;756;p35"/>
          <p:cNvSpPr/>
          <p:nvPr/>
        </p:nvSpPr>
        <p:spPr>
          <a:xfrm>
            <a:off x="2810510" y="3601085"/>
            <a:ext cx="529590" cy="528955"/>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accent2"/>
            </a:solidFill>
            <a:prstDash val="solid"/>
            <a:round/>
            <a:headEnd type="none" w="med" len="med"/>
            <a:tailEnd type="none" w="med" len="med"/>
          </a:ln>
        </p:spPr>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80">
                                          <p:stCondLst>
                                            <p:cond delay="0"/>
                                          </p:stCondLst>
                                        </p:cTn>
                                        <p:tgtEl>
                                          <p:spTgt spid="13"/>
                                        </p:tgtEl>
                                      </p:cBhvr>
                                    </p:animEffect>
                                    <p:anim calcmode="lin" valueType="num">
                                      <p:cBhvr>
                                        <p:cTn id="2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8" dur="26">
                                          <p:stCondLst>
                                            <p:cond delay="650"/>
                                          </p:stCondLst>
                                        </p:cTn>
                                        <p:tgtEl>
                                          <p:spTgt spid="13"/>
                                        </p:tgtEl>
                                      </p:cBhvr>
                                      <p:to x="100000" y="60000"/>
                                    </p:animScale>
                                    <p:animScale>
                                      <p:cBhvr>
                                        <p:cTn id="29" dur="166" decel="50000">
                                          <p:stCondLst>
                                            <p:cond delay="676"/>
                                          </p:stCondLst>
                                        </p:cTn>
                                        <p:tgtEl>
                                          <p:spTgt spid="13"/>
                                        </p:tgtEl>
                                      </p:cBhvr>
                                      <p:to x="100000" y="100000"/>
                                    </p:animScale>
                                    <p:animScale>
                                      <p:cBhvr>
                                        <p:cTn id="30" dur="26">
                                          <p:stCondLst>
                                            <p:cond delay="1312"/>
                                          </p:stCondLst>
                                        </p:cTn>
                                        <p:tgtEl>
                                          <p:spTgt spid="13"/>
                                        </p:tgtEl>
                                      </p:cBhvr>
                                      <p:to x="100000" y="80000"/>
                                    </p:animScale>
                                    <p:animScale>
                                      <p:cBhvr>
                                        <p:cTn id="31" dur="166" decel="50000">
                                          <p:stCondLst>
                                            <p:cond delay="1338"/>
                                          </p:stCondLst>
                                        </p:cTn>
                                        <p:tgtEl>
                                          <p:spTgt spid="13"/>
                                        </p:tgtEl>
                                      </p:cBhvr>
                                      <p:to x="100000" y="100000"/>
                                    </p:animScale>
                                    <p:animScale>
                                      <p:cBhvr>
                                        <p:cTn id="32" dur="26">
                                          <p:stCondLst>
                                            <p:cond delay="1642"/>
                                          </p:stCondLst>
                                        </p:cTn>
                                        <p:tgtEl>
                                          <p:spTgt spid="13"/>
                                        </p:tgtEl>
                                      </p:cBhvr>
                                      <p:to x="100000" y="90000"/>
                                    </p:animScale>
                                    <p:animScale>
                                      <p:cBhvr>
                                        <p:cTn id="33" dur="166" decel="50000">
                                          <p:stCondLst>
                                            <p:cond delay="1668"/>
                                          </p:stCondLst>
                                        </p:cTn>
                                        <p:tgtEl>
                                          <p:spTgt spid="13"/>
                                        </p:tgtEl>
                                      </p:cBhvr>
                                      <p:to x="100000" y="100000"/>
                                    </p:animScale>
                                    <p:animScale>
                                      <p:cBhvr>
                                        <p:cTn id="34" dur="26">
                                          <p:stCondLst>
                                            <p:cond delay="1808"/>
                                          </p:stCondLst>
                                        </p:cTn>
                                        <p:tgtEl>
                                          <p:spTgt spid="13"/>
                                        </p:tgtEl>
                                      </p:cBhvr>
                                      <p:to x="100000" y="95000"/>
                                    </p:animScale>
                                    <p:animScale>
                                      <p:cBhvr>
                                        <p:cTn id="35"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8"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1395" y="4543934"/>
            <a:ext cx="2252605" cy="1055018"/>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61581"/>
            <a:ext cx="9144000" cy="939170"/>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23" y="4846457"/>
            <a:ext cx="9144000" cy="1154293"/>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72802" y="2861292"/>
            <a:ext cx="1550194" cy="257175"/>
          </a:xfrm>
          <a:prstGeom prst="rect">
            <a:avLst/>
          </a:prstGeom>
        </p:spPr>
      </p:pic>
      <p:pic>
        <p:nvPicPr>
          <p:cNvPr id="14" name="图片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6996" y="4157690"/>
            <a:ext cx="1342872" cy="1485731"/>
          </a:xfrm>
          <a:prstGeom prst="rect">
            <a:avLst/>
          </a:prstGeom>
        </p:spPr>
      </p:pic>
      <p:pic>
        <p:nvPicPr>
          <p:cNvPr id="16" name="图片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60675" y="4397312"/>
            <a:ext cx="901095" cy="1006487"/>
          </a:xfrm>
          <a:prstGeom prst="rect">
            <a:avLst/>
          </a:prstGeom>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423" y="4714552"/>
            <a:ext cx="2094194" cy="816256"/>
          </a:xfrm>
          <a:prstGeom prst="rect">
            <a:avLst/>
          </a:prstGeom>
        </p:spPr>
      </p:pic>
      <p:pic>
        <p:nvPicPr>
          <p:cNvPr id="18" name="图片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15486" y="5241056"/>
            <a:ext cx="826235" cy="474069"/>
          </a:xfrm>
          <a:prstGeom prst="rect">
            <a:avLst/>
          </a:prstGeom>
        </p:spPr>
      </p:pic>
      <p:pic>
        <p:nvPicPr>
          <p:cNvPr id="24" name="图片 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807" y="3828741"/>
            <a:ext cx="1698179" cy="2081448"/>
          </a:xfrm>
          <a:prstGeom prst="rect">
            <a:avLst/>
          </a:prstGeom>
        </p:spPr>
      </p:pic>
      <p:pic>
        <p:nvPicPr>
          <p:cNvPr id="26" name="图片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02457" y="1528821"/>
            <a:ext cx="977966" cy="944815"/>
          </a:xfrm>
          <a:prstGeom prst="rect">
            <a:avLst/>
          </a:prstGeom>
        </p:spPr>
      </p:pic>
      <p:pic>
        <p:nvPicPr>
          <p:cNvPr id="28" name="图片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50006" y="4820112"/>
            <a:ext cx="3668754" cy="1015405"/>
          </a:xfrm>
          <a:prstGeom prst="rect">
            <a:avLst/>
          </a:prstGeom>
        </p:spPr>
      </p:pic>
      <p:pic>
        <p:nvPicPr>
          <p:cNvPr id="32" name="图片 3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24754" y="1119175"/>
            <a:ext cx="1616790" cy="471488"/>
          </a:xfrm>
          <a:prstGeom prst="rect">
            <a:avLst/>
          </a:prstGeom>
        </p:spPr>
      </p:pic>
      <p:pic>
        <p:nvPicPr>
          <p:cNvPr id="34" name="图片 3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361595" y="1136750"/>
            <a:ext cx="1400175" cy="1328738"/>
          </a:xfrm>
          <a:prstGeom prst="rect">
            <a:avLst/>
          </a:prstGeom>
        </p:spPr>
      </p:pic>
      <p:pic>
        <p:nvPicPr>
          <p:cNvPr id="36" name="图片 3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02354" y="1778732"/>
            <a:ext cx="1227373" cy="1481312"/>
          </a:xfrm>
          <a:prstGeom prst="rect">
            <a:avLst/>
          </a:prstGeom>
        </p:spPr>
      </p:pic>
      <p:pic>
        <p:nvPicPr>
          <p:cNvPr id="22" name="图片 2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68432" y="3106381"/>
            <a:ext cx="1278542" cy="914400"/>
          </a:xfrm>
          <a:prstGeom prst="rect">
            <a:avLst/>
          </a:prstGeom>
        </p:spPr>
      </p:pic>
      <p:pic>
        <p:nvPicPr>
          <p:cNvPr id="44" name="图片 4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457110" y="5575822"/>
            <a:ext cx="271463" cy="278606"/>
          </a:xfrm>
          <a:prstGeom prst="rect">
            <a:avLst/>
          </a:prstGeom>
        </p:spPr>
      </p:pic>
      <p:pic>
        <p:nvPicPr>
          <p:cNvPr id="49" name="图片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7602" y="1163008"/>
            <a:ext cx="1110400" cy="471488"/>
          </a:xfrm>
          <a:prstGeom prst="rect">
            <a:avLst/>
          </a:prstGeom>
        </p:spPr>
      </p:pic>
      <p:pic>
        <p:nvPicPr>
          <p:cNvPr id="55" name="图片 5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2531565">
            <a:off x="1524332" y="3098284"/>
            <a:ext cx="558549" cy="539615"/>
          </a:xfrm>
          <a:prstGeom prst="rect">
            <a:avLst/>
          </a:prstGeom>
        </p:spPr>
      </p:pic>
      <p:pic>
        <p:nvPicPr>
          <p:cNvPr id="2" name="Picture 1"/>
          <p:cNvPicPr>
            <a:picLocks noChangeAspect="1"/>
          </p:cNvPicPr>
          <p:nvPr/>
        </p:nvPicPr>
        <p:blipFill>
          <a:blip r:embed="rId20"/>
          <a:stretch>
            <a:fillRect/>
          </a:stretch>
        </p:blipFill>
        <p:spPr>
          <a:xfrm>
            <a:off x="1852769" y="1867669"/>
            <a:ext cx="5436579" cy="1984420"/>
          </a:xfrm>
          <a:prstGeom prst="rect">
            <a:avLst/>
          </a:prstGeom>
        </p:spPr>
      </p:pic>
    </p:spTree>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30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par>
                                <p:cTn id="8" presetID="63" presetClass="path" presetSubtype="0" repeatCount="indefinite" autoRev="1" fill="hold" nodeType="withEffect">
                                  <p:stCondLst>
                                    <p:cond delay="1400"/>
                                  </p:stCondLst>
                                  <p:childTnLst>
                                    <p:animMotion origin="layout" path="M -2.08333E-6 2.22222E-6 L 0.09753 2.22222E-6 " pathEditMode="relative" rAng="0" ptsTypes="AA">
                                      <p:cBhvr>
                                        <p:cTn id="9" dur="5000" spd="-100000" fill="hold"/>
                                        <p:tgtEl>
                                          <p:spTgt spid="32"/>
                                        </p:tgtEl>
                                        <p:attrNameLst>
                                          <p:attrName>ppt_x</p:attrName>
                                          <p:attrName>ppt_y</p:attrName>
                                        </p:attrNameLst>
                                      </p:cBhvr>
                                      <p:rCtr x="4870" y="0"/>
                                    </p:animMotion>
                                  </p:childTnLst>
                                </p:cTn>
                              </p:par>
                              <p:par>
                                <p:cTn id="10" presetID="10" presetClass="entr" presetSubtype="0"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2000"/>
                                        <p:tgtEl>
                                          <p:spTgt spid="49"/>
                                        </p:tgtEl>
                                      </p:cBhvr>
                                    </p:animEffect>
                                  </p:childTnLst>
                                </p:cTn>
                              </p:par>
                              <p:par>
                                <p:cTn id="13" presetID="63" presetClass="path" presetSubtype="0" repeatCount="indefinite" autoRev="1" fill="hold" nodeType="withEffect">
                                  <p:stCondLst>
                                    <p:cond delay="0"/>
                                  </p:stCondLst>
                                  <p:childTnLst>
                                    <p:animMotion origin="layout" path="M -2.91667E-6 -2.96296E-6 L 0.08985 0.00371 " pathEditMode="relative" rAng="0" ptsTypes="AA">
                                      <p:cBhvr>
                                        <p:cTn id="14" dur="5000" fill="hold"/>
                                        <p:tgtEl>
                                          <p:spTgt spid="49"/>
                                        </p:tgtEl>
                                        <p:attrNameLst>
                                          <p:attrName>ppt_x</p:attrName>
                                          <p:attrName>ppt_y</p:attrName>
                                        </p:attrNameLst>
                                      </p:cBhvr>
                                      <p:rCtr x="4492" y="185"/>
                                    </p:animMotion>
                                  </p:childTnLst>
                                </p:cTn>
                              </p:par>
                              <p:par>
                                <p:cTn id="15" presetID="42" presetClass="entr" presetSubtype="0" fill="hold" nodeType="withEffect">
                                  <p:stCondLst>
                                    <p:cond delay="570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62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5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900" fill="hold"/>
                                        <p:tgtEl>
                                          <p:spTgt spid="18"/>
                                        </p:tgtEl>
                                        <p:attrNameLst>
                                          <p:attrName>ppt_x</p:attrName>
                                        </p:attrNameLst>
                                      </p:cBhvr>
                                      <p:tavLst>
                                        <p:tav tm="0">
                                          <p:val>
                                            <p:strVal val="0-#ppt_w/2"/>
                                          </p:val>
                                        </p:tav>
                                        <p:tav tm="100000">
                                          <p:val>
                                            <p:strVal val="#ppt_x"/>
                                          </p:val>
                                        </p:tav>
                                      </p:tavLst>
                                    </p:anim>
                                    <p:anim calcmode="lin" valueType="num">
                                      <p:cBhvr additive="base">
                                        <p:cTn id="28" dur="1900" fill="hold"/>
                                        <p:tgtEl>
                                          <p:spTgt spid="18"/>
                                        </p:tgtEl>
                                        <p:attrNameLst>
                                          <p:attrName>ppt_y</p:attrName>
                                        </p:attrNameLst>
                                      </p:cBhvr>
                                      <p:tavLst>
                                        <p:tav tm="0">
                                          <p:val>
                                            <p:strVal val="#ppt_y"/>
                                          </p:val>
                                        </p:tav>
                                        <p:tav tm="100000">
                                          <p:val>
                                            <p:strVal val="#ppt_y"/>
                                          </p:val>
                                        </p:tav>
                                      </p:tavLst>
                                    </p:anim>
                                  </p:childTnLst>
                                </p:cTn>
                              </p:par>
                              <p:par>
                                <p:cTn id="29" presetID="32" presetClass="emph" presetSubtype="0" repeatCount="indefinite" fill="hold" nodeType="withEffect">
                                  <p:stCondLst>
                                    <p:cond delay="600"/>
                                  </p:stCondLst>
                                  <p:childTnLst>
                                    <p:animRot by="120000">
                                      <p:cBhvr>
                                        <p:cTn id="30" dur="100" fill="hold">
                                          <p:stCondLst>
                                            <p:cond delay="0"/>
                                          </p:stCondLst>
                                        </p:cTn>
                                        <p:tgtEl>
                                          <p:spTgt spid="28"/>
                                        </p:tgtEl>
                                        <p:attrNameLst>
                                          <p:attrName>r</p:attrName>
                                        </p:attrNameLst>
                                      </p:cBhvr>
                                    </p:animRot>
                                    <p:animRot by="-240000">
                                      <p:cBhvr>
                                        <p:cTn id="31" dur="200" fill="hold">
                                          <p:stCondLst>
                                            <p:cond delay="200"/>
                                          </p:stCondLst>
                                        </p:cTn>
                                        <p:tgtEl>
                                          <p:spTgt spid="28"/>
                                        </p:tgtEl>
                                        <p:attrNameLst>
                                          <p:attrName>r</p:attrName>
                                        </p:attrNameLst>
                                      </p:cBhvr>
                                    </p:animRot>
                                    <p:animRot by="240000">
                                      <p:cBhvr>
                                        <p:cTn id="32" dur="200" fill="hold">
                                          <p:stCondLst>
                                            <p:cond delay="400"/>
                                          </p:stCondLst>
                                        </p:cTn>
                                        <p:tgtEl>
                                          <p:spTgt spid="28"/>
                                        </p:tgtEl>
                                        <p:attrNameLst>
                                          <p:attrName>r</p:attrName>
                                        </p:attrNameLst>
                                      </p:cBhvr>
                                    </p:animRot>
                                    <p:animRot by="-240000">
                                      <p:cBhvr>
                                        <p:cTn id="33" dur="200" fill="hold">
                                          <p:stCondLst>
                                            <p:cond delay="600"/>
                                          </p:stCondLst>
                                        </p:cTn>
                                        <p:tgtEl>
                                          <p:spTgt spid="28"/>
                                        </p:tgtEl>
                                        <p:attrNameLst>
                                          <p:attrName>r</p:attrName>
                                        </p:attrNameLst>
                                      </p:cBhvr>
                                    </p:animRot>
                                    <p:animRot by="120000">
                                      <p:cBhvr>
                                        <p:cTn id="34" dur="200" fill="hold">
                                          <p:stCondLst>
                                            <p:cond delay="800"/>
                                          </p:stCondLst>
                                        </p:cTn>
                                        <p:tgtEl>
                                          <p:spTgt spid="28"/>
                                        </p:tgtEl>
                                        <p:attrNameLst>
                                          <p:attrName>r</p:attrName>
                                        </p:attrNameLst>
                                      </p:cBhvr>
                                    </p:animRot>
                                  </p:childTnLst>
                                </p:cTn>
                              </p:par>
                              <p:par>
                                <p:cTn id="35" presetID="10" presetClass="entr" presetSubtype="0" fill="hold" nodeType="withEffect">
                                  <p:stCondLst>
                                    <p:cond delay="190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8" presetClass="emph" presetSubtype="0" repeatCount="indefinite" fill="hold" nodeType="withEffect">
                                  <p:stCondLst>
                                    <p:cond delay="2300"/>
                                  </p:stCondLst>
                                  <p:childTnLst>
                                    <p:animRot by="21600000">
                                      <p:cBhvr>
                                        <p:cTn id="39" dur="2700" fill="hold"/>
                                        <p:tgtEl>
                                          <p:spTgt spid="26"/>
                                        </p:tgtEl>
                                        <p:attrNameLst>
                                          <p:attrName>r</p:attrName>
                                        </p:attrNameLst>
                                      </p:cBhvr>
                                    </p:animRot>
                                  </p:childTnLst>
                                </p:cTn>
                              </p:par>
                              <p:par>
                                <p:cTn id="40" presetID="10" presetClass="entr" presetSubtype="0" fill="hold" nodeType="withEffect">
                                  <p:stCondLst>
                                    <p:cond delay="1900"/>
                                  </p:stCondLst>
                                  <p:childTnLst>
                                    <p:set>
                                      <p:cBhvr>
                                        <p:cTn id="41" dur="1" fill="hold">
                                          <p:stCondLst>
                                            <p:cond delay="0"/>
                                          </p:stCondLst>
                                        </p:cTn>
                                        <p:tgtEl>
                                          <p:spTgt spid="55"/>
                                        </p:tgtEl>
                                        <p:attrNameLst>
                                          <p:attrName>style.visibility</p:attrName>
                                        </p:attrNameLst>
                                      </p:cBhvr>
                                      <p:to>
                                        <p:strVal val="visible"/>
                                      </p:to>
                                    </p:set>
                                    <p:animEffect transition="in" filter="fade">
                                      <p:cBhvr>
                                        <p:cTn id="42" dur="500"/>
                                        <p:tgtEl>
                                          <p:spTgt spid="55"/>
                                        </p:tgtEl>
                                      </p:cBhvr>
                                    </p:animEffect>
                                  </p:childTnLst>
                                </p:cTn>
                              </p:par>
                              <p:par>
                                <p:cTn id="43" presetID="8" presetClass="emph" presetSubtype="0" repeatCount="indefinite" fill="hold" nodeType="withEffect">
                                  <p:stCondLst>
                                    <p:cond delay="2300"/>
                                  </p:stCondLst>
                                  <p:childTnLst>
                                    <p:animRot by="21600000">
                                      <p:cBhvr>
                                        <p:cTn id="44" dur="2000" fill="hold"/>
                                        <p:tgtEl>
                                          <p:spTgt spid="55"/>
                                        </p:tgtEl>
                                        <p:attrNameLst>
                                          <p:attrName>r</p:attrName>
                                        </p:attrNameLst>
                                      </p:cBhvr>
                                    </p:animRot>
                                  </p:childTnLst>
                                </p:cTn>
                              </p:par>
                              <p:par>
                                <p:cTn id="45" presetID="2" presetClass="entr" presetSubtype="2" fill="hold" nodeType="withEffect">
                                  <p:stCondLst>
                                    <p:cond delay="620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1000" fill="hold"/>
                                        <p:tgtEl>
                                          <p:spTgt spid="22"/>
                                        </p:tgtEl>
                                        <p:attrNameLst>
                                          <p:attrName>ppt_x</p:attrName>
                                        </p:attrNameLst>
                                      </p:cBhvr>
                                      <p:tavLst>
                                        <p:tav tm="0">
                                          <p:val>
                                            <p:strVal val="1+#ppt_w/2"/>
                                          </p:val>
                                        </p:tav>
                                        <p:tav tm="100000">
                                          <p:val>
                                            <p:strVal val="#ppt_x"/>
                                          </p:val>
                                        </p:tav>
                                      </p:tavLst>
                                    </p:anim>
                                    <p:anim calcmode="lin" valueType="num">
                                      <p:cBhvr additive="base">
                                        <p:cTn id="48" dur="1000" fill="hold"/>
                                        <p:tgtEl>
                                          <p:spTgt spid="22"/>
                                        </p:tgtEl>
                                        <p:attrNameLst>
                                          <p:attrName>ppt_y</p:attrName>
                                        </p:attrNameLst>
                                      </p:cBhvr>
                                      <p:tavLst>
                                        <p:tav tm="0">
                                          <p:val>
                                            <p:strVal val="#ppt_y"/>
                                          </p:val>
                                        </p:tav>
                                        <p:tav tm="100000">
                                          <p:val>
                                            <p:strVal val="#ppt_y"/>
                                          </p:val>
                                        </p:tav>
                                      </p:tavLst>
                                    </p:anim>
                                  </p:childTnLst>
                                </p:cTn>
                              </p:par>
                              <p:par>
                                <p:cTn id="49" presetID="10" presetClass="entr" presetSubtype="0" fill="hold" nodeType="withEffect">
                                  <p:stCondLst>
                                    <p:cond delay="130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2000"/>
                                        <p:tgtEl>
                                          <p:spTgt spid="12"/>
                                        </p:tgtEl>
                                      </p:cBhvr>
                                    </p:animEffect>
                                  </p:childTnLst>
                                </p:cTn>
                              </p:par>
                              <p:par>
                                <p:cTn id="52" presetID="63" presetClass="path" presetSubtype="0" repeatCount="indefinite" autoRev="1" fill="hold" nodeType="withEffect">
                                  <p:stCondLst>
                                    <p:cond delay="1400"/>
                                  </p:stCondLst>
                                  <p:childTnLst>
                                    <p:animMotion origin="layout" path="M -2.08333E-6 2.22222E-6 L 0.09753 2.22222E-6 " pathEditMode="relative" rAng="0" ptsTypes="AA">
                                      <p:cBhvr>
                                        <p:cTn id="53" dur="5000" spd="-100000" fill="hold"/>
                                        <p:tgtEl>
                                          <p:spTgt spid="12"/>
                                        </p:tgtEl>
                                        <p:attrNameLst>
                                          <p:attrName>ppt_x</p:attrName>
                                          <p:attrName>ppt_y</p:attrName>
                                        </p:attrNameLst>
                                      </p:cBhvr>
                                      <p:rCtr x="4870" y="0"/>
                                    </p:animMotion>
                                  </p:childTnLst>
                                </p:cTn>
                              </p:par>
                              <p:par>
                                <p:cTn id="54" presetID="26" presetClass="entr" presetSubtype="0" fill="hold" nodeType="withEffect">
                                  <p:stCondLst>
                                    <p:cond delay="1400"/>
                                  </p:stCondLst>
                                  <p:childTnLst>
                                    <p:set>
                                      <p:cBhvr>
                                        <p:cTn id="55" dur="1" fill="hold">
                                          <p:stCondLst>
                                            <p:cond delay="0"/>
                                          </p:stCondLst>
                                        </p:cTn>
                                        <p:tgtEl>
                                          <p:spTgt spid="2"/>
                                        </p:tgtEl>
                                        <p:attrNameLst>
                                          <p:attrName>style.visibility</p:attrName>
                                        </p:attrNameLst>
                                      </p:cBhvr>
                                      <p:to>
                                        <p:strVal val="visible"/>
                                      </p:to>
                                    </p:set>
                                    <p:animEffect transition="in" filter="wipe(down)">
                                      <p:cBhvr>
                                        <p:cTn id="56" dur="580">
                                          <p:stCondLst>
                                            <p:cond delay="0"/>
                                          </p:stCondLst>
                                        </p:cTn>
                                        <p:tgtEl>
                                          <p:spTgt spid="2"/>
                                        </p:tgtEl>
                                      </p:cBhvr>
                                    </p:animEffect>
                                    <p:anim calcmode="lin" valueType="num">
                                      <p:cBhvr>
                                        <p:cTn id="57"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62" dur="26">
                                          <p:stCondLst>
                                            <p:cond delay="650"/>
                                          </p:stCondLst>
                                        </p:cTn>
                                        <p:tgtEl>
                                          <p:spTgt spid="2"/>
                                        </p:tgtEl>
                                      </p:cBhvr>
                                      <p:to x="100000" y="60000"/>
                                    </p:animScale>
                                    <p:animScale>
                                      <p:cBhvr>
                                        <p:cTn id="63" dur="166" decel="50000">
                                          <p:stCondLst>
                                            <p:cond delay="676"/>
                                          </p:stCondLst>
                                        </p:cTn>
                                        <p:tgtEl>
                                          <p:spTgt spid="2"/>
                                        </p:tgtEl>
                                      </p:cBhvr>
                                      <p:to x="100000" y="100000"/>
                                    </p:animScale>
                                    <p:animScale>
                                      <p:cBhvr>
                                        <p:cTn id="64" dur="26">
                                          <p:stCondLst>
                                            <p:cond delay="1312"/>
                                          </p:stCondLst>
                                        </p:cTn>
                                        <p:tgtEl>
                                          <p:spTgt spid="2"/>
                                        </p:tgtEl>
                                      </p:cBhvr>
                                      <p:to x="100000" y="80000"/>
                                    </p:animScale>
                                    <p:animScale>
                                      <p:cBhvr>
                                        <p:cTn id="65" dur="166" decel="50000">
                                          <p:stCondLst>
                                            <p:cond delay="1338"/>
                                          </p:stCondLst>
                                        </p:cTn>
                                        <p:tgtEl>
                                          <p:spTgt spid="2"/>
                                        </p:tgtEl>
                                      </p:cBhvr>
                                      <p:to x="100000" y="100000"/>
                                    </p:animScale>
                                    <p:animScale>
                                      <p:cBhvr>
                                        <p:cTn id="66" dur="26">
                                          <p:stCondLst>
                                            <p:cond delay="1642"/>
                                          </p:stCondLst>
                                        </p:cTn>
                                        <p:tgtEl>
                                          <p:spTgt spid="2"/>
                                        </p:tgtEl>
                                      </p:cBhvr>
                                      <p:to x="100000" y="90000"/>
                                    </p:animScale>
                                    <p:animScale>
                                      <p:cBhvr>
                                        <p:cTn id="67" dur="166" decel="50000">
                                          <p:stCondLst>
                                            <p:cond delay="1668"/>
                                          </p:stCondLst>
                                        </p:cTn>
                                        <p:tgtEl>
                                          <p:spTgt spid="2"/>
                                        </p:tgtEl>
                                      </p:cBhvr>
                                      <p:to x="100000" y="100000"/>
                                    </p:animScale>
                                    <p:animScale>
                                      <p:cBhvr>
                                        <p:cTn id="68" dur="26">
                                          <p:stCondLst>
                                            <p:cond delay="1808"/>
                                          </p:stCondLst>
                                        </p:cTn>
                                        <p:tgtEl>
                                          <p:spTgt spid="2"/>
                                        </p:tgtEl>
                                      </p:cBhvr>
                                      <p:to x="100000" y="95000"/>
                                    </p:animScale>
                                    <p:animScale>
                                      <p:cBhvr>
                                        <p:cTn id="69"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7" y="847249"/>
            <a:ext cx="9195911" cy="5163503"/>
          </a:xfrm>
          <a:prstGeom prst="rect">
            <a:avLst/>
          </a:prstGeom>
        </p:spPr>
      </p:pic>
      <p:sp>
        <p:nvSpPr>
          <p:cNvPr id="9" name="Rectangles 8"/>
          <p:cNvSpPr/>
          <p:nvPr/>
        </p:nvSpPr>
        <p:spPr>
          <a:xfrm>
            <a:off x="383381" y="2067401"/>
            <a:ext cx="8377714" cy="530066"/>
          </a:xfrm>
          <a:prstGeom prst="rect">
            <a:avLst/>
          </a:prstGeom>
          <a:noFill/>
          <a:ln>
            <a:noFill/>
          </a:ln>
        </p:spPr>
        <p:txBody>
          <a:bodyPr wrap="square" rtlCol="0" anchor="t">
            <a:prstTxWarp prst="textArchUp">
              <a:avLst/>
            </a:prstTxWarp>
            <a:spAutoFit/>
          </a:bodyPr>
          <a:lstStyle/>
          <a:p>
            <a:pPr algn="ctr"/>
            <a:r>
              <a:rPr lang="en-US" sz="3600">
                <a:ln>
                  <a:solidFill>
                    <a:sysClr val="windowText" lastClr="000000"/>
                  </a:solidFill>
                </a:ln>
                <a:latin typeface="Times New Roman" panose="02020603050405020304" charset="0"/>
                <a:cs typeface="Times New Roman" panose="02020603050405020304" charset="0"/>
                <a:sym typeface="+mn-ea"/>
              </a:rPr>
              <a:t>CHỦ ĐỀ 1: SẮC MÀU ÂM THANH</a:t>
            </a:r>
            <a:endParaRPr lang="en-US" altLang="zh-CN" sz="3600" b="1">
              <a:ln>
                <a:solidFill>
                  <a:sysClr val="windowText" lastClr="000000"/>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charset="0"/>
              <a:cs typeface="Times New Roman" panose="02020603050405020304" charset="0"/>
              <a:sym typeface="+mn-ea"/>
            </a:endParaRPr>
          </a:p>
        </p:txBody>
      </p:sp>
      <p:sp>
        <p:nvSpPr>
          <p:cNvPr id="2" name="Text Box 1"/>
          <p:cNvSpPr txBox="1"/>
          <p:nvPr/>
        </p:nvSpPr>
        <p:spPr>
          <a:xfrm>
            <a:off x="3284538" y="1202690"/>
            <a:ext cx="4343876" cy="414020"/>
          </a:xfrm>
          <a:prstGeom prst="rect">
            <a:avLst/>
          </a:prstGeom>
          <a:noFill/>
        </p:spPr>
        <p:txBody>
          <a:bodyPr wrap="square" rtlCol="0">
            <a:spAutoFit/>
          </a:bodyPr>
          <a:lstStyle/>
          <a:p>
            <a:r>
              <a:rPr lang="en-US" sz="2100" b="1" u="sng">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charset="0"/>
                <a:cs typeface="Times New Roman" panose="02020603050405020304" charset="0"/>
              </a:rPr>
              <a:t>ÂM NHẠC LỚP 2</a:t>
            </a:r>
          </a:p>
        </p:txBody>
      </p:sp>
      <p:sp>
        <p:nvSpPr>
          <p:cNvPr id="3" name="Text Box 2"/>
          <p:cNvSpPr txBox="1"/>
          <p:nvPr/>
        </p:nvSpPr>
        <p:spPr>
          <a:xfrm>
            <a:off x="1938179" y="2489537"/>
            <a:ext cx="5690235" cy="1015663"/>
          </a:xfrm>
          <a:prstGeom prst="rect">
            <a:avLst/>
          </a:prstGeom>
          <a:noFill/>
        </p:spPr>
        <p:txBody>
          <a:bodyPr wrap="square" rtlCol="0">
            <a:spAutoFit/>
          </a:bodyPr>
          <a:lstStyle/>
          <a:p>
            <a:r>
              <a:rPr lang="en-US" sz="2700" b="1" dirty="0" err="1">
                <a:solidFill>
                  <a:srgbClr val="FF0000"/>
                </a:solidFill>
                <a:latin typeface="Times New Roman" panose="02020603050405020304" charset="0"/>
                <a:cs typeface="Times New Roman" panose="02020603050405020304" charset="0"/>
              </a:rPr>
              <a:t>Học</a:t>
            </a:r>
            <a:r>
              <a:rPr lang="en-US" sz="2700" b="1" dirty="0">
                <a:solidFill>
                  <a:srgbClr val="FF0000"/>
                </a:solidFill>
                <a:latin typeface="Times New Roman" panose="02020603050405020304" charset="0"/>
                <a:cs typeface="Times New Roman" panose="02020603050405020304" charset="0"/>
              </a:rPr>
              <a:t> </a:t>
            </a:r>
            <a:r>
              <a:rPr lang="en-US" sz="2700" b="1" dirty="0" err="1">
                <a:solidFill>
                  <a:srgbClr val="FF0000"/>
                </a:solidFill>
                <a:latin typeface="Times New Roman" panose="02020603050405020304" charset="0"/>
                <a:cs typeface="Times New Roman" panose="02020603050405020304" charset="0"/>
              </a:rPr>
              <a:t>hát</a:t>
            </a:r>
            <a:r>
              <a:rPr lang="en-US" sz="2700" b="1" dirty="0">
                <a:solidFill>
                  <a:srgbClr val="FF0000"/>
                </a:solidFill>
                <a:latin typeface="Times New Roman" panose="02020603050405020304" charset="0"/>
                <a:cs typeface="Times New Roman" panose="02020603050405020304" charset="0"/>
              </a:rPr>
              <a:t>:</a:t>
            </a:r>
            <a:r>
              <a:rPr lang="en-US" sz="3000" b="1" dirty="0">
                <a:solidFill>
                  <a:srgbClr val="FF0000"/>
                </a:solidFill>
                <a:latin typeface="Times New Roman" panose="02020603050405020304" charset="0"/>
                <a:cs typeface="Times New Roman" panose="02020603050405020304" charset="0"/>
              </a:rPr>
              <a:t> </a:t>
            </a:r>
            <a:r>
              <a:rPr lang="en-US" sz="3600" b="1" i="1" dirty="0" err="1">
                <a:solidFill>
                  <a:srgbClr val="FF0000"/>
                </a:solidFill>
                <a:latin typeface="Times New Roman" panose="02020603050405020304" charset="0"/>
                <a:cs typeface="Times New Roman" panose="02020603050405020304" charset="0"/>
              </a:rPr>
              <a:t>Dàn</a:t>
            </a:r>
            <a:r>
              <a:rPr lang="en-US" sz="3600" b="1" i="1" dirty="0">
                <a:solidFill>
                  <a:srgbClr val="FF0000"/>
                </a:solidFill>
                <a:latin typeface="Times New Roman" panose="02020603050405020304" charset="0"/>
                <a:cs typeface="Times New Roman" panose="02020603050405020304" charset="0"/>
              </a:rPr>
              <a:t> </a:t>
            </a:r>
            <a:r>
              <a:rPr lang="en-US" sz="3600" b="1" i="1" dirty="0" err="1">
                <a:solidFill>
                  <a:srgbClr val="FF0000"/>
                </a:solidFill>
                <a:latin typeface="Times New Roman" panose="02020603050405020304" charset="0"/>
                <a:cs typeface="Times New Roman" panose="02020603050405020304" charset="0"/>
              </a:rPr>
              <a:t>nhạc</a:t>
            </a:r>
            <a:r>
              <a:rPr lang="en-US" sz="3600" b="1" i="1" dirty="0">
                <a:solidFill>
                  <a:srgbClr val="FF0000"/>
                </a:solidFill>
                <a:latin typeface="Times New Roman" panose="02020603050405020304" charset="0"/>
                <a:cs typeface="Times New Roman" panose="02020603050405020304" charset="0"/>
              </a:rPr>
              <a:t> </a:t>
            </a:r>
            <a:r>
              <a:rPr lang="en-US" sz="3600" b="1" i="1" dirty="0" err="1">
                <a:solidFill>
                  <a:srgbClr val="FF0000"/>
                </a:solidFill>
                <a:latin typeface="Times New Roman" panose="02020603050405020304" charset="0"/>
                <a:cs typeface="Times New Roman" panose="02020603050405020304" charset="0"/>
              </a:rPr>
              <a:t>trong</a:t>
            </a:r>
            <a:r>
              <a:rPr lang="en-US" sz="3600" b="1" i="1" dirty="0">
                <a:solidFill>
                  <a:srgbClr val="FF0000"/>
                </a:solidFill>
                <a:latin typeface="Times New Roman" panose="02020603050405020304" charset="0"/>
                <a:cs typeface="Times New Roman" panose="02020603050405020304" charset="0"/>
              </a:rPr>
              <a:t> </a:t>
            </a:r>
            <a:r>
              <a:rPr lang="en-US" sz="3600" b="1" i="1" dirty="0" err="1" smtClean="0">
                <a:solidFill>
                  <a:srgbClr val="FF0000"/>
                </a:solidFill>
                <a:latin typeface="Times New Roman" panose="02020603050405020304" charset="0"/>
                <a:cs typeface="Times New Roman" panose="02020603050405020304" charset="0"/>
              </a:rPr>
              <a:t>vườn</a:t>
            </a:r>
            <a:endParaRPr lang="en-US" sz="3600" b="1" i="1" dirty="0" smtClean="0">
              <a:solidFill>
                <a:srgbClr val="FF0000"/>
              </a:solidFill>
              <a:latin typeface="Times New Roman" panose="02020603050405020304" charset="0"/>
              <a:cs typeface="Times New Roman" panose="02020603050405020304" charset="0"/>
            </a:endParaRPr>
          </a:p>
          <a:p>
            <a:pPr algn="r"/>
            <a:r>
              <a:rPr lang="en-US" sz="2400" b="1" i="1" dirty="0" smtClean="0">
                <a:solidFill>
                  <a:srgbClr val="FF0000"/>
                </a:solidFill>
                <a:latin typeface="Times New Roman" panose="02020603050405020304" charset="0"/>
                <a:cs typeface="Times New Roman" panose="02020603050405020304" charset="0"/>
              </a:rPr>
              <a:t>( </a:t>
            </a:r>
            <a:r>
              <a:rPr lang="en-US" sz="2400" b="1" i="1" dirty="0" err="1" smtClean="0">
                <a:solidFill>
                  <a:srgbClr val="FF0000"/>
                </a:solidFill>
                <a:latin typeface="Times New Roman" panose="02020603050405020304" charset="0"/>
                <a:cs typeface="Times New Roman" panose="02020603050405020304" charset="0"/>
              </a:rPr>
              <a:t>Tô</a:t>
            </a:r>
            <a:r>
              <a:rPr lang="en-US" sz="2400" b="1" i="1" dirty="0" smtClean="0">
                <a:solidFill>
                  <a:srgbClr val="FF0000"/>
                </a:solidFill>
                <a:latin typeface="Times New Roman" panose="02020603050405020304" charset="0"/>
                <a:cs typeface="Times New Roman" panose="02020603050405020304" charset="0"/>
              </a:rPr>
              <a:t> </a:t>
            </a:r>
            <a:r>
              <a:rPr lang="en-US" sz="2400" b="1" i="1" dirty="0" err="1" smtClean="0">
                <a:solidFill>
                  <a:srgbClr val="FF0000"/>
                </a:solidFill>
                <a:latin typeface="Times New Roman" panose="02020603050405020304" charset="0"/>
                <a:cs typeface="Times New Roman" panose="02020603050405020304" charset="0"/>
              </a:rPr>
              <a:t>Đông</a:t>
            </a:r>
            <a:r>
              <a:rPr lang="en-US" sz="2400" b="1" i="1" dirty="0" smtClean="0">
                <a:solidFill>
                  <a:srgbClr val="FF0000"/>
                </a:solidFill>
                <a:latin typeface="Times New Roman" panose="02020603050405020304" charset="0"/>
                <a:cs typeface="Times New Roman" panose="02020603050405020304" charset="0"/>
              </a:rPr>
              <a:t> </a:t>
            </a:r>
            <a:r>
              <a:rPr lang="en-US" sz="2400" b="1" i="1" dirty="0" err="1" smtClean="0">
                <a:solidFill>
                  <a:srgbClr val="FF0000"/>
                </a:solidFill>
                <a:latin typeface="Times New Roman" panose="02020603050405020304" charset="0"/>
                <a:cs typeface="Times New Roman" panose="02020603050405020304" charset="0"/>
              </a:rPr>
              <a:t>Hải</a:t>
            </a:r>
            <a:r>
              <a:rPr lang="en-US" sz="2400" b="1" i="1" dirty="0" smtClean="0">
                <a:solidFill>
                  <a:srgbClr val="FF0000"/>
                </a:solidFill>
                <a:latin typeface="Times New Roman" panose="02020603050405020304" charset="0"/>
                <a:cs typeface="Times New Roman" panose="02020603050405020304" charset="0"/>
              </a:rPr>
              <a:t>)</a:t>
            </a:r>
            <a:endParaRPr lang="en-US" sz="2400" b="1" i="1" dirty="0">
              <a:solidFill>
                <a:srgbClr val="FF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3" grpId="0"/>
      <p:bldP spid="3"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 name="Content Placeholder 9"/>
          <p:cNvPicPr>
            <a:picLocks noGrp="1" noChangeAspect="1"/>
          </p:cNvPicPr>
          <p:nvPr>
            <p:ph sz="half" idx="2"/>
          </p:nvPr>
        </p:nvPicPr>
        <p:blipFill>
          <a:blip r:embed="rId3"/>
          <a:stretch>
            <a:fillRect/>
          </a:stretch>
        </p:blipFill>
        <p:spPr>
          <a:xfrm>
            <a:off x="0" y="635"/>
            <a:ext cx="2621915" cy="885190"/>
          </a:xfrm>
          <a:prstGeom prst="rect">
            <a:avLst/>
          </a:prstGeom>
        </p:spPr>
      </p:pic>
      <p:pic>
        <p:nvPicPr>
          <p:cNvPr id="8" name="Content Placeholder 7"/>
          <p:cNvPicPr>
            <a:picLocks noGrp="1" noChangeAspect="1"/>
          </p:cNvPicPr>
          <p:nvPr>
            <p:ph sz="half" idx="1"/>
          </p:nvPr>
        </p:nvPicPr>
        <p:blipFill>
          <a:blip r:embed="rId4"/>
          <a:stretch>
            <a:fillRect/>
          </a:stretch>
        </p:blipFill>
        <p:spPr>
          <a:xfrm>
            <a:off x="758190" y="885825"/>
            <a:ext cx="7631430" cy="5972810"/>
          </a:xfrm>
          <a:prstGeom prst="rect">
            <a:avLst/>
          </a:prstGeom>
        </p:spPr>
      </p:pic>
    </p:spTree>
  </p:cSld>
  <p:clrMapOvr>
    <a:masterClrMapping/>
  </p:clrMapOvr>
  <p:transition>
    <p:wedg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a:stretch>
            <a:fillRect/>
          </a:stretch>
        </p:blipFill>
        <p:spPr>
          <a:xfrm>
            <a:off x="1534885" y="0"/>
            <a:ext cx="6074230" cy="6858000"/>
          </a:xfrm>
          <a:prstGeom prst="rect">
            <a:avLst/>
          </a:prstGeom>
        </p:spPr>
      </p:pic>
      <p:sp>
        <p:nvSpPr>
          <p:cNvPr id="4" name="Content Placeholder 3"/>
          <p:cNvSpPr>
            <a:spLocks noGrp="1"/>
          </p:cNvSpPr>
          <p:nvPr>
            <p:ph sz="half" idx="2"/>
          </p:nvPr>
        </p:nvSpPr>
        <p:spPr>
          <a:xfrm>
            <a:off x="3553097" y="1825625"/>
            <a:ext cx="4962253" cy="4351338"/>
          </a:xfrm>
        </p:spPr>
        <p:txBody>
          <a:bodyPr/>
          <a:lstStyle/>
          <a:p>
            <a:endParaRPr lang="en-US" dirty="0"/>
          </a:p>
        </p:txBody>
      </p:sp>
    </p:spTree>
    <p:extLst>
      <p:ext uri="{BB962C8B-B14F-4D97-AF65-F5344CB8AC3E}">
        <p14:creationId xmlns:p14="http://schemas.microsoft.com/office/powerpoint/2010/main" val="6068119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78823"/>
            <a:ext cx="7886700" cy="6479177"/>
          </a:xfrm>
        </p:spPr>
        <p:txBody>
          <a:bodyPr>
            <a:noAutofit/>
          </a:bodyPr>
          <a:lstStyle/>
          <a:p>
            <a:r>
              <a:rPr lang="vi-VN" sz="2400" dirty="0"/>
              <a:t>Tô Đông Hải tên khai sinh Hứa Đông Hải, sinh năm 1946 tại Hà Nội, mất năm 2003 trên đường đi công tác tại Bình Phước. Ông tốt nghiệp khoa Lý luận - Sáng tác - Chỉ huy, Học viện Âm nhạc quốc gia Hà Nội, công tác tại Viện nghiên cứu Văn hoá dân gian Việt Nam, Viện Hàn lâm khoa học xã hội Việt Nam. Thơ của ông được đăng rải rác trên các báo, tạp chí trung ương và địa phương. Ông là hội viên Hội Văn học nghệ thuật Hà Nội.</a:t>
            </a:r>
            <a:r>
              <a:rPr lang="vi-VN" sz="2400" dirty="0"/>
              <a:t/>
            </a:r>
            <a:br>
              <a:rPr lang="vi-VN" sz="2400" dirty="0"/>
            </a:br>
            <a:r>
              <a:rPr lang="vi-VN" sz="2400" dirty="0"/>
              <a:t/>
            </a:r>
            <a:br>
              <a:rPr lang="vi-VN" sz="2400" dirty="0"/>
            </a:br>
            <a:r>
              <a:rPr lang="vi-VN" sz="2400" dirty="0"/>
              <a:t>Ngoài thơ, ông còn được biết đến là nhạc sĩ có duyên có sáng tác cho lứa tuổi thiếu nhi. Trong cả hai lĩnh vực là nghiên cứu lý luận - sáng tác âm nhạc và nghiên cứu văn hoá dân gian ông đều có những thành công được ghi nhận. Các ca khúc của ông được các bạn trẻ yêu mến, các bé vẫn hát </a:t>
            </a:r>
            <a:r>
              <a:rPr lang="vi-VN" sz="2400" i="1" dirty="0"/>
              <a:t>Mưa bóng mây</a:t>
            </a:r>
            <a:r>
              <a:rPr lang="vi-VN" sz="2400" dirty="0"/>
              <a:t>, </a:t>
            </a:r>
            <a:r>
              <a:rPr lang="vi-VN" sz="2400" i="1" dirty="0"/>
              <a:t>Chú bộ đội và cơn mưa</a:t>
            </a:r>
            <a:r>
              <a:rPr lang="vi-VN" sz="2400" dirty="0"/>
              <a:t> do chính ông phổ nhạc những bài thơ của mình. Nhiều công trình nghiên cứu của ông được giải của Hội Văn nghệ Dân gian Việt Nam, được giới nghiên cứu đánh giá cao và ông đã có đến 5-6 đầu sách in riêng dầy dặn.</a:t>
            </a:r>
            <a:endParaRPr lang="en-US" sz="2400"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spTree>
    <p:extLst>
      <p:ext uri="{BB962C8B-B14F-4D97-AF65-F5344CB8AC3E}">
        <p14:creationId xmlns:p14="http://schemas.microsoft.com/office/powerpoint/2010/main" val="26656591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3" name="DÀN NHẠC TRONG VƯỜN - HÁT MẪU">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5"/>
          <a:stretch>
            <a:fillRect/>
          </a:stretch>
        </p:blipFill>
        <p:spPr>
          <a:xfrm>
            <a:off x="635" y="877570"/>
            <a:ext cx="9144000" cy="5979795"/>
          </a:xfrm>
          <a:prstGeom prst="rect">
            <a:avLst/>
          </a:prstGeom>
        </p:spPr>
      </p:pic>
      <p:pic>
        <p:nvPicPr>
          <p:cNvPr id="6" name="Content Placeholder 5"/>
          <p:cNvPicPr>
            <a:picLocks noGrp="1" noChangeAspect="1"/>
          </p:cNvPicPr>
          <p:nvPr>
            <p:ph sz="half" idx="2"/>
          </p:nvPr>
        </p:nvPicPr>
        <p:blipFill>
          <a:blip r:embed="rId6"/>
          <a:stretch>
            <a:fillRect/>
          </a:stretch>
        </p:blipFill>
        <p:spPr>
          <a:xfrm>
            <a:off x="0" y="0"/>
            <a:ext cx="2287270" cy="963930"/>
          </a:xfrm>
          <a:prstGeom prst="rect">
            <a:avLst/>
          </a:prstGeom>
        </p:spPr>
      </p:pic>
    </p:spTree>
  </p:cSld>
  <p:clrMapOvr>
    <a:masterClrMapping/>
  </p:clrMapOvr>
  <p:transition>
    <p:wipe/>
  </p:transition>
  <p:timing>
    <p:tnLst>
      <p:par>
        <p:cTn id="1" dur="indefinite" restart="never" nodeType="tmRoot">
          <p:childTnLst>
            <p:video>
              <p:cMediaNode vol="54000">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3496310" y="1524635"/>
            <a:ext cx="3074670" cy="979170"/>
          </a:xfrm>
        </p:spPr>
        <p:txBody>
          <a:bodyPr>
            <a:normAutofit/>
          </a:bodyPr>
          <a:lstStyle/>
          <a:p>
            <a:r>
              <a:rPr lang="en-US" sz="4800" b="1">
                <a:latin typeface="HP001 4 hàng" panose="020B0603050302020204" charset="0"/>
                <a:cs typeface="HP001 4 hàng" panose="020B0603050302020204" charset="0"/>
              </a:rPr>
              <a:t>Câu 1</a:t>
            </a:r>
          </a:p>
        </p:txBody>
      </p:sp>
      <p:pic>
        <p:nvPicPr>
          <p:cNvPr id="7" name="Content Placeholder 6"/>
          <p:cNvPicPr>
            <a:picLocks noGrp="1" noChangeAspect="1"/>
          </p:cNvPicPr>
          <p:nvPr>
            <p:ph idx="1"/>
          </p:nvPr>
        </p:nvPicPr>
        <p:blipFill>
          <a:blip r:embed="rId3"/>
          <a:stretch>
            <a:fillRect/>
          </a:stretch>
        </p:blipFill>
        <p:spPr>
          <a:xfrm>
            <a:off x="151765" y="2503805"/>
            <a:ext cx="8840470" cy="1958340"/>
          </a:xfrm>
          <a:prstGeom prst="rect">
            <a:avLst/>
          </a:prstGeom>
        </p:spPr>
      </p:pic>
    </p:spTree>
  </p:cSld>
  <p:clrMapOvr>
    <a:masterClrMapping/>
  </p:clrMapOvr>
  <p:transition>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474085" y="1517650"/>
            <a:ext cx="2195830" cy="1052830"/>
          </a:xfrm>
        </p:spPr>
        <p:txBody>
          <a:bodyPr/>
          <a:lstStyle/>
          <a:p>
            <a:r>
              <a:rPr lang="en-US" sz="4800" b="1">
                <a:latin typeface="HP001 4 hàng" panose="020B0603050302020204" charset="0"/>
                <a:cs typeface="HP001 4 hàng" panose="020B0603050302020204" charset="0"/>
              </a:rPr>
              <a:t>Câu 2</a:t>
            </a:r>
          </a:p>
        </p:txBody>
      </p:sp>
      <p:pic>
        <p:nvPicPr>
          <p:cNvPr id="2" name="Content Placeholder 1"/>
          <p:cNvPicPr>
            <a:picLocks noGrp="1" noChangeAspect="1"/>
          </p:cNvPicPr>
          <p:nvPr>
            <p:ph idx="1"/>
          </p:nvPr>
        </p:nvPicPr>
        <p:blipFill>
          <a:blip r:embed="rId3"/>
          <a:stretch>
            <a:fillRect/>
          </a:stretch>
        </p:blipFill>
        <p:spPr>
          <a:xfrm>
            <a:off x="107950" y="2748915"/>
            <a:ext cx="8928100" cy="1800225"/>
          </a:xfrm>
          <a:prstGeom prst="rect">
            <a:avLst/>
          </a:prstGeom>
        </p:spPr>
      </p:pic>
    </p:spTree>
  </p:cSld>
  <p:clrMapOvr>
    <a:masterClrMapping/>
  </p:clrMapOvr>
  <p:transition>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510280" y="1733550"/>
            <a:ext cx="2368550" cy="922020"/>
          </a:xfrm>
        </p:spPr>
        <p:txBody>
          <a:bodyPr>
            <a:normAutofit/>
          </a:bodyPr>
          <a:lstStyle/>
          <a:p>
            <a:r>
              <a:rPr lang="en-US" sz="5335" b="1">
                <a:latin typeface="HP001 4 hàng" panose="020B0603050302020204" charset="0"/>
                <a:cs typeface="HP001 4 hàng" panose="020B0603050302020204" charset="0"/>
              </a:rPr>
              <a:t>Câu 3</a:t>
            </a:r>
          </a:p>
        </p:txBody>
      </p:sp>
      <p:pic>
        <p:nvPicPr>
          <p:cNvPr id="2" name="Content Placeholder 1"/>
          <p:cNvPicPr>
            <a:picLocks noGrp="1" noChangeAspect="1"/>
          </p:cNvPicPr>
          <p:nvPr>
            <p:ph idx="1"/>
          </p:nvPr>
        </p:nvPicPr>
        <p:blipFill>
          <a:blip r:embed="rId3"/>
          <a:stretch>
            <a:fillRect/>
          </a:stretch>
        </p:blipFill>
        <p:spPr>
          <a:xfrm>
            <a:off x="125095" y="2770505"/>
            <a:ext cx="8907780" cy="1887855"/>
          </a:xfrm>
          <a:prstGeom prst="rect">
            <a:avLst/>
          </a:prstGeom>
        </p:spPr>
      </p:pic>
    </p:spTree>
  </p:cSld>
  <p:clrMapOvr>
    <a:masterClrMapping/>
  </p:clrMapOvr>
  <p:transition>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180</Words>
  <Application>Microsoft Office PowerPoint</Application>
  <PresentationFormat>On-screen Show (4:3)</PresentationFormat>
  <Paragraphs>18</Paragraphs>
  <Slides>15</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宋体</vt:lpstr>
      <vt:lpstr>Arial</vt:lpstr>
      <vt:lpstr>Calibri</vt:lpstr>
      <vt:lpstr>Calibri Light</vt:lpstr>
      <vt:lpstr>HP001 4 hàng</vt:lpstr>
      <vt:lpstr>Times New Roman</vt:lpstr>
      <vt:lpstr>Office Theme</vt:lpstr>
      <vt:lpstr>PowerPoint Presentation</vt:lpstr>
      <vt:lpstr>PowerPoint Presentation</vt:lpstr>
      <vt:lpstr>PowerPoint Presentation</vt:lpstr>
      <vt:lpstr>PowerPoint Presentation</vt:lpstr>
      <vt:lpstr>Tô Đông Hải tên khai sinh Hứa Đông Hải, sinh năm 1946 tại Hà Nội, mất năm 2003 trên đường đi công tác tại Bình Phước. Ông tốt nghiệp khoa Lý luận - Sáng tác - Chỉ huy, Học viện Âm nhạc quốc gia Hà Nội, công tác tại Viện nghiên cứu Văn hoá dân gian Việt Nam, Viện Hàn lâm khoa học xã hội Việt Nam. Thơ của ông được đăng rải rác trên các báo, tạp chí trung ương và địa phương. Ông là hội viên Hội Văn học nghệ thuật Hà Nội.  Ngoài thơ, ông còn được biết đến là nhạc sĩ có duyên có sáng tác cho lứa tuổi thiếu nhi. Trong cả hai lĩnh vực là nghiên cứu lý luận - sáng tác âm nhạc và nghiên cứu văn hoá dân gian ông đều có những thành công được ghi nhận. Các ca khúc của ông được các bạn trẻ yêu mến, các bé vẫn hát Mưa bóng mây, Chú bộ đội và cơn mưa do chính ông phổ nhạc những bài thơ của mình. Nhiều công trình nghiên cứu của ông được giải của Hội Văn nghệ Dân gian Việt Nam, được giới nghiên cứu đánh giá cao và ông đã có đến 5-6 đầu sách in riêng dầy dặn.</vt:lpstr>
      <vt:lpstr>PowerPoint Presentation</vt:lpstr>
      <vt:lpstr>Câu 1</vt:lpstr>
      <vt:lpstr>Câu 2</vt:lpstr>
      <vt:lpstr>Câu 3</vt:lpstr>
      <vt:lpstr>Câu 4</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ninhngocson57594@gmail.com</cp:lastModifiedBy>
  <cp:revision>17</cp:revision>
  <dcterms:created xsi:type="dcterms:W3CDTF">2021-09-18T14:57:00Z</dcterms:created>
  <dcterms:modified xsi:type="dcterms:W3CDTF">2024-09-25T14:24:21Z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2FC904F780224E599A3230AF2E8CBE09</vt:lpwstr>
  </property>
  <property fmtid="{D5CDD505-2E9C-101B-9397-08002B2CF9AE}" pid="3" name="KSOProductBuildVer">
    <vt:lpwstr>1033-11.2.0.10296</vt:lpwstr>
  </property>
</Properties>
</file>