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3" r:id="rId2"/>
    <p:sldMasterId id="2147483749" r:id="rId3"/>
    <p:sldMasterId id="2147483762" r:id="rId4"/>
    <p:sldMasterId id="2147483775" r:id="rId5"/>
    <p:sldMasterId id="2147483788" r:id="rId6"/>
    <p:sldMasterId id="2147483800" r:id="rId7"/>
    <p:sldMasterId id="2147483812" r:id="rId8"/>
  </p:sldMasterIdLst>
  <p:notesMasterIdLst>
    <p:notesMasterId r:id="rId27"/>
  </p:notesMasterIdLst>
  <p:sldIdLst>
    <p:sldId id="499" r:id="rId9"/>
    <p:sldId id="7774" r:id="rId10"/>
    <p:sldId id="7770" r:id="rId11"/>
    <p:sldId id="7771" r:id="rId12"/>
    <p:sldId id="7747" r:id="rId13"/>
    <p:sldId id="7763" r:id="rId14"/>
    <p:sldId id="7748" r:id="rId15"/>
    <p:sldId id="7749" r:id="rId16"/>
    <p:sldId id="7766" r:id="rId17"/>
    <p:sldId id="7772" r:id="rId18"/>
    <p:sldId id="7768" r:id="rId19"/>
    <p:sldId id="7767" r:id="rId20"/>
    <p:sldId id="7773" r:id="rId21"/>
    <p:sldId id="509" r:id="rId22"/>
    <p:sldId id="510" r:id="rId23"/>
    <p:sldId id="511" r:id="rId24"/>
    <p:sldId id="512" r:id="rId25"/>
    <p:sldId id="51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60"/>
  </p:normalViewPr>
  <p:slideViewPr>
    <p:cSldViewPr snapToGrid="0">
      <p:cViewPr varScale="1">
        <p:scale>
          <a:sx n="63" d="100"/>
          <a:sy n="63" d="100"/>
        </p:scale>
        <p:origin x="7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3CC6C-036D-48F4-87D5-10F66EDBD956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4517D-EF2F-4B2C-9E75-9B01BC7AB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85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18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slide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BD2A6-323F-4802-8465-E744631708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882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 chọn củ cả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BD2A6-323F-4802-8465-E744631708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041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479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871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398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127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943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31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574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41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9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3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5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12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3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17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47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95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24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9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20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32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3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93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71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1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32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4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97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54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6130" y="91171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1678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13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432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6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519610-83FA-4AAF-B805-38DDFD41E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68" y="9589169"/>
            <a:ext cx="5261809" cy="52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6862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8838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7438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11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16130" y="91171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2368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9591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3105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8353" y="1661697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0577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6695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48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5623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756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1887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8664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0921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8353" y="1661697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8206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9378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002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2383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809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97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8284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024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2248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0536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8209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5584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6323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995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172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012" y="-57050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1" y="797718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461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0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9870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012" y="-57050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2787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851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012" y="-57050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5589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5679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8002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235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012" y="-57050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1" y="797718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0019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5889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516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95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0293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2042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8021" y="-29798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7505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4649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8021" y="-29798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0004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354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0673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1227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8021" y="-29798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1" y="1555299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9463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78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57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6927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61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833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855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11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389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59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2025/9/6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91329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616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61465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72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1063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37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59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1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1BAECF53-56D6-8E8B-B110-340A2FF8FF3B}"/>
              </a:ext>
            </a:extLst>
          </p:cNvPr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8" name="图片 6" descr="白板">
            <a:extLst>
              <a:ext uri="{FF2B5EF4-FFF2-40B4-BE49-F238E27FC236}">
                <a16:creationId xmlns:a16="http://schemas.microsoft.com/office/drawing/2014/main" id="{E85C8B4A-9C7D-1674-C907-663508EB20E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262759" y="136634"/>
            <a:ext cx="11592910" cy="6589987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644C5B6-01D0-B437-43D6-D31ACB41943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17731"/>
            <a:ext cx="1582166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0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36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79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49015" y="-37324"/>
            <a:ext cx="209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0215145" y="6484339"/>
            <a:ext cx="209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zh-CN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35262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2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81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49015" y="-37324"/>
            <a:ext cx="209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0215145" y="6484339"/>
            <a:ext cx="209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zh-CN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35262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9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15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84A89084-E84B-4A54-AFF8-8863B162BD9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982904-CF7B-909E-DF58-41FC1BDF096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391794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microsoft.com/office/2007/relationships/hdphoto" Target="../media/hdphoto4.wdp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8.png"/><Relationship Id="rId5" Type="http://schemas.openxmlformats.org/officeDocument/2006/relationships/image" Target="../media/image23.png"/><Relationship Id="rId1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3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41.gif"/><Relationship Id="rId18" Type="http://schemas.openxmlformats.org/officeDocument/2006/relationships/image" Target="../media/image45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42.gif"/><Relationship Id="rId17" Type="http://schemas.openxmlformats.org/officeDocument/2006/relationships/image" Target="../media/image49.gif"/><Relationship Id="rId2" Type="http://schemas.openxmlformats.org/officeDocument/2006/relationships/audio" Target="../media/media5.mp3"/><Relationship Id="rId16" Type="http://schemas.openxmlformats.org/officeDocument/2006/relationships/image" Target="../media/image48.gif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36.xml"/><Relationship Id="rId5" Type="http://schemas.microsoft.com/office/2007/relationships/media" Target="../media/media7.mp3"/><Relationship Id="rId15" Type="http://schemas.openxmlformats.org/officeDocument/2006/relationships/image" Target="../media/image47.gif"/><Relationship Id="rId10" Type="http://schemas.openxmlformats.org/officeDocument/2006/relationships/audio" Target="../media/media9.mp3"/><Relationship Id="rId19" Type="http://schemas.openxmlformats.org/officeDocument/2006/relationships/image" Target="../media/image18.png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image" Target="../media/image4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image" Target="../media/image50.gif"/><Relationship Id="rId12" Type="http://schemas.openxmlformats.org/officeDocument/2006/relationships/image" Target="../media/image52.gi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4.gif"/><Relationship Id="rId1" Type="http://schemas.openxmlformats.org/officeDocument/2006/relationships/slideLayout" Target="../slideLayouts/slideLayout48.xml"/><Relationship Id="rId6" Type="http://schemas.openxmlformats.org/officeDocument/2006/relationships/audio" Target="../media/audio6.wav"/><Relationship Id="rId11" Type="http://schemas.openxmlformats.org/officeDocument/2006/relationships/image" Target="../media/image49.gif"/><Relationship Id="rId5" Type="http://schemas.openxmlformats.org/officeDocument/2006/relationships/audio" Target="../media/audio5.wav"/><Relationship Id="rId15" Type="http://schemas.openxmlformats.org/officeDocument/2006/relationships/image" Target="../media/image45.png"/><Relationship Id="rId10" Type="http://schemas.openxmlformats.org/officeDocument/2006/relationships/image" Target="../media/image51.gif"/><Relationship Id="rId4" Type="http://schemas.openxmlformats.org/officeDocument/2006/relationships/audio" Target="../media/audio4.wav"/><Relationship Id="rId9" Type="http://schemas.openxmlformats.org/officeDocument/2006/relationships/image" Target="../media/image41.gif"/><Relationship Id="rId1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openxmlformats.org/officeDocument/2006/relationships/image" Target="../media/image45.png"/><Relationship Id="rId3" Type="http://schemas.openxmlformats.org/officeDocument/2006/relationships/audio" Target="../media/audio5.wav"/><Relationship Id="rId7" Type="http://schemas.openxmlformats.org/officeDocument/2006/relationships/image" Target="../media/image41.gif"/><Relationship Id="rId12" Type="http://schemas.microsoft.com/office/2007/relationships/hdphoto" Target="../media/hdphoto7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2.gif"/><Relationship Id="rId11" Type="http://schemas.openxmlformats.org/officeDocument/2006/relationships/image" Target="../media/image53.png"/><Relationship Id="rId5" Type="http://schemas.openxmlformats.org/officeDocument/2006/relationships/image" Target="../media/image50.gif"/><Relationship Id="rId10" Type="http://schemas.openxmlformats.org/officeDocument/2006/relationships/image" Target="../media/image52.gif"/><Relationship Id="rId4" Type="http://schemas.openxmlformats.org/officeDocument/2006/relationships/audio" Target="../media/audio6.wav"/><Relationship Id="rId9" Type="http://schemas.openxmlformats.org/officeDocument/2006/relationships/image" Target="../media/image49.gif"/><Relationship Id="rId14" Type="http://schemas.openxmlformats.org/officeDocument/2006/relationships/image" Target="../media/image5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image" Target="../media/image42.gif"/><Relationship Id="rId12" Type="http://schemas.openxmlformats.org/officeDocument/2006/relationships/image" Target="../media/image4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6.gif"/><Relationship Id="rId11" Type="http://schemas.openxmlformats.org/officeDocument/2006/relationships/image" Target="../media/image57.gif"/><Relationship Id="rId5" Type="http://schemas.openxmlformats.org/officeDocument/2006/relationships/image" Target="../media/image50.gif"/><Relationship Id="rId10" Type="http://schemas.openxmlformats.org/officeDocument/2006/relationships/image" Target="../media/image49.gif"/><Relationship Id="rId4" Type="http://schemas.openxmlformats.org/officeDocument/2006/relationships/audio" Target="../media/audio6.wav"/><Relationship Id="rId9" Type="http://schemas.openxmlformats.org/officeDocument/2006/relationships/image" Target="../media/image51.gif"/><Relationship Id="rId1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81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.xml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26.png"/><Relationship Id="rId1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2.wav"/><Relationship Id="rId1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2">
            <a:extLst>
              <a:ext uri="{FF2B5EF4-FFF2-40B4-BE49-F238E27FC236}">
                <a16:creationId xmlns:a16="http://schemas.microsoft.com/office/drawing/2014/main" id="{02EA1429-FCDE-4BC8-BB8B-09249DEEA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80" y="0"/>
            <a:ext cx="1858190" cy="14272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8" b="100000" l="42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4618181"/>
            <a:ext cx="1473200" cy="147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472" y="-166777"/>
            <a:ext cx="1523956" cy="1508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5484" y="1841567"/>
            <a:ext cx="9272820" cy="25239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326255" y="1958084"/>
            <a:ext cx="981772" cy="10129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05484" y="784851"/>
            <a:ext cx="3365025" cy="8040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HoneyCream" pitchFamily="2" charset="0"/>
                <a:cs typeface="+mn-cs"/>
              </a:rPr>
              <a:t>Luyện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HoneyCream" pitchFamily="2" charset="0"/>
                <a:cs typeface="+mn-cs"/>
              </a:rPr>
              <a:t> 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HoneyCream" pitchFamily="2" charset="0"/>
                <a:cs typeface="+mn-cs"/>
              </a:rPr>
              <a:t>từ và câu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7 HoneyCream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62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2">
            <a:extLst>
              <a:ext uri="{FF2B5EF4-FFF2-40B4-BE49-F238E27FC236}">
                <a16:creationId xmlns:a16="http://schemas.microsoft.com/office/drawing/2014/main" id="{AB7C4209-D18E-E335-674D-6373140021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33245" y="858350"/>
            <a:ext cx="927539" cy="89098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</a:t>
            </a:r>
            <a:r>
              <a:rPr kumimoji="0" lang="vi-VN" altLang="zh-CN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kumimoji="0" lang="fr-FR" altLang="zh-CN" sz="3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圆角矩形 7">
            <a:extLst>
              <a:ext uri="{FF2B5EF4-FFF2-40B4-BE49-F238E27FC236}">
                <a16:creationId xmlns:a16="http://schemas.microsoft.com/office/drawing/2014/main" id="{6D02226C-250E-9AD1-6D55-E2E6A60DD11A}"/>
              </a:ext>
            </a:extLst>
          </p:cNvPr>
          <p:cNvSpPr/>
          <p:nvPr/>
        </p:nvSpPr>
        <p:spPr bwMode="auto">
          <a:xfrm>
            <a:off x="222689" y="3186748"/>
            <a:ext cx="11577969" cy="879366"/>
          </a:xfrm>
          <a:prstGeom prst="roundRect">
            <a:avLst>
              <a:gd name="adj" fmla="val 7848"/>
            </a:avLst>
          </a:prstGeom>
          <a:solidFill>
            <a:srgbClr val="A2CC4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2" indent="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Cambria" panose="02040503050406030204" pitchFamily="18" charset="0"/>
              <a:ea typeface="FZHei-B01S"/>
              <a:cs typeface="+mn-ea"/>
              <a:sym typeface="+mn-lt"/>
            </a:endParaRPr>
          </a:p>
        </p:txBody>
      </p:sp>
      <p:sp>
        <p:nvSpPr>
          <p:cNvPr id="7" name="圆角矩形 9">
            <a:extLst>
              <a:ext uri="{FF2B5EF4-FFF2-40B4-BE49-F238E27FC236}">
                <a16:creationId xmlns:a16="http://schemas.microsoft.com/office/drawing/2014/main" id="{01EA0FD1-0515-E07C-87BA-BD220690E072}"/>
              </a:ext>
            </a:extLst>
          </p:cNvPr>
          <p:cNvSpPr/>
          <p:nvPr/>
        </p:nvSpPr>
        <p:spPr bwMode="auto">
          <a:xfrm>
            <a:off x="388156" y="4304962"/>
            <a:ext cx="11247033" cy="927884"/>
          </a:xfrm>
          <a:prstGeom prst="roundRect">
            <a:avLst>
              <a:gd name="adj" fmla="val 7848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2" indent="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Cambria" panose="02040503050406030204" pitchFamily="18" charset="0"/>
              <a:ea typeface="FZHei-B01S"/>
              <a:cs typeface="+mn-ea"/>
              <a:sym typeface="+mn-lt"/>
            </a:endParaRPr>
          </a:p>
        </p:txBody>
      </p:sp>
      <p:sp>
        <p:nvSpPr>
          <p:cNvPr id="8" name="圆角矩形 13">
            <a:extLst>
              <a:ext uri="{FF2B5EF4-FFF2-40B4-BE49-F238E27FC236}">
                <a16:creationId xmlns:a16="http://schemas.microsoft.com/office/drawing/2014/main" id="{91746532-834A-1ED5-7181-BECB5A8297E2}"/>
              </a:ext>
            </a:extLst>
          </p:cNvPr>
          <p:cNvSpPr/>
          <p:nvPr/>
        </p:nvSpPr>
        <p:spPr bwMode="auto">
          <a:xfrm>
            <a:off x="222690" y="1860695"/>
            <a:ext cx="11510505" cy="1116053"/>
          </a:xfrm>
          <a:prstGeom prst="roundRect">
            <a:avLst>
              <a:gd name="adj" fmla="val 7848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2" indent="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Cambria" panose="02040503050406030204" pitchFamily="18" charset="0"/>
              <a:ea typeface="FZHei-B01S"/>
              <a:cs typeface="+mn-ea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54E5B7-EE0E-C862-3CB9-DCB2E58ACE63}"/>
              </a:ext>
            </a:extLst>
          </p:cNvPr>
          <p:cNvSpPr txBox="1"/>
          <p:nvPr/>
        </p:nvSpPr>
        <p:spPr>
          <a:xfrm>
            <a:off x="388156" y="2054370"/>
            <a:ext cx="117703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M: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cô bác nông dân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đang gặt lúa.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384A17-F331-919D-E63C-A111656A0E4E}"/>
              </a:ext>
            </a:extLst>
          </p:cNvPr>
          <p:cNvSpPr txBox="1"/>
          <p:nvPr/>
        </p:nvSpPr>
        <p:spPr>
          <a:xfrm>
            <a:off x="0" y="3258996"/>
            <a:ext cx="11912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 vịt đang bơi lội tung tăng dưới nước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67B6ED-43F0-0D76-AB28-4A539C438000}"/>
              </a:ext>
            </a:extLst>
          </p:cNvPr>
          <p:cNvSpPr txBox="1"/>
          <p:nvPr/>
        </p:nvSpPr>
        <p:spPr>
          <a:xfrm>
            <a:off x="847722" y="4348362"/>
            <a:ext cx="10095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 gái đang mang nước ra đồng cho mẹ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459ABD-F7E1-BD3D-E328-7567E1374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551" y="543381"/>
            <a:ext cx="8181541" cy="1609483"/>
          </a:xfrm>
          <a:prstGeom prst="rect">
            <a:avLst/>
          </a:prstGeom>
        </p:spPr>
      </p:pic>
      <p:sp>
        <p:nvSpPr>
          <p:cNvPr id="13" name="圆角矩形 9">
            <a:extLst>
              <a:ext uri="{FF2B5EF4-FFF2-40B4-BE49-F238E27FC236}">
                <a16:creationId xmlns:a16="http://schemas.microsoft.com/office/drawing/2014/main" id="{C57CEACF-B384-AB90-1DEE-F18D96CF3560}"/>
              </a:ext>
            </a:extLst>
          </p:cNvPr>
          <p:cNvSpPr/>
          <p:nvPr/>
        </p:nvSpPr>
        <p:spPr bwMode="auto">
          <a:xfrm>
            <a:off x="354425" y="5452194"/>
            <a:ext cx="11247033" cy="927884"/>
          </a:xfrm>
          <a:prstGeom prst="roundRect">
            <a:avLst>
              <a:gd name="adj" fmla="val 7848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2" indent="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Cambria" panose="02040503050406030204" pitchFamily="18" charset="0"/>
              <a:ea typeface="FZHei-B01S"/>
              <a:cs typeface="+mn-ea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FA2337-22D5-C4C1-5B24-82A97509089B}"/>
              </a:ext>
            </a:extLst>
          </p:cNvPr>
          <p:cNvSpPr txBox="1"/>
          <p:nvPr/>
        </p:nvSpPr>
        <p:spPr>
          <a:xfrm>
            <a:off x="626342" y="5452194"/>
            <a:ext cx="10095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noProof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 bé đang chơi thả diều.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73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3" name="矩形: 圆角 1">
            <a:extLst>
              <a:ext uri="{FF2B5EF4-FFF2-40B4-BE49-F238E27FC236}">
                <a16:creationId xmlns:a16="http://schemas.microsoft.com/office/drawing/2014/main" id="{F9939FB3-A75D-4350-8ED1-6AE709752AED}"/>
              </a:ext>
            </a:extLst>
          </p:cNvPr>
          <p:cNvSpPr/>
          <p:nvPr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id="{A3626E8F-DDD3-49F1-99C3-B59A8CD062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349" y="-48638"/>
            <a:ext cx="6977038" cy="6400800"/>
          </a:xfrm>
          <a:prstGeom prst="rect">
            <a:avLst/>
          </a:prstGeom>
        </p:spPr>
      </p:pic>
      <p:pic>
        <p:nvPicPr>
          <p:cNvPr id="47" name="Picture 46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512C555D-C722-43B2-A4F6-441ECD0758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74EBFAC-E876-4B17-8670-58B7FA6A976D}"/>
              </a:ext>
            </a:extLst>
          </p:cNvPr>
          <p:cNvSpPr txBox="1"/>
          <p:nvPr/>
        </p:nvSpPr>
        <p:spPr>
          <a:xfrm>
            <a:off x="3104708" y="1302341"/>
            <a:ext cx="5067190" cy="2688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VBT 2 – 3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lang="vi-VN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Lưu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bắt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),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cuối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chấm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endParaRPr lang="en-US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35" name="Picture 34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FA252F38-3F78-49E6-B76C-15D75FB30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E1A15A6-58D3-4136-9CDF-38559A1090D3}"/>
              </a:ext>
            </a:extLst>
          </p:cNvPr>
          <p:cNvSpPr txBox="1"/>
          <p:nvPr/>
        </p:nvSpPr>
        <p:spPr>
          <a:xfrm>
            <a:off x="1222744" y="579924"/>
            <a:ext cx="102497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Ghép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Chép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Rounded Rectangle 1">
            <a:extLst>
              <a:ext uri="{FF2B5EF4-FFF2-40B4-BE49-F238E27FC236}">
                <a16:creationId xmlns:a16="http://schemas.microsoft.com/office/drawing/2014/main" id="{986E748C-6630-45DB-81A9-8AE21E041A89}"/>
              </a:ext>
            </a:extLst>
          </p:cNvPr>
          <p:cNvSpPr/>
          <p:nvPr/>
        </p:nvSpPr>
        <p:spPr>
          <a:xfrm>
            <a:off x="2844348" y="1867424"/>
            <a:ext cx="2358024" cy="86409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5" name="Rounded Rectangle 28">
            <a:extLst>
              <a:ext uri="{FF2B5EF4-FFF2-40B4-BE49-F238E27FC236}">
                <a16:creationId xmlns:a16="http://schemas.microsoft.com/office/drawing/2014/main" id="{F933A7FD-50C1-467E-8F10-EDF99F802DE4}"/>
              </a:ext>
            </a:extLst>
          </p:cNvPr>
          <p:cNvSpPr/>
          <p:nvPr/>
        </p:nvSpPr>
        <p:spPr>
          <a:xfrm>
            <a:off x="6769238" y="1847414"/>
            <a:ext cx="2358024" cy="86409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6" name="Rounded Rectangle 6">
            <a:extLst>
              <a:ext uri="{FF2B5EF4-FFF2-40B4-BE49-F238E27FC236}">
                <a16:creationId xmlns:a16="http://schemas.microsoft.com/office/drawing/2014/main" id="{5DAEE0F3-8E10-495E-8DFE-78982A34BD13}"/>
              </a:ext>
            </a:extLst>
          </p:cNvPr>
          <p:cNvSpPr/>
          <p:nvPr/>
        </p:nvSpPr>
        <p:spPr>
          <a:xfrm>
            <a:off x="6304723" y="3179281"/>
            <a:ext cx="3607186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ay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7" name="Rounded Rectangle 7">
            <a:extLst>
              <a:ext uri="{FF2B5EF4-FFF2-40B4-BE49-F238E27FC236}">
                <a16:creationId xmlns:a16="http://schemas.microsoft.com/office/drawing/2014/main" id="{EAEC696D-47AC-4707-8FF5-6FC62E4A26C4}"/>
              </a:ext>
            </a:extLst>
          </p:cNvPr>
          <p:cNvSpPr/>
          <p:nvPr/>
        </p:nvSpPr>
        <p:spPr>
          <a:xfrm>
            <a:off x="6328141" y="4119774"/>
            <a:ext cx="5311409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đua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hót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vòm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8" name="Rounded Rectangle 8">
            <a:extLst>
              <a:ext uri="{FF2B5EF4-FFF2-40B4-BE49-F238E27FC236}">
                <a16:creationId xmlns:a16="http://schemas.microsoft.com/office/drawing/2014/main" id="{A93C65A9-65A4-4DB7-A291-4C3953A2F395}"/>
              </a:ext>
            </a:extLst>
          </p:cNvPr>
          <p:cNvSpPr/>
          <p:nvPr/>
        </p:nvSpPr>
        <p:spPr>
          <a:xfrm>
            <a:off x="6304721" y="4913781"/>
            <a:ext cx="3780405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bơi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dưới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nước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9" name="Rounded Rectangle 2">
            <a:extLst>
              <a:ext uri="{FF2B5EF4-FFF2-40B4-BE49-F238E27FC236}">
                <a16:creationId xmlns:a16="http://schemas.microsoft.com/office/drawing/2014/main" id="{52C2977F-4B09-42A2-A001-A33190CD6C8C}"/>
              </a:ext>
            </a:extLst>
          </p:cNvPr>
          <p:cNvSpPr/>
          <p:nvPr/>
        </p:nvSpPr>
        <p:spPr>
          <a:xfrm>
            <a:off x="2647950" y="3139418"/>
            <a:ext cx="213025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Chim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chóc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0" name="Rounded Rectangle 15">
            <a:extLst>
              <a:ext uri="{FF2B5EF4-FFF2-40B4-BE49-F238E27FC236}">
                <a16:creationId xmlns:a16="http://schemas.microsoft.com/office/drawing/2014/main" id="{40C03522-E68D-467A-9F93-E72293CDFC89}"/>
              </a:ext>
            </a:extLst>
          </p:cNvPr>
          <p:cNvSpPr/>
          <p:nvPr/>
        </p:nvSpPr>
        <p:spPr>
          <a:xfrm>
            <a:off x="2743200" y="4011640"/>
            <a:ext cx="203500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Bầy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ong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1" name="Rounded Rectangle 16">
            <a:extLst>
              <a:ext uri="{FF2B5EF4-FFF2-40B4-BE49-F238E27FC236}">
                <a16:creationId xmlns:a16="http://schemas.microsoft.com/office/drawing/2014/main" id="{57E090DA-F030-4454-BC1E-03C8EB9A5D31}"/>
              </a:ext>
            </a:extLst>
          </p:cNvPr>
          <p:cNvSpPr/>
          <p:nvPr/>
        </p:nvSpPr>
        <p:spPr>
          <a:xfrm>
            <a:off x="2860938" y="4883862"/>
            <a:ext cx="1917271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Đàn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933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713 L -3.95833E-6 0.06875 C -0.01432 0.05301 -0.01119 0.05301 -0.03099 0.04514 L -0.07799 0.03195 C -0.08593 0.03982 -0.09257 0.06088 -0.10026 0.03195 C -0.10182 0.0294 -0.10338 0.01621 -0.10494 0.00579 C -0.10664 0.01875 -0.10846 0.03727 -0.11015 0.04514 C -0.11158 0.05301 -0.11302 0.05024 -0.11445 0.05811 C -0.12109 0.09491 -0.11979 0.07662 -0.12278 0.13172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7 0.00232 L -0.04727 0.00185 C -0.05247 -0.00717 -0.05742 -0.01759 -0.06263 -0.02662 C -0.06667 -0.03287 -0.0707 -0.03819 -0.07461 -0.04398 C -0.0763 -0.04583 -0.07787 -0.04699 -0.0793 -0.0493 C -0.08958 -0.0669 -0.0763 -0.04907 -0.08568 -0.06111 C -0.08685 -0.06435 -0.08802 -0.06782 -0.08932 -0.07083 C -0.09011 -0.07222 -0.09102 -0.07315 -0.0918 -0.07477 C -0.09271 -0.07639 -0.09349 -0.0787 -0.0944 -0.08032 C -0.09544 -0.08217 -0.09636 -0.08264 -0.09727 -0.08426 C -0.09831 -0.08565 -0.09922 -0.08819 -0.10026 -0.09004 C -0.10078 -0.09213 -0.10117 -0.09398 -0.10182 -0.09583 C -0.10274 -0.09884 -0.10521 -0.10602 -0.10573 -0.10741 C -0.10625 -0.10903 -0.1069 -0.10995 -0.10755 -0.11111 C -0.10794 -0.11319 -0.10833 -0.11597 -0.10872 -0.1169 C -0.11237 -0.12523 -0.10951 -0.11273 -0.11237 -0.12292 C -0.11302 -0.12477 -0.11354 -0.12847 -0.11419 -0.13032 C -0.11602 -0.13565 -0.11537 -0.12963 -0.11667 -0.13426 C -0.11992 -0.1456 -0.11784 -0.14398 -0.12044 -0.14398 " pathEditMode="relative" rAng="0" ptsTypes="AAAAAAAAAAAAAAAAAAA"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4 0.00093 L -0.04584 0.00116 C -0.0474 0.00093 -0.04883 0.0007 -0.05 0.0007 C -0.05248 0.00023 -0.05053 0.00047 -0.05326 -2.22222E-6 C -0.05365 -2.22222E-6 -0.05443 -2.22222E-6 -0.05508 -2.22222E-6 C -0.05573 -0.00023 -0.05612 -0.00023 -0.05678 -0.00046 C -0.05873 -0.00069 -0.06329 -0.00116 -0.06459 -0.00116 C -0.06524 -0.00116 -0.06602 -0.00116 -0.06667 -0.00139 C -0.07071 -0.00208 -0.06706 -0.00162 -0.07305 -0.00208 C -0.07435 -0.00208 -0.07553 -0.00231 -0.0767 -0.00231 C -0.07735 -0.00231 -0.07826 -0.00254 -0.07904 -0.00254 C -0.0793 -0.00254 -0.07969 -0.00278 -0.08034 -0.00278 C -0.08099 -0.00278 -0.08178 -0.00278 -0.08256 -0.00278 C -0.08282 -0.00301 -0.08282 -0.00301 -0.08347 -0.00324 C -0.08425 -0.00324 -0.08529 -0.00324 -0.08607 -0.00324 C -0.08737 -0.00347 -0.08868 -0.00347 -0.08972 -0.0037 C -0.09987 -0.00486 -0.08763 -0.00347 -0.09284 -0.00416 C -0.09441 -0.0044 -0.09584 -0.00463 -0.0974 -0.00486 C -0.09792 -0.00486 -0.0987 -0.00486 -0.09922 -0.00486 C -0.10261 -0.00486 -0.10586 -0.00486 -0.10925 -0.00486 C -0.1142 -0.00509 -0.10495 -0.00486 -0.11941 -0.00509 C -0.11993 -0.00509 -0.12019 -0.00532 -0.12045 -0.00532 C -0.12097 -0.00532 -0.12123 -0.00555 -0.12188 -0.00555 C -0.12214 -0.00578 -0.12253 -0.00555 -0.12253 -0.00555 " pathEditMode="relative" rAng="0" ptsTypes="AAAAAAAAAAAAAAAAAAAAAAAA">
                                      <p:cBhvr>
                                        <p:cTn id="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2AE0E2-D132-53A6-8EF2-A705214F1C13}"/>
              </a:ext>
            </a:extLst>
          </p:cNvPr>
          <p:cNvSpPr/>
          <p:nvPr/>
        </p:nvSpPr>
        <p:spPr>
          <a:xfrm>
            <a:off x="92250" y="160504"/>
            <a:ext cx="12005912" cy="6561137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F8F875A-2D7B-8CCE-498C-D4B5118D4F05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29974C22-D4A0-E6C6-7C61-08BF4C3CA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6463" y="160504"/>
            <a:ext cx="12368463" cy="72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vi-VN" altLang="zh-C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Em hãy chép lại các câu đó.</a:t>
            </a:r>
            <a:endParaRPr lang="zh-CN" altLang="en-US" sz="4000" b="1" dirty="0">
              <a:solidFill>
                <a:schemeClr val="bg1"/>
              </a:solidFill>
              <a:latin typeface="Cambria" panose="020405030504060302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F61F8B-C566-D39C-38DD-77FB6752B4AF}"/>
              </a:ext>
            </a:extLst>
          </p:cNvPr>
          <p:cNvSpPr/>
          <p:nvPr/>
        </p:nvSpPr>
        <p:spPr>
          <a:xfrm>
            <a:off x="264776" y="1623997"/>
            <a:ext cx="1043041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Chim chóc đua nhau hót trong vườn.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B05333-2AB8-5EBD-5AE3-523DC07958AF}"/>
              </a:ext>
            </a:extLst>
          </p:cNvPr>
          <p:cNvSpPr/>
          <p:nvPr/>
        </p:nvSpPr>
        <p:spPr>
          <a:xfrm>
            <a:off x="527676" y="2640102"/>
            <a:ext cx="68243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Bầy ong bay đi tìm hoa.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FB2B7C-CB0A-C470-1E33-48193F7B2DB3}"/>
              </a:ext>
            </a:extLst>
          </p:cNvPr>
          <p:cNvSpPr/>
          <p:nvPr/>
        </p:nvSpPr>
        <p:spPr>
          <a:xfrm>
            <a:off x="351986" y="3683781"/>
            <a:ext cx="736086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 cá bơi dưới hồ nước.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5D0DCC-018C-B025-11EC-4738C34726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52" b="98485" l="7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340" y="2222021"/>
            <a:ext cx="4758953" cy="475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7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432" y="3146637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5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4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34454" y="1388275"/>
            <a:ext cx="52468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: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bé, bà ngoại, con thỏ.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224722" y="26777"/>
            <a:ext cx="8606202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Dòng nào chứa những từ chỉ sự vật?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55961" y="1852307"/>
            <a:ext cx="52468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: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 bé,  học bài, con chim.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29499" y="2279587"/>
            <a:ext cx="52468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: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học bài, đi ngủ, bơi lội.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42730" y="2769858"/>
            <a:ext cx="52468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 :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cá, em bé, hát ca.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34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7305 0.2794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46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1029 0.279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08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3334 0.2713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nào dưới đây là từ chỉ sự vật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387206" y="1249732"/>
            <a:ext cx="52468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: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ăn cơm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389113" y="1774157"/>
            <a:ext cx="52468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: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bác nông dân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387206" y="2218004"/>
            <a:ext cx="52468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: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tưới 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389113" y="2720941"/>
            <a:ext cx="52468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 :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nhổ cà rốt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06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7787 0.30487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93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1029 0.3018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08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3672 0.26852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875003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là học sinh lớp 3 là câu giới thiệu hay câu nêu hoạt động?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925644" y="6089825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220167" y="1574622"/>
            <a:ext cx="61391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nêu hoạt động.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357674" y="2333832"/>
            <a:ext cx="52468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giới thiệu.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44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3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5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"/>
                            </p:stCondLst>
                            <p:childTnLst>
                              <p:par>
                                <p:cTn id="5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8425 0.22547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06" y="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2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1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2461 0.29561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4" y="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500"/>
                            </p:stCondLst>
                            <p:childTnLst>
                              <p:par>
                                <p:cTn id="1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32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62B0C-26F3-7CF7-E0BC-4DE3FAD47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xverse2Fmedia2Fc78146eb-5127-4da5-8081-d0a869b5f019_seed1331485574">
            <a:hlinkClick r:id="" action="ppaction://media"/>
            <a:extLst>
              <a:ext uri="{FF2B5EF4-FFF2-40B4-BE49-F238E27FC236}">
                <a16:creationId xmlns:a16="http://schemas.microsoft.com/office/drawing/2014/main" id="{41F517A3-D04E-98C6-D20B-6A7B72DC199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Am_thanh_moi_truong_nong_thon_lang_que-www_tiengdong_com">
            <a:hlinkClick r:id="" action="ppaction://media"/>
            <a:extLst>
              <a:ext uri="{FF2B5EF4-FFF2-40B4-BE49-F238E27FC236}">
                <a16:creationId xmlns:a16="http://schemas.microsoft.com/office/drawing/2014/main" id="{1FD80260-EA1A-B886-1384-A45A9024EF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93060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03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0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BD8E75F-D98F-47B8-9043-BDF4DFC35B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32"/>
          <a:stretch/>
        </p:blipFill>
        <p:spPr>
          <a:xfrm>
            <a:off x="5323140" y="1522247"/>
            <a:ext cx="6708270" cy="3262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794FF2AA-0804-4CAF-803C-E14F764E7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843072"/>
              </p:ext>
            </p:extLst>
          </p:nvPr>
        </p:nvGraphicFramePr>
        <p:xfrm>
          <a:off x="5495793" y="4987548"/>
          <a:ext cx="6187152" cy="1857820"/>
        </p:xfrm>
        <a:graphic>
          <a:graphicData uri="http://schemas.openxmlformats.org/drawingml/2006/table">
            <a:tbl>
              <a:tblPr firstRow="1" bandRow="1"/>
              <a:tblGrid>
                <a:gridCol w="2062384">
                  <a:extLst>
                    <a:ext uri="{9D8B030D-6E8A-4147-A177-3AD203B41FA5}">
                      <a16:colId xmlns:a16="http://schemas.microsoft.com/office/drawing/2014/main" val="2291636980"/>
                    </a:ext>
                  </a:extLst>
                </a:gridCol>
                <a:gridCol w="2062384">
                  <a:extLst>
                    <a:ext uri="{9D8B030D-6E8A-4147-A177-3AD203B41FA5}">
                      <a16:colId xmlns:a16="http://schemas.microsoft.com/office/drawing/2014/main" val="2495621826"/>
                    </a:ext>
                  </a:extLst>
                </a:gridCol>
                <a:gridCol w="2062384">
                  <a:extLst>
                    <a:ext uri="{9D8B030D-6E8A-4147-A177-3AD203B41FA5}">
                      <a16:colId xmlns:a16="http://schemas.microsoft.com/office/drawing/2014/main" val="2323058943"/>
                    </a:ext>
                  </a:extLst>
                </a:gridCol>
              </a:tblGrid>
              <a:tr h="37156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495564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995240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bác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gặt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lúa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321581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trâu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gặm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cỏ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380126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965121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4357DD0F-6012-4B91-B44F-EB15C72B1848}"/>
              </a:ext>
            </a:extLst>
          </p:cNvPr>
          <p:cNvSpPr txBox="1"/>
          <p:nvPr/>
        </p:nvSpPr>
        <p:spPr>
          <a:xfrm>
            <a:off x="1235134" y="445029"/>
            <a:ext cx="9137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Dựa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tranh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sự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vật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hoạt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động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mẫu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 </a:t>
            </a:r>
            <a:endParaRPr lang="vi-VN" sz="32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760E2C5-5D15-405A-9FF3-884DDAE5382E}"/>
              </a:ext>
            </a:extLst>
          </p:cNvPr>
          <p:cNvCxnSpPr>
            <a:cxnSpLocks/>
          </p:cNvCxnSpPr>
          <p:nvPr/>
        </p:nvCxnSpPr>
        <p:spPr>
          <a:xfrm>
            <a:off x="6527651" y="941542"/>
            <a:ext cx="1406674" cy="0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B97BC75-9C9C-4D28-8AE2-80F65CFF78D9}"/>
              </a:ext>
            </a:extLst>
          </p:cNvPr>
          <p:cNvCxnSpPr>
            <a:cxnSpLocks/>
          </p:cNvCxnSpPr>
          <p:nvPr/>
        </p:nvCxnSpPr>
        <p:spPr>
          <a:xfrm>
            <a:off x="8677275" y="941542"/>
            <a:ext cx="1200150" cy="11997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E46FE8A-4E40-486A-9AC3-CE496DB7121B}"/>
              </a:ext>
            </a:extLst>
          </p:cNvPr>
          <p:cNvCxnSpPr>
            <a:cxnSpLocks/>
          </p:cNvCxnSpPr>
          <p:nvPr/>
        </p:nvCxnSpPr>
        <p:spPr>
          <a:xfrm flipV="1">
            <a:off x="3708251" y="1396347"/>
            <a:ext cx="1930549" cy="13036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49594D16-5DFE-463D-ACC4-00F489D755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324" y="1875320"/>
            <a:ext cx="4924337" cy="352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322DC504-5F3E-46B5-A808-A17E31020EDC}"/>
              </a:ext>
            </a:extLst>
          </p:cNvPr>
          <p:cNvSpPr/>
          <p:nvPr/>
        </p:nvSpPr>
        <p:spPr>
          <a:xfrm>
            <a:off x="1685925" y="2368537"/>
            <a:ext cx="3378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7D765845-4B55-42EE-A12E-1002E98AC1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40003" y="5170942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56063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8" name="Picture 17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43721BA8-96AC-4EFF-9484-BEF2D38C1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05A5A95E-4DDB-413F-914A-8DE4F7A49429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0D07C800-5743-4444-8B86-A7F1F6490E35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61B0905-909A-47A4-B21B-AA7ED5974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4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B8DED3D-ABC6-47A7-8671-16ACF73AA9D2}"/>
              </a:ext>
            </a:extLst>
          </p:cNvPr>
          <p:cNvSpPr txBox="1"/>
          <p:nvPr/>
        </p:nvSpPr>
        <p:spPr>
          <a:xfrm>
            <a:off x="628650" y="579924"/>
            <a:ext cx="11160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38AE41-9048-41D1-AA5F-FFEC5C343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70380"/>
            <a:ext cx="7391339" cy="4934165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D513FD3F-73B0-4BEA-BC6D-1792B6C45D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798643"/>
              </p:ext>
            </p:extLst>
          </p:nvPr>
        </p:nvGraphicFramePr>
        <p:xfrm>
          <a:off x="7423003" y="2262633"/>
          <a:ext cx="4784829" cy="303318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94943">
                  <a:extLst>
                    <a:ext uri="{9D8B030D-6E8A-4147-A177-3AD203B41FA5}">
                      <a16:colId xmlns:a16="http://schemas.microsoft.com/office/drawing/2014/main" val="2823378648"/>
                    </a:ext>
                  </a:extLst>
                </a:gridCol>
                <a:gridCol w="1594943">
                  <a:extLst>
                    <a:ext uri="{9D8B030D-6E8A-4147-A177-3AD203B41FA5}">
                      <a16:colId xmlns:a16="http://schemas.microsoft.com/office/drawing/2014/main" val="786084376"/>
                    </a:ext>
                  </a:extLst>
                </a:gridCol>
                <a:gridCol w="1594943">
                  <a:extLst>
                    <a:ext uri="{9D8B030D-6E8A-4147-A177-3AD203B41FA5}">
                      <a16:colId xmlns:a16="http://schemas.microsoft.com/office/drawing/2014/main" val="4286975239"/>
                    </a:ext>
                  </a:extLst>
                </a:gridCol>
              </a:tblGrid>
              <a:tr h="60663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683207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77445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Bác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977997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trâu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Gặm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cỏ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356397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511817"/>
                  </a:ext>
                </a:extLst>
              </a:tr>
            </a:tbl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CFC55E16-3AEB-4A33-BD62-875DBE0848C7}"/>
              </a:ext>
            </a:extLst>
          </p:cNvPr>
          <p:cNvSpPr/>
          <p:nvPr/>
        </p:nvSpPr>
        <p:spPr>
          <a:xfrm>
            <a:off x="5355640" y="3344771"/>
            <a:ext cx="568910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CE8904-9731-4995-A5F3-EC388AC46249}"/>
              </a:ext>
            </a:extLst>
          </p:cNvPr>
          <p:cNvSpPr txBox="1"/>
          <p:nvPr/>
        </p:nvSpPr>
        <p:spPr>
          <a:xfrm>
            <a:off x="7620000" y="4105275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DA830D3-2BD2-4660-8BD2-622A4C72690D}"/>
              </a:ext>
            </a:extLst>
          </p:cNvPr>
          <p:cNvSpPr/>
          <p:nvPr/>
        </p:nvSpPr>
        <p:spPr>
          <a:xfrm>
            <a:off x="5124450" y="4694166"/>
            <a:ext cx="1400507" cy="10113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D6D36F-0D9D-45BF-9268-D400317479AB}"/>
              </a:ext>
            </a:extLst>
          </p:cNvPr>
          <p:cNvSpPr txBox="1"/>
          <p:nvPr/>
        </p:nvSpPr>
        <p:spPr>
          <a:xfrm>
            <a:off x="9305925" y="3579170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B44B31E-AF1B-4E72-8FF8-2ED963D5383F}"/>
              </a:ext>
            </a:extLst>
          </p:cNvPr>
          <p:cNvSpPr/>
          <p:nvPr/>
        </p:nvSpPr>
        <p:spPr>
          <a:xfrm>
            <a:off x="10791913" y="4744965"/>
            <a:ext cx="1292987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diều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107A5AF-324C-4AF6-857E-A45F056874B2}"/>
              </a:ext>
            </a:extLst>
          </p:cNvPr>
          <p:cNvSpPr/>
          <p:nvPr/>
        </p:nvSpPr>
        <p:spPr>
          <a:xfrm>
            <a:off x="5355640" y="2100315"/>
            <a:ext cx="1149869" cy="18976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581818B-24B9-4E8F-AF0B-EF8AA8D09A56}"/>
              </a:ext>
            </a:extLst>
          </p:cNvPr>
          <p:cNvSpPr/>
          <p:nvPr/>
        </p:nvSpPr>
        <p:spPr>
          <a:xfrm>
            <a:off x="7602156" y="4798307"/>
            <a:ext cx="1292987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7DE4D44-CA3D-4C9F-A4BE-7CEDF785A505}"/>
              </a:ext>
            </a:extLst>
          </p:cNvPr>
          <p:cNvSpPr/>
          <p:nvPr/>
        </p:nvSpPr>
        <p:spPr>
          <a:xfrm>
            <a:off x="4850932" y="3738658"/>
            <a:ext cx="865414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56F46D8-1C0F-4017-A9B6-568095C278BA}"/>
              </a:ext>
            </a:extLst>
          </p:cNvPr>
          <p:cNvSpPr/>
          <p:nvPr/>
        </p:nvSpPr>
        <p:spPr>
          <a:xfrm>
            <a:off x="9169579" y="4782727"/>
            <a:ext cx="1376122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Chuồn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chuồn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5A304A5-498C-4989-BE3F-CB8DFE14B4C3}"/>
              </a:ext>
            </a:extLst>
          </p:cNvPr>
          <p:cNvSpPr/>
          <p:nvPr/>
        </p:nvSpPr>
        <p:spPr>
          <a:xfrm>
            <a:off x="4122700" y="5793553"/>
            <a:ext cx="865414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6730E45-84A3-43EF-BE32-C2C04A8FE011}"/>
              </a:ext>
            </a:extLst>
          </p:cNvPr>
          <p:cNvCxnSpPr/>
          <p:nvPr/>
        </p:nvCxnSpPr>
        <p:spPr>
          <a:xfrm>
            <a:off x="4488051" y="1069449"/>
            <a:ext cx="1000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C9E4C56-1DE3-4C76-A34A-997B00F1242C}"/>
              </a:ext>
            </a:extLst>
          </p:cNvPr>
          <p:cNvCxnSpPr/>
          <p:nvPr/>
        </p:nvCxnSpPr>
        <p:spPr>
          <a:xfrm>
            <a:off x="6240651" y="1069449"/>
            <a:ext cx="1000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BD9C32D-BCED-4744-A497-465B3DF95E02}"/>
              </a:ext>
            </a:extLst>
          </p:cNvPr>
          <p:cNvCxnSpPr>
            <a:cxnSpLocks/>
          </p:cNvCxnSpPr>
          <p:nvPr/>
        </p:nvCxnSpPr>
        <p:spPr>
          <a:xfrm>
            <a:off x="7526526" y="1110198"/>
            <a:ext cx="16224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72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 animBg="1"/>
      <p:bldP spid="11" grpId="1" animBg="1"/>
      <p:bldP spid="30" grpId="0" animBg="1"/>
      <p:bldP spid="30" grpId="1" animBg="1"/>
      <p:bldP spid="14" grpId="0" animBg="1"/>
      <p:bldP spid="36" grpId="0" animBg="1"/>
      <p:bldP spid="36" grpId="1" animBg="1"/>
      <p:bldP spid="38" grpId="0" animBg="1"/>
      <p:bldP spid="39" grpId="0" animBg="1"/>
      <p:bldP spid="39" grpId="1" animBg="1"/>
      <p:bldP spid="40" grpId="0" animBg="1"/>
      <p:bldP spid="41" grpId="0" animBg="1"/>
      <p:bldP spid="4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58595" y="5599038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B8DED3D-ABC6-47A7-8671-16ACF73AA9D2}"/>
              </a:ext>
            </a:extLst>
          </p:cNvPr>
          <p:cNvSpPr txBox="1"/>
          <p:nvPr/>
        </p:nvSpPr>
        <p:spPr>
          <a:xfrm>
            <a:off x="967563" y="590557"/>
            <a:ext cx="101486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8C001BB3-1A5B-406F-9417-1FF274092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750" y="913722"/>
            <a:ext cx="8743949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F2ECE6-29D8-4222-80D0-3EA5D540243E}"/>
              </a:ext>
            </a:extLst>
          </p:cNvPr>
          <p:cNvSpPr txBox="1"/>
          <p:nvPr/>
        </p:nvSpPr>
        <p:spPr>
          <a:xfrm rot="21272280">
            <a:off x="1099991" y="2961380"/>
            <a:ext cx="4343115" cy="8506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giới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thiệu</a:t>
            </a:r>
            <a:endParaRPr lang="en-US" sz="4400" dirty="0"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9AF07F-EACB-470C-B480-6AAC7E9B8ED3}"/>
              </a:ext>
            </a:extLst>
          </p:cNvPr>
          <p:cNvSpPr txBox="1"/>
          <p:nvPr/>
        </p:nvSpPr>
        <p:spPr>
          <a:xfrm rot="21244028">
            <a:off x="1565749" y="3817408"/>
            <a:ext cx="3860460" cy="18257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M.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dân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0" name="Picture 29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9A46C003-9600-45F0-9533-7AC6972CED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43" y="770494"/>
            <a:ext cx="8743949" cy="6858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D3BF8C8-22C2-4838-BC3F-73CF3DE4FD64}"/>
              </a:ext>
            </a:extLst>
          </p:cNvPr>
          <p:cNvSpPr txBox="1"/>
          <p:nvPr/>
        </p:nvSpPr>
        <p:spPr>
          <a:xfrm rot="21272280">
            <a:off x="6898928" y="2745517"/>
            <a:ext cx="3824149" cy="1377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endParaRPr lang="en-US" sz="3600" dirty="0"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B50DF4-90AA-4AEE-A52B-E68E83CDFDE4}"/>
              </a:ext>
            </a:extLst>
          </p:cNvPr>
          <p:cNvSpPr txBox="1"/>
          <p:nvPr/>
        </p:nvSpPr>
        <p:spPr>
          <a:xfrm rot="21057631">
            <a:off x="6959458" y="4095895"/>
            <a:ext cx="4343115" cy="12348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M.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dân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đang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gặt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95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32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A43B0A8-F15C-CFFF-915B-51B923867B03}"/>
              </a:ext>
            </a:extLst>
          </p:cNvPr>
          <p:cNvGrpSpPr/>
          <p:nvPr/>
        </p:nvGrpSpPr>
        <p:grpSpPr>
          <a:xfrm>
            <a:off x="1158949" y="372196"/>
            <a:ext cx="10320670" cy="5603302"/>
            <a:chOff x="868680" y="3674192"/>
            <a:chExt cx="11408095" cy="66204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DC58F1F-7A2F-86BA-A1E9-3E1C73921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" y="5913120"/>
              <a:ext cx="11408095" cy="43815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728D03E-27DC-8CDF-AFA9-7517620F0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3674192"/>
              <a:ext cx="10206405" cy="20882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32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43721BA8-96AC-4EFF-9484-BEF2D38C12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44" y="886375"/>
            <a:ext cx="8310828" cy="4937760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05A5A95E-4DDB-413F-914A-8DE4F7A49429}"/>
              </a:ext>
            </a:extLst>
          </p:cNvPr>
          <p:cNvSpPr/>
          <p:nvPr/>
        </p:nvSpPr>
        <p:spPr>
          <a:xfrm flipH="1">
            <a:off x="8988344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0D07C800-5743-4444-8B86-A7F1F6490E35}"/>
              </a:ext>
            </a:extLst>
          </p:cNvPr>
          <p:cNvSpPr/>
          <p:nvPr/>
        </p:nvSpPr>
        <p:spPr>
          <a:xfrm>
            <a:off x="3278861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61B0905-909A-47A4-B21B-AA7ED5974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084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1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">
            <a:extLst>
              <a:ext uri="{FF2B5EF4-FFF2-40B4-BE49-F238E27FC236}">
                <a16:creationId xmlns:a16="http://schemas.microsoft.com/office/drawing/2014/main" id="{12B3208B-FB4A-BDDB-41B3-7A2CDC610B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43230" y="82173"/>
            <a:ext cx="927539" cy="89098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algn="ctr" defTabSz="914217">
              <a:lnSpc>
                <a:spcPct val="130000"/>
              </a:lnSpc>
              <a:defRPr/>
            </a:pPr>
            <a:r>
              <a:rPr lang="vi-VN" altLang="zh-CN" sz="3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a.</a:t>
            </a:r>
            <a:endParaRPr lang="fr-FR" altLang="zh-CN" sz="38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圆角矩形 7">
            <a:extLst>
              <a:ext uri="{FF2B5EF4-FFF2-40B4-BE49-F238E27FC236}">
                <a16:creationId xmlns:a16="http://schemas.microsoft.com/office/drawing/2014/main" id="{4C8FC17C-E05B-5AA0-D680-39350AA77B46}"/>
              </a:ext>
            </a:extLst>
          </p:cNvPr>
          <p:cNvSpPr/>
          <p:nvPr/>
        </p:nvSpPr>
        <p:spPr bwMode="auto">
          <a:xfrm>
            <a:off x="214649" y="2516897"/>
            <a:ext cx="11800721" cy="879366"/>
          </a:xfrm>
          <a:prstGeom prst="roundRect">
            <a:avLst>
              <a:gd name="adj" fmla="val 7848"/>
            </a:avLst>
          </a:prstGeom>
          <a:solidFill>
            <a:srgbClr val="A2CC4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lvl="2" defTabSz="914217">
              <a:lnSpc>
                <a:spcPct val="130000"/>
              </a:lnSpc>
              <a:defRPr/>
            </a:pPr>
            <a:endParaRPr lang="zh-CN" altLang="en-US" sz="1600" kern="0" dirty="0">
              <a:solidFill>
                <a:srgbClr val="C4261D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4" name="圆角矩形 9">
            <a:extLst>
              <a:ext uri="{FF2B5EF4-FFF2-40B4-BE49-F238E27FC236}">
                <a16:creationId xmlns:a16="http://schemas.microsoft.com/office/drawing/2014/main" id="{AA6215AB-4AF7-90AC-3F57-2A84978E956D}"/>
              </a:ext>
            </a:extLst>
          </p:cNvPr>
          <p:cNvSpPr/>
          <p:nvPr/>
        </p:nvSpPr>
        <p:spPr bwMode="auto">
          <a:xfrm>
            <a:off x="588814" y="3951319"/>
            <a:ext cx="11247033" cy="927884"/>
          </a:xfrm>
          <a:prstGeom prst="roundRect">
            <a:avLst>
              <a:gd name="adj" fmla="val 7848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lvl="2" defTabSz="914217">
              <a:lnSpc>
                <a:spcPct val="130000"/>
              </a:lnSpc>
              <a:defRPr/>
            </a:pPr>
            <a:endParaRPr lang="zh-CN" altLang="en-US" sz="1600" kern="0" dirty="0">
              <a:solidFill>
                <a:srgbClr val="C4261D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8" name="圆角矩形 13">
            <a:extLst>
              <a:ext uri="{FF2B5EF4-FFF2-40B4-BE49-F238E27FC236}">
                <a16:creationId xmlns:a16="http://schemas.microsoft.com/office/drawing/2014/main" id="{58FEE6B4-C4C8-38B8-D1CA-994EC342D131}"/>
              </a:ext>
            </a:extLst>
          </p:cNvPr>
          <p:cNvSpPr/>
          <p:nvPr/>
        </p:nvSpPr>
        <p:spPr bwMode="auto">
          <a:xfrm>
            <a:off x="123209" y="1190844"/>
            <a:ext cx="12068791" cy="1116053"/>
          </a:xfrm>
          <a:prstGeom prst="roundRect">
            <a:avLst>
              <a:gd name="adj" fmla="val 7848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lvl="2" defTabSz="914217">
              <a:lnSpc>
                <a:spcPct val="130000"/>
              </a:lnSpc>
              <a:defRPr/>
            </a:pPr>
            <a:endParaRPr lang="zh-CN" altLang="en-US" sz="1600" kern="0" dirty="0">
              <a:solidFill>
                <a:srgbClr val="C4261D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3E65F8-76EF-6398-3B82-0EA9F6757929}"/>
              </a:ext>
            </a:extLst>
          </p:cNvPr>
          <p:cNvSpPr txBox="1"/>
          <p:nvPr/>
        </p:nvSpPr>
        <p:spPr>
          <a:xfrm>
            <a:off x="214649" y="1439381"/>
            <a:ext cx="122380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M: </a:t>
            </a:r>
            <a:r>
              <a:rPr lang="vi-VN" sz="3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cô bác nông dân là những người làm ra lúa gạo.</a:t>
            </a:r>
            <a:endParaRPr lang="en-US" sz="3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8D4FA3-68E2-5A8B-3FC5-E1EC4DA9BFB8}"/>
              </a:ext>
            </a:extLst>
          </p:cNvPr>
          <p:cNvSpPr txBox="1"/>
          <p:nvPr/>
        </p:nvSpPr>
        <p:spPr>
          <a:xfrm>
            <a:off x="102652" y="2589145"/>
            <a:ext cx="119127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 trâu là người bạn thân thiết của người nông dân.</a:t>
            </a:r>
            <a:endParaRPr lang="en-US" sz="3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DAEB7D-8F5F-3AAD-02A9-A938B371691B}"/>
              </a:ext>
            </a:extLst>
          </p:cNvPr>
          <p:cNvSpPr txBox="1"/>
          <p:nvPr/>
        </p:nvSpPr>
        <p:spPr>
          <a:xfrm>
            <a:off x="681478" y="4076707"/>
            <a:ext cx="77951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26">
              <a:defRPr/>
            </a:pPr>
            <a:r>
              <a:rPr lang="vi-VN" sz="3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gái là một người con ngoan.</a:t>
            </a:r>
            <a:endParaRPr lang="en-US" sz="3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220832-E770-BEC5-9478-F846A0059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856" y="164818"/>
            <a:ext cx="4615072" cy="1341236"/>
          </a:xfrm>
          <a:prstGeom prst="rect">
            <a:avLst/>
          </a:prstGeom>
        </p:spPr>
      </p:pic>
      <p:pic>
        <p:nvPicPr>
          <p:cNvPr id="13" name="Picture 12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FA252F38-3F78-49E6-B76C-15D75FB30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40" y="2834640"/>
            <a:ext cx="402336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5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 animBg="1"/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aucvpe3c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</TotalTime>
  <Words>626</Words>
  <Application>Microsoft Office PowerPoint</Application>
  <PresentationFormat>Widescreen</PresentationFormat>
  <Paragraphs>104</Paragraphs>
  <Slides>18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40" baseType="lpstr">
      <vt:lpstr>等线</vt:lpstr>
      <vt:lpstr>等线 Light</vt:lpstr>
      <vt:lpstr>#9Slide07 Altus</vt:lpstr>
      <vt:lpstr>#9Slide07 HoneyCream</vt:lpstr>
      <vt:lpstr>Arial</vt:lpstr>
      <vt:lpstr>Calibri</vt:lpstr>
      <vt:lpstr>Calibri Light</vt:lpstr>
      <vt:lpstr>Cambria</vt:lpstr>
      <vt:lpstr>HanaMinB</vt:lpstr>
      <vt:lpstr>ITC Avant Garde Std Bk</vt:lpstr>
      <vt:lpstr>SVN-Newton</vt:lpstr>
      <vt:lpstr>Times New Roman</vt:lpstr>
      <vt:lpstr>UTM Habano</vt:lpstr>
      <vt:lpstr>Wingdings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7_Office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PHUNG HUONG</cp:lastModifiedBy>
  <cp:revision>59</cp:revision>
  <dcterms:created xsi:type="dcterms:W3CDTF">2022-05-21T09:20:50Z</dcterms:created>
  <dcterms:modified xsi:type="dcterms:W3CDTF">2025-09-06T14:38:34Z</dcterms:modified>
</cp:coreProperties>
</file>