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0" r:id="rId3"/>
    <p:sldMasterId id="2147483696" r:id="rId4"/>
    <p:sldMasterId id="2147483710" r:id="rId5"/>
    <p:sldMasterId id="2147483722" r:id="rId6"/>
    <p:sldMasterId id="2147483728" r:id="rId7"/>
    <p:sldMasterId id="2147483733" r:id="rId8"/>
  </p:sldMasterIdLst>
  <p:notesMasterIdLst>
    <p:notesMasterId r:id="rId41"/>
  </p:notesMasterIdLst>
  <p:sldIdLst>
    <p:sldId id="410" r:id="rId9"/>
    <p:sldId id="2007577402" r:id="rId10"/>
    <p:sldId id="2007577403" r:id="rId11"/>
    <p:sldId id="2007577404" r:id="rId12"/>
    <p:sldId id="259" r:id="rId13"/>
    <p:sldId id="258" r:id="rId14"/>
    <p:sldId id="415" r:id="rId15"/>
    <p:sldId id="257" r:id="rId16"/>
    <p:sldId id="483" r:id="rId17"/>
    <p:sldId id="480" r:id="rId18"/>
    <p:sldId id="7633" r:id="rId19"/>
    <p:sldId id="7634" r:id="rId20"/>
    <p:sldId id="7635" r:id="rId21"/>
    <p:sldId id="7631" r:id="rId22"/>
    <p:sldId id="7636" r:id="rId23"/>
    <p:sldId id="7637" r:id="rId24"/>
    <p:sldId id="7638" r:id="rId25"/>
    <p:sldId id="7639" r:id="rId26"/>
    <p:sldId id="7632" r:id="rId27"/>
    <p:sldId id="7642" r:id="rId28"/>
    <p:sldId id="7641" r:id="rId29"/>
    <p:sldId id="7643" r:id="rId30"/>
    <p:sldId id="7644" r:id="rId31"/>
    <p:sldId id="7640" r:id="rId32"/>
    <p:sldId id="7645" r:id="rId33"/>
    <p:sldId id="7646" r:id="rId34"/>
    <p:sldId id="7647" r:id="rId35"/>
    <p:sldId id="7648" r:id="rId36"/>
    <p:sldId id="256" r:id="rId37"/>
    <p:sldId id="2007577406" r:id="rId38"/>
    <p:sldId id="2007577399" r:id="rId39"/>
    <p:sldId id="200757740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6" d="100"/>
          <a:sy n="56" d="100"/>
        </p:scale>
        <p:origin x="10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8/13/2025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6</a:t>
            </a:fld>
            <a:endParaRPr lang="en-US"/>
          </a:p>
        </p:txBody>
      </p:sp>
    </p:spTree>
    <p:extLst>
      <p:ext uri="{BB962C8B-B14F-4D97-AF65-F5344CB8AC3E}">
        <p14:creationId xmlns:p14="http://schemas.microsoft.com/office/powerpoint/2010/main" val="4004051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86758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697CEA5A-9037-4673-A746-19608E9D9802}" type="slidenum">
              <a:rPr lang="en-US" smtClean="0"/>
              <a:t>10</a:t>
            </a:fld>
            <a:endParaRPr lang="en-US"/>
          </a:p>
        </p:txBody>
      </p:sp>
    </p:spTree>
    <p:extLst>
      <p:ext uri="{BB962C8B-B14F-4D97-AF65-F5344CB8AC3E}">
        <p14:creationId xmlns:p14="http://schemas.microsoft.com/office/powerpoint/2010/main" val="402136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9.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7.xml"/><Relationship Id="rId11" Type="http://schemas.openxmlformats.org/officeDocument/2006/relationships/image" Target="../media/image10.png"/><Relationship Id="rId5" Type="http://schemas.openxmlformats.org/officeDocument/2006/relationships/tags" Target="../tags/tag21.xml"/><Relationship Id="rId10" Type="http://schemas.openxmlformats.org/officeDocument/2006/relationships/image" Target="../media/image9.png"/><Relationship Id="rId4" Type="http://schemas.openxmlformats.org/officeDocument/2006/relationships/tags" Target="../tags/tag20.xml"/><Relationship Id="rId9" Type="http://schemas.openxmlformats.org/officeDocument/2006/relationships/hyperlink" Target="https://www.facebook.com/groups/629898828017053" TargetMode="Externa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4.xml"/><Relationship Id="rId7" Type="http://schemas.openxmlformats.org/officeDocument/2006/relationships/image" Target="../media/image7.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slideMaster" Target="../slideMasters/slideMaster7.xml"/><Relationship Id="rId11" Type="http://schemas.openxmlformats.org/officeDocument/2006/relationships/image" Target="../media/image10.png"/><Relationship Id="rId5" Type="http://schemas.openxmlformats.org/officeDocument/2006/relationships/tags" Target="../tags/tag26.xml"/><Relationship Id="rId10" Type="http://schemas.openxmlformats.org/officeDocument/2006/relationships/image" Target="../media/image9.png"/><Relationship Id="rId4" Type="http://schemas.openxmlformats.org/officeDocument/2006/relationships/tags" Target="../tags/tag25.xml"/><Relationship Id="rId9" Type="http://schemas.openxmlformats.org/officeDocument/2006/relationships/hyperlink" Target="https://www.facebook.com/groups/629898828017053"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4264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7012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8/13/2025</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0056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2025/8/13</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8195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5103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5"/>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9" name="图片 18" descr="5d1dse482853c6"/>
          <p:cNvPicPr>
            <a:picLocks noChangeAspect="1"/>
          </p:cNvPicPr>
          <p:nvPr userDrawn="1">
            <p:custDataLst>
              <p:tags r:id="rId3"/>
            </p:custDataLst>
          </p:nvPr>
        </p:nvPicPr>
        <p:blipFill>
          <a:blip r:embed="rId6"/>
          <a:srcRect l="37188" t="65042" r="36552"/>
          <a:stretch>
            <a:fillRect/>
          </a:stretch>
        </p:blipFill>
        <p:spPr>
          <a:xfrm>
            <a:off x="9759142" y="4927589"/>
            <a:ext cx="2900218" cy="1930411"/>
          </a:xfrm>
          <a:prstGeom prst="rect">
            <a:avLst/>
          </a:prstGeom>
        </p:spPr>
      </p:pic>
    </p:spTree>
    <p:extLst>
      <p:ext uri="{BB962C8B-B14F-4D97-AF65-F5344CB8AC3E}">
        <p14:creationId xmlns:p14="http://schemas.microsoft.com/office/powerpoint/2010/main" val="2907359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9D09A17-7402-741F-63C3-48951D65979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066744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C1E9F2BA-0D93-829A-BB15-20DA93F7D537}"/>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6D2CB2E6-0845-C811-3DA9-44EA83DAA5B2}"/>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276874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417221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6824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284268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069851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711320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773069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45281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75590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291688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881212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626374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8/13/2025</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4336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8/13/2025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8/13/2025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8/13/2025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8.xml"/><Relationship Id="rId7" Type="http://schemas.openxmlformats.org/officeDocument/2006/relationships/tags" Target="../tags/tag4.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11" Type="http://schemas.openxmlformats.org/officeDocument/2006/relationships/image" Target="../media/image2.png"/><Relationship Id="rId5" Type="http://schemas.openxmlformats.org/officeDocument/2006/relationships/slideLayout" Target="../slideLayouts/slideLayout10.xml"/><Relationship Id="rId10" Type="http://schemas.openxmlformats.org/officeDocument/2006/relationships/image" Target="../media/image1.jpeg"/><Relationship Id="rId4" Type="http://schemas.openxmlformats.org/officeDocument/2006/relationships/slideLayout" Target="../slideLayouts/slideLayout9.xml"/><Relationship Id="rId9" Type="http://schemas.openxmlformats.org/officeDocument/2006/relationships/tags" Target="../tags/tag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13.xml"/><Relationship Id="rId7" Type="http://schemas.openxmlformats.org/officeDocument/2006/relationships/tags" Target="../tags/tag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5.jp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tags" Target="../tags/tag11.xml"/><Relationship Id="rId3" Type="http://schemas.openxmlformats.org/officeDocument/2006/relationships/slideLayout" Target="../slideLayouts/slideLayout42.xml"/><Relationship Id="rId7" Type="http://schemas.openxmlformats.org/officeDocument/2006/relationships/tags" Target="../tags/tag10.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6.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tags" Target="../tags/tag12.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7.xml"/><Relationship Id="rId7" Type="http://schemas.openxmlformats.org/officeDocument/2006/relationships/image" Target="../media/image6.pn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ags" Target="../tags/tag13.xml"/><Relationship Id="rId5" Type="http://schemas.openxmlformats.org/officeDocument/2006/relationships/theme" Target="../theme/theme7.xml"/><Relationship Id="rId4"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6.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119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8/13/2025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descr="A white circle with leaves and blue text&#10;&#10;Description automatically generated">
            <a:extLst>
              <a:ext uri="{FF2B5EF4-FFF2-40B4-BE49-F238E27FC236}">
                <a16:creationId xmlns:a16="http://schemas.microsoft.com/office/drawing/2014/main" id="{6990B252-DBD1-6FF3-0320-1CDF4E596DA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DDEE7F14-2F4E-03B0-53D2-8497BEED53A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702676" y="217731"/>
            <a:ext cx="1529614" cy="1529614"/>
          </a:xfrm>
          <a:prstGeom prst="rect">
            <a:avLst/>
          </a:prstGeom>
        </p:spPr>
      </p:pic>
    </p:spTree>
    <p:custDataLst>
      <p:tags r:id="rId6"/>
    </p:custDataLst>
    <p:extLst>
      <p:ext uri="{BB962C8B-B14F-4D97-AF65-F5344CB8AC3E}">
        <p14:creationId xmlns:p14="http://schemas.microsoft.com/office/powerpoint/2010/main" val="81511843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8/13/2025</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D093583-0D07-C86D-FB65-A3A66395E7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02676" y="217731"/>
            <a:ext cx="1529614" cy="1529614"/>
          </a:xfrm>
          <a:prstGeom prst="rect">
            <a:avLst/>
          </a:prstGeom>
        </p:spPr>
      </p:pic>
    </p:spTree>
    <p:extLst>
      <p:ext uri="{BB962C8B-B14F-4D97-AF65-F5344CB8AC3E}">
        <p14:creationId xmlns:p14="http://schemas.microsoft.com/office/powerpoint/2010/main" val="106642575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13.png"/><Relationship Id="rId3" Type="http://schemas.openxmlformats.org/officeDocument/2006/relationships/tags" Target="../tags/tag29.xml"/><Relationship Id="rId7" Type="http://schemas.openxmlformats.org/officeDocument/2006/relationships/slideLayout" Target="../slideLayouts/slideLayout45.xml"/><Relationship Id="rId12" Type="http://schemas.openxmlformats.org/officeDocument/2006/relationships/image" Target="../media/image12.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image" Target="../media/image8.png"/><Relationship Id="rId5" Type="http://schemas.openxmlformats.org/officeDocument/2006/relationships/tags" Target="../tags/tag31.xml"/><Relationship Id="rId10" Type="http://schemas.openxmlformats.org/officeDocument/2006/relationships/image" Target="../media/image11.png"/><Relationship Id="rId4" Type="http://schemas.openxmlformats.org/officeDocument/2006/relationships/tags" Target="../tags/tag30.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43.png"/><Relationship Id="rId3" Type="http://schemas.openxmlformats.org/officeDocument/2006/relationships/slideLayout" Target="../slideLayouts/slideLayout1.xml"/><Relationship Id="rId7" Type="http://schemas.openxmlformats.org/officeDocument/2006/relationships/image" Target="../media/image40.png"/><Relationship Id="rId12" Type="http://schemas.microsoft.com/office/2007/relationships/hdphoto" Target="../media/hdphoto4.wdp"/><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9.jpg"/><Relationship Id="rId11" Type="http://schemas.openxmlformats.org/officeDocument/2006/relationships/image" Target="../media/image42.png"/><Relationship Id="rId5" Type="http://schemas.openxmlformats.org/officeDocument/2006/relationships/image" Target="../media/image38.png"/><Relationship Id="rId15" Type="http://schemas.openxmlformats.org/officeDocument/2006/relationships/image" Target="../media/image44.png"/><Relationship Id="rId10" Type="http://schemas.microsoft.com/office/2007/relationships/hdphoto" Target="../media/hdphoto3.wdp"/><Relationship Id="rId4" Type="http://schemas.openxmlformats.org/officeDocument/2006/relationships/notesSlide" Target="../notesSlides/notesSlide4.xml"/><Relationship Id="rId9" Type="http://schemas.openxmlformats.org/officeDocument/2006/relationships/image" Target="../media/image41.png"/><Relationship Id="rId1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audio" Target="../media/audio4.wav"/><Relationship Id="rId7" Type="http://schemas.openxmlformats.org/officeDocument/2006/relationships/audio" Target="../media/audio4.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44.png"/><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microsoft.com/office/2007/relationships/hdphoto" Target="../media/hdphoto6.wdp"/><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44.png"/><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49.xml"/><Relationship Id="rId5" Type="http://schemas.openxmlformats.org/officeDocument/2006/relationships/image" Target="../media/image16.gif"/><Relationship Id="rId4" Type="http://schemas.openxmlformats.org/officeDocument/2006/relationships/image" Target="../media/image15.gif"/></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audio" Target="../media/audio4.wav"/><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53.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image" Target="../media/image39.jpg"/><Relationship Id="rId1" Type="http://schemas.openxmlformats.org/officeDocument/2006/relationships/slideLayout" Target="../slideLayouts/slideLayout28.xml"/><Relationship Id="rId6" Type="http://schemas.microsoft.com/office/2007/relationships/hdphoto" Target="../media/hdphoto4.wdp"/><Relationship Id="rId11" Type="http://schemas.openxmlformats.org/officeDocument/2006/relationships/image" Target="../media/image44.png"/><Relationship Id="rId5" Type="http://schemas.openxmlformats.org/officeDocument/2006/relationships/image" Target="../media/image42.png"/><Relationship Id="rId10" Type="http://schemas.microsoft.com/office/2007/relationships/hdphoto" Target="../media/hdphoto3.wdp"/><Relationship Id="rId4" Type="http://schemas.microsoft.com/office/2007/relationships/hdphoto" Target="../media/hdphoto2.wdp"/><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5.png"/><Relationship Id="rId9" Type="http://schemas.openxmlformats.org/officeDocument/2006/relationships/audio" Target="../media/audio5.wav"/></Relationships>
</file>

<file path=ppt/slides/_rels/slide2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7.gif"/><Relationship Id="rId3" Type="http://schemas.microsoft.com/office/2007/relationships/media" Target="../media/media5.wav"/><Relationship Id="rId7" Type="http://schemas.openxmlformats.org/officeDocument/2006/relationships/image" Target="../media/image24.png"/><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4.wav"/><Relationship Id="rId11" Type="http://schemas.openxmlformats.org/officeDocument/2006/relationships/image" Target="../media/image31.gif"/><Relationship Id="rId5" Type="http://schemas.openxmlformats.org/officeDocument/2006/relationships/slideLayout" Target="../slideLayouts/slideLayout40.xml"/><Relationship Id="rId10" Type="http://schemas.openxmlformats.org/officeDocument/2006/relationships/image" Target="../media/image30.gif"/><Relationship Id="rId4" Type="http://schemas.openxmlformats.org/officeDocument/2006/relationships/audio" Target="../media/media5.wav"/><Relationship Id="rId9"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16.gif"/><Relationship Id="rId2" Type="http://schemas.openxmlformats.org/officeDocument/2006/relationships/audio" Target="../media/audio2.wav"/><Relationship Id="rId1" Type="http://schemas.openxmlformats.org/officeDocument/2006/relationships/slideLayout" Target="../slideLayouts/slideLayout50.xml"/><Relationship Id="rId6" Type="http://schemas.openxmlformats.org/officeDocument/2006/relationships/image" Target="../media/image15.gif"/><Relationship Id="rId5" Type="http://schemas.openxmlformats.org/officeDocument/2006/relationships/image" Target="../media/image18.gif"/><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30.xml"/><Relationship Id="rId5" Type="http://schemas.openxmlformats.org/officeDocument/2006/relationships/image" Target="../media/image5.jp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1.jpg"/><Relationship Id="rId1" Type="http://schemas.openxmlformats.org/officeDocument/2006/relationships/slideLayout" Target="../slideLayouts/slideLayout30.xml"/><Relationship Id="rId5" Type="http://schemas.openxmlformats.org/officeDocument/2006/relationships/image" Target="../media/image66.png"/><Relationship Id="rId4" Type="http://schemas.openxmlformats.org/officeDocument/2006/relationships/image" Target="../media/image65.emf"/></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gif"/><Relationship Id="rId2" Type="http://schemas.openxmlformats.org/officeDocument/2006/relationships/audio" Target="../media/audio3.wav"/><Relationship Id="rId1" Type="http://schemas.openxmlformats.org/officeDocument/2006/relationships/slideLayout" Target="../slideLayouts/slideLayout50.xml"/><Relationship Id="rId6" Type="http://schemas.openxmlformats.org/officeDocument/2006/relationships/image" Target="../media/image15.gif"/><Relationship Id="rId5" Type="http://schemas.openxmlformats.org/officeDocument/2006/relationships/image" Target="../media/image18.gif"/><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gif"/><Relationship Id="rId2" Type="http://schemas.openxmlformats.org/officeDocument/2006/relationships/audio" Target="../media/audio3.wav"/><Relationship Id="rId1" Type="http://schemas.openxmlformats.org/officeDocument/2006/relationships/slideLayout" Target="../slideLayouts/slideLayout50.xml"/><Relationship Id="rId6" Type="http://schemas.openxmlformats.org/officeDocument/2006/relationships/image" Target="../media/image15.gif"/><Relationship Id="rId5" Type="http://schemas.openxmlformats.org/officeDocument/2006/relationships/image" Target="../media/image18.gif"/><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23.png"/><Relationship Id="rId3" Type="http://schemas.openxmlformats.org/officeDocument/2006/relationships/tags" Target="../tags/tag35.xml"/><Relationship Id="rId7" Type="http://schemas.openxmlformats.org/officeDocument/2006/relationships/slideLayout" Target="../slideLayouts/slideLayout45.xml"/><Relationship Id="rId12"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image" Target="../media/image8.png"/><Relationship Id="rId5" Type="http://schemas.openxmlformats.org/officeDocument/2006/relationships/tags" Target="../tags/tag37.xml"/><Relationship Id="rId10" Type="http://schemas.openxmlformats.org/officeDocument/2006/relationships/image" Target="../media/image11.png"/><Relationship Id="rId4" Type="http://schemas.openxmlformats.org/officeDocument/2006/relationships/tags" Target="../tags/tag36.xml"/><Relationship Id="rId9" Type="http://schemas.openxmlformats.org/officeDocument/2006/relationships/image" Target="../media/image7.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26.png"/><Relationship Id="rId12" Type="http://schemas.openxmlformats.org/officeDocument/2006/relationships/image" Target="../media/image31.gif"/><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30.gif"/><Relationship Id="rId5" Type="http://schemas.openxmlformats.org/officeDocument/2006/relationships/image" Target="../media/image25.png"/><Relationship Id="rId10" Type="http://schemas.openxmlformats.org/officeDocument/2006/relationships/image" Target="../media/image29.gif"/><Relationship Id="rId4" Type="http://schemas.openxmlformats.org/officeDocument/2006/relationships/image" Target="../media/image24.png"/><Relationship Id="rId9" Type="http://schemas.openxmlformats.org/officeDocument/2006/relationships/image" Target="../media/image28.gif"/></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3.wav"/><Relationship Id="rId7" Type="http://schemas.openxmlformats.org/officeDocument/2006/relationships/image" Target="../media/image27.png"/><Relationship Id="rId12" Type="http://schemas.openxmlformats.org/officeDocument/2006/relationships/image" Target="../media/image37.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3.jpg"/><Relationship Id="rId11" Type="http://schemas.openxmlformats.org/officeDocument/2006/relationships/image" Target="../media/image32.png"/><Relationship Id="rId5" Type="http://schemas.openxmlformats.org/officeDocument/2006/relationships/slideLayout" Target="../slideLayouts/slideLayout11.xml"/><Relationship Id="rId10" Type="http://schemas.openxmlformats.org/officeDocument/2006/relationships/image" Target="../media/image36.gif"/><Relationship Id="rId4" Type="http://schemas.openxmlformats.org/officeDocument/2006/relationships/audio" Target="../media/media3.wav"/><Relationship Id="rId9" Type="http://schemas.openxmlformats.org/officeDocument/2006/relationships/image" Target="../media/image35.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_file_204733754">
            <a:hlinkClick r:id="" action="ppaction://media"/>
            <a:extLst>
              <a:ext uri="{FF2B5EF4-FFF2-40B4-BE49-F238E27FC236}">
                <a16:creationId xmlns:a16="http://schemas.microsoft.com/office/drawing/2014/main" id="{C05DAED7-CD66-4589-9761-89E655427A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91E06F4-AAC2-CBE9-32D7-34B282DD86AC}"/>
              </a:ext>
            </a:extLst>
          </p:cNvPr>
          <p:cNvPicPr>
            <a:picLocks noChangeAspect="1"/>
          </p:cNvPicPr>
          <p:nvPr/>
        </p:nvPicPr>
        <p:blipFill rotWithShape="1">
          <a:blip r:embed="rId6">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4" name="Picture 4" descr="Cartoon grunge earth map icon Royalty Free Vector Image">
            <a:extLst>
              <a:ext uri="{FF2B5EF4-FFF2-40B4-BE49-F238E27FC236}">
                <a16:creationId xmlns:a16="http://schemas.microsoft.com/office/drawing/2014/main" id="{258452EC-AAE1-7FC7-4B30-8A16FE0F659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artoon Location PNG, Vector, PSD, and Clipart With Transparent Background  for Free Download | Pngtree">
            <a:extLst>
              <a:ext uri="{FF2B5EF4-FFF2-40B4-BE49-F238E27FC236}">
                <a16:creationId xmlns:a16="http://schemas.microsoft.com/office/drawing/2014/main" id="{5E8D1B82-57F6-31A8-3125-8FDA56935CA8}"/>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383AB00-CADF-0216-CDDD-6D00153B39E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7" name="Picture 6">
            <a:extLst>
              <a:ext uri="{FF2B5EF4-FFF2-40B4-BE49-F238E27FC236}">
                <a16:creationId xmlns:a16="http://schemas.microsoft.com/office/drawing/2014/main" id="{37106A71-D197-D285-CD94-253AAB6B19F2}"/>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8" name="Picture 6" descr="Cartoon Location PNG, Vector, PSD, and Clipart With Transparent Background  for Free Download | Pngtree">
            <a:extLst>
              <a:ext uri="{FF2B5EF4-FFF2-40B4-BE49-F238E27FC236}">
                <a16:creationId xmlns:a16="http://schemas.microsoft.com/office/drawing/2014/main" id="{D60B668C-E465-A761-9A3D-49E25094E84B}"/>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artoon Location PNG, Vector, PSD, and Clipart With Transparent Background  for Free Download | Pngtree">
            <a:extLst>
              <a:ext uri="{FF2B5EF4-FFF2-40B4-BE49-F238E27FC236}">
                <a16:creationId xmlns:a16="http://schemas.microsoft.com/office/drawing/2014/main" id="{8FAB0F08-30C1-B732-FAD3-8C090ABD44E6}"/>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5A0C4113-5C3C-E2D9-141D-8129E0217B2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42568" y="630780"/>
            <a:ext cx="663970" cy="1419000"/>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80DD4BDE-4D03-0FE1-1988-67A80F17808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86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3.7037E-7 L -0.03503 0.08773 L -0.05391 0.12778 L -0.05091 0.17801 L -0.06198 0.23935 L -0.07383 0.31829 L -0.08971 0.3838 L -0.08893 0.43056 L -0.08685 0.44329 L -0.06198 0.39861 L -0.03399 0.40509 L -0.00899 0.40949 L 0.0069 0.3838 L 0.01302 0.3206 L 0.02096 0.2831 L 0.02891 0.2706 L 0.05286 0.27708 L 0.08294 0.2831 " pathEditMode="relative" rAng="0" ptsTypes="AAAAAAAAAAAAAAAAAA">
                                      <p:cBhvr>
                                        <p:cTn id="14" dur="2000" fill="hold"/>
                                        <p:tgtEl>
                                          <p:spTgt spid="10"/>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1.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đoạn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văn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dưới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đây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r>
              <a:rPr lang="en-US" sz="4000" b="1" dirty="0">
                <a:solidFill>
                  <a:srgbClr val="00206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cs typeface="Calibri" panose="020F0502020204030204" pitchFamily="34" charset="0"/>
              </a:rPr>
              <a:t>   </a:t>
            </a:r>
            <a:r>
              <a:rPr lang="vi-VN" sz="2800" dirty="0">
                <a:latin typeface="Cambria" panose="02040503050406030204" pitchFamily="18" charset="0"/>
                <a:ea typeface="Cambria" panose="02040503050406030204" pitchFamily="18" charset="0"/>
                <a:cs typeface="Calibri" panose="020F0502020204030204" pitchFamily="34" charset="0"/>
              </a:rPr>
              <a:t>Câu chuyện </a:t>
            </a:r>
            <a:r>
              <a:rPr lang="vi-VN" sz="2800" i="1" dirty="0">
                <a:latin typeface="Cambria" panose="02040503050406030204" pitchFamily="18" charset="0"/>
                <a:ea typeface="Cambria" panose="02040503050406030204" pitchFamily="18" charset="0"/>
                <a:cs typeface="Calibri" panose="020F0502020204030204" pitchFamily="34" charset="0"/>
              </a:rPr>
              <a:t>Thi nhạc </a:t>
            </a:r>
            <a:r>
              <a:rPr lang="vi-VN" sz="2800" dirty="0">
                <a:latin typeface="Cambria" panose="02040503050406030204" pitchFamily="18" charset="0"/>
                <a:ea typeface="Cambria" panose="02040503050406030204" pitchFamily="18"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mbria" panose="02040503050406030204" pitchFamily="18" charset="0"/>
                <a:ea typeface="Cambria" panose="02040503050406030204" pitchFamily="18" charset="0"/>
                <a:cs typeface="Calibri" panose="020F0502020204030204" pitchFamily="34" charset="0"/>
              </a:rPr>
              <a:t>(Tùng Anh)</a:t>
            </a:r>
            <a:endParaRPr lang="en-US" sz="2800" dirty="0">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 Người viết yêu thích những gì ở câu chuyện? Từ ngữ, câu văn nào cho biết điều đó?</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Thế</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giới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thú</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vị</a:t>
              </a:r>
              <a:endParaRPr lang="en-US" sz="2800" b="1" dirty="0">
                <a:solidFill>
                  <a:srgbClr val="FF0000"/>
                </a:solidFill>
                <a:latin typeface="Cambria" panose="02040503050406030204" pitchFamily="18" charset="0"/>
                <a:ea typeface="Cambria" panose="02040503050406030204" pitchFamily="18"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686726"/>
            </a:xfrm>
            <a:prstGeom prst="rect">
              <a:avLst/>
            </a:prstGeom>
            <a:noFill/>
          </p:spPr>
          <p:txBody>
            <a:bodyPr wrap="square" rtlCol="0">
              <a:spAutoFit/>
            </a:bodyPr>
            <a:lstStyle/>
            <a:p>
              <a:pPr marL="457200" indent="-457200">
                <a:buFontTx/>
                <a:buChar char="-"/>
              </a:pP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con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quen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thuộc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như</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thế</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nào</a:t>
              </a:r>
              <a:r>
                <a:rPr lang="en-US" sz="2400" b="1" dirty="0">
                  <a:solidFill>
                    <a:srgbClr val="002060"/>
                  </a:solidFill>
                  <a:latin typeface="Cambria" panose="02040503050406030204" pitchFamily="18" charset="0"/>
                  <a:ea typeface="Cambria" panose="02040503050406030204" pitchFamily="18" charset="0"/>
                </a:rPr>
                <a:t>?</a:t>
              </a:r>
            </a:p>
            <a:p>
              <a:pPr marL="457200" indent="-457200">
                <a:buFontTx/>
                <a:buChar char="-"/>
              </a:pPr>
              <a:r>
                <a:rPr lang="en-US" sz="2400" b="1" dirty="0" err="1">
                  <a:solidFill>
                    <a:srgbClr val="002060"/>
                  </a:solidFill>
                  <a:latin typeface="Cambria" panose="02040503050406030204" pitchFamily="18" charset="0"/>
                  <a:ea typeface="Cambria" panose="02040503050406030204" pitchFamily="18" charset="0"/>
                </a:rPr>
                <a:t>Tiếng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gáy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hót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miêu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sao</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744508"/>
            </a:xfrm>
            <a:prstGeom prst="rect">
              <a:avLst/>
            </a:prstGeom>
            <a:noFill/>
          </p:spPr>
          <p:txBody>
            <a:bodyPr wrap="square" rtlCol="0">
              <a:spAutoFit/>
            </a:bodyPr>
            <a:lstStyle/>
            <a:p>
              <a:pPr marL="457200" indent="-457200">
                <a:buFontTx/>
                <a:buChar char="-"/>
              </a:pPr>
              <a:r>
                <a:rPr lang="en-US" sz="2400" b="1" dirty="0" err="1">
                  <a:solidFill>
                    <a:srgbClr val="002060"/>
                  </a:solidFill>
                  <a:latin typeface="Cambria" panose="02040503050406030204" pitchFamily="18" charset="0"/>
                  <a:ea typeface="Cambria" panose="02040503050406030204" pitchFamily="18" charset="0"/>
                </a:rPr>
                <a:t>Vì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sao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thầy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anh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tượng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quên</a:t>
              </a:r>
              <a:r>
                <a:rPr lang="en-US" sz="2400" b="1" dirty="0">
                  <a:solidFill>
                    <a:srgbClr val="002060"/>
                  </a:solidFill>
                  <a:latin typeface="Cambria" panose="02040503050406030204" pitchFamily="18" charset="0"/>
                  <a:ea typeface="Cambria" panose="02040503050406030204" pitchFamily="18" charset="0"/>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4"/>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7"/>
          <a:stretch>
            <a:fillRect/>
          </a:stretch>
        </p:blipFill>
        <p:spPr>
          <a:xfrm>
            <a:off x="2547818" y="445765"/>
            <a:ext cx="7096359" cy="969348"/>
          </a:xfrm>
          <a:prstGeom prst="rect">
            <a:avLst/>
          </a:prstGeom>
        </p:spPr>
      </p:pic>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465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2 </a:t>
              </a:r>
              <a:r>
                <a:rPr lang="en-US" sz="2800" b="1" i="0" u="none" strike="noStrike"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lý</a:t>
              </a:r>
              <a:r>
                <a:rPr lang="en-US"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do </a:t>
              </a:r>
              <a:r>
                <a:rPr lang="en-US" sz="2800" b="1" i="0" u="none" strike="noStrike"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sau</a:t>
              </a:r>
              <a:r>
                <a:rPr lang="en-US" sz="2800" b="1" i="0" u="none" strike="noStrike"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594360" y="3295651"/>
            <a:ext cx="6217920" cy="3185159"/>
            <a:chOff x="5019675" y="1933575"/>
            <a:chExt cx="3495675" cy="154992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519565"/>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9"/>
            <a:ext cx="4676773" cy="2989261"/>
            <a:chOff x="5019675" y="1933575"/>
            <a:chExt cx="3496963" cy="1400175"/>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156558"/>
            </a:xfrm>
            <a:prstGeom prst="rect">
              <a:avLst/>
            </a:prstGeom>
            <a:no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200" b="1"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5"/>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2729" y="883919"/>
            <a:ext cx="2857500" cy="285750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315850"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Ong</a:t>
            </a:r>
            <a:endParaRPr kumimoji="0" lang="en-US"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2471927" y="1981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non</a:t>
            </a:r>
            <a:endParaRPr kumimoji="0" lang="en-US"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6784081" y="25603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4628004" y="1379218"/>
            <a:ext cx="2740154" cy="2362201"/>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Cambria" panose="02040503050406030204" pitchFamily="18" charset="0"/>
                <a:ea typeface="Cambria" panose="02040503050406030204" pitchFamily="18" charset="0"/>
              </a:rPr>
              <a:t>học</a:t>
            </a:r>
            <a:endParaRPr kumimoji="0" lang="en-US" sz="66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5952" y="3436622"/>
            <a:ext cx="2650039" cy="2661817"/>
          </a:xfrm>
          <a:prstGeom prst="rect">
            <a:avLst/>
          </a:prstGeom>
        </p:spPr>
      </p:pic>
      <p:sp>
        <p:nvSpPr>
          <p:cNvPr id="18" name="Rectangle 17">
            <a:extLst>
              <a:ext uri="{FF2B5EF4-FFF2-40B4-BE49-F238E27FC236}">
                <a16:creationId xmlns:a16="http://schemas.microsoft.com/office/drawing/2014/main" id="{EEA834E6-709B-490E-901D-06776B901B01}"/>
              </a:ext>
            </a:extLst>
          </p:cNvPr>
          <p:cNvSpPr/>
          <p:nvPr/>
        </p:nvSpPr>
        <p:spPr>
          <a:xfrm>
            <a:off x="4753961" y="5417818"/>
            <a:ext cx="4477508"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The little bee</a:t>
            </a:r>
          </a:p>
        </p:txBody>
      </p:sp>
    </p:spTree>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3000"/>
                            </p:stCondLst>
                            <p:childTnLst>
                              <p:par>
                                <p:cTn id="50" presetID="2" presetClass="entr" presetSubtype="4" fill="hold" grpId="0"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772C611D-FB60-10B6-586D-FAA62C728222}"/>
              </a:ext>
            </a:extLst>
          </p:cNvPr>
          <p:cNvPicPr>
            <a:picLocks noChangeAspect="1"/>
          </p:cNvPicPr>
          <p:nvPr/>
        </p:nvPicPr>
        <p:blipFill>
          <a:blip r:embed="rId4"/>
          <a:stretch>
            <a:fillRect/>
          </a:stretch>
        </p:blipFill>
        <p:spPr>
          <a:xfrm>
            <a:off x="1066800" y="1483994"/>
            <a:ext cx="9806940" cy="4253865"/>
          </a:xfrm>
          <a:prstGeom prst="rect">
            <a:avLst/>
          </a:prstGeom>
        </p:spPr>
      </p:pic>
    </p:spTree>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54A2EAF7-A062-CFE5-7100-863ED64DEDFD}"/>
              </a:ext>
            </a:extLst>
          </p:cNvPr>
          <p:cNvPicPr>
            <a:picLocks noChangeAspect="1"/>
          </p:cNvPicPr>
          <p:nvPr/>
        </p:nvPicPr>
        <p:blipFill>
          <a:blip r:embed="rId5"/>
          <a:stretch>
            <a:fillRect/>
          </a:stretch>
        </p:blipFill>
        <p:spPr>
          <a:xfrm>
            <a:off x="1924050" y="1564005"/>
            <a:ext cx="8915400" cy="3867150"/>
          </a:xfrm>
          <a:prstGeom prst="rect">
            <a:avLst/>
          </a:prstGeom>
        </p:spPr>
      </p:pic>
      <p:sp>
        <p:nvSpPr>
          <p:cNvPr id="4" name="Rectangle: Diagonal Corners Rounded 3">
            <a:extLst>
              <a:ext uri="{FF2B5EF4-FFF2-40B4-BE49-F238E27FC236}">
                <a16:creationId xmlns:a16="http://schemas.microsoft.com/office/drawing/2014/main" id="{A2E74B02-2F47-B426-74A7-F99EA35DF969}"/>
              </a:ext>
            </a:extLst>
          </p:cNvPr>
          <p:cNvSpPr/>
          <p:nvPr/>
        </p:nvSpPr>
        <p:spPr>
          <a:xfrm>
            <a:off x="1148716" y="5234940"/>
            <a:ext cx="10212704" cy="1335404"/>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mbria" panose="02040503050406030204" pitchFamily="18" charset="0"/>
                <a:ea typeface="Cambria" panose="02040503050406030204" pitchFamily="18" charset="0"/>
              </a:rPr>
              <a:t>Điểm</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giống</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nhau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của</a:t>
            </a:r>
            <a:r>
              <a:rPr lang="en-US" sz="3600" i="1" dirty="0">
                <a:solidFill>
                  <a:srgbClr val="FF0000"/>
                </a:solidFill>
                <a:latin typeface="Cambria" panose="02040503050406030204" pitchFamily="18" charset="0"/>
                <a:ea typeface="Cambria" panose="02040503050406030204" pitchFamily="18" charset="0"/>
              </a:rPr>
              <a:t> 2 </a:t>
            </a:r>
            <a:r>
              <a:rPr lang="en-US" sz="3600" i="1" dirty="0" err="1">
                <a:solidFill>
                  <a:srgbClr val="FF0000"/>
                </a:solidFill>
                <a:latin typeface="Cambria" panose="02040503050406030204" pitchFamily="18" charset="0"/>
                <a:ea typeface="Cambria" panose="02040503050406030204" pitchFamily="18" charset="0"/>
              </a:rPr>
              <a:t>câu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mở</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đầu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của</a:t>
            </a:r>
            <a:r>
              <a:rPr lang="en-US" sz="3600" i="1" dirty="0">
                <a:solidFill>
                  <a:srgbClr val="FF0000"/>
                </a:solidFill>
                <a:latin typeface="Cambria" panose="02040503050406030204" pitchFamily="18" charset="0"/>
                <a:ea typeface="Cambria" panose="02040503050406030204" pitchFamily="18" charset="0"/>
              </a:rPr>
              <a:t> 2 </a:t>
            </a:r>
            <a:r>
              <a:rPr lang="en-US" sz="3600" i="1" dirty="0" err="1">
                <a:solidFill>
                  <a:srgbClr val="FF0000"/>
                </a:solidFill>
                <a:latin typeface="Cambria" panose="02040503050406030204" pitchFamily="18" charset="0"/>
                <a:ea typeface="Cambria" panose="02040503050406030204" pitchFamily="18" charset="0"/>
              </a:rPr>
              <a:t>đoạn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văn</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là</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đều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nêu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cảm</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nghĩ</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của</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người</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viết</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về</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câu</a:t>
            </a:r>
            <a:r>
              <a:rPr lang="en-US" sz="3600" i="1" dirty="0">
                <a:solidFill>
                  <a:srgbClr val="FF0000"/>
                </a:solidFill>
                <a:latin typeface="Cambria" panose="02040503050406030204" pitchFamily="18" charset="0"/>
                <a:ea typeface="Cambria" panose="02040503050406030204" pitchFamily="18" charset="0"/>
              </a:rPr>
              <a:t> </a:t>
            </a:r>
            <a:r>
              <a:rPr lang="en-US" sz="3600" i="1" dirty="0" err="1">
                <a:solidFill>
                  <a:srgbClr val="FF0000"/>
                </a:solidFill>
                <a:latin typeface="Cambria" panose="02040503050406030204" pitchFamily="18" charset="0"/>
                <a:ea typeface="Cambria" panose="02040503050406030204" pitchFamily="18" charset="0"/>
              </a:rPr>
              <a:t>chuyện</a:t>
            </a:r>
            <a:r>
              <a:rPr lang="en-US" sz="3600" i="1" dirty="0">
                <a:solidFill>
                  <a:srgbClr val="FF0000"/>
                </a:solidFill>
                <a:latin typeface="Cambria" panose="02040503050406030204" pitchFamily="18" charset="0"/>
                <a:ea typeface="Cambria" panose="02040503050406030204" pitchFamily="18" charset="0"/>
              </a:rPr>
              <a:t>.</a:t>
            </a:r>
            <a:endParaRPr kumimoji="0" lang="en-US" sz="36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781229" y="1626716"/>
              <a:ext cx="1093595" cy="1093595"/>
            </a:xfrm>
            <a:prstGeom prst="rect">
              <a:avLst/>
            </a:prstGeom>
          </p:spPr>
        </p:pic>
      </p:grpSp>
      <p:pic>
        <p:nvPicPr>
          <p:cNvPr id="2" name="Picture 1">
            <a:extLst>
              <a:ext uri="{FF2B5EF4-FFF2-40B4-BE49-F238E27FC236}">
                <a16:creationId xmlns:a16="http://schemas.microsoft.com/office/drawing/2014/main" id="{2F43C329-744E-E43A-A3AD-78B2937C10E0}"/>
              </a:ext>
            </a:extLst>
          </p:cNvPr>
          <p:cNvPicPr>
            <a:picLocks noChangeAspect="1"/>
          </p:cNvPicPr>
          <p:nvPr/>
        </p:nvPicPr>
        <p:blipFill>
          <a:blip r:embed="rId5"/>
          <a:stretch>
            <a:fillRect/>
          </a:stretch>
        </p:blipFill>
        <p:spPr>
          <a:xfrm>
            <a:off x="854392" y="1562100"/>
            <a:ext cx="10576181" cy="3661410"/>
          </a:xfrm>
          <a:prstGeom prst="rect">
            <a:avLst/>
          </a:prstGeom>
        </p:spPr>
      </p:pic>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6"/>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7"/>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rPr>
              <a:t>3. </a:t>
            </a:r>
            <a:r>
              <a:rPr lang="vi-VN" sz="3200" b="1" dirty="0">
                <a:solidFill>
                  <a:srgbClr val="000000"/>
                </a:solidFill>
                <a:latin typeface="Cambria" panose="02040503050406030204" pitchFamily="18" charset="0"/>
                <a:ea typeface="Cambria" panose="02040503050406030204" pitchFamily="18" charset="0"/>
                <a:cs typeface="Calibri" panose="020F0502020204030204" pitchFamily="34" charset="0"/>
              </a:rPr>
              <a:t>Trao đổi về những điểm cần lưu ý khi viết đoạn văn nêu ý kiến về câu chuyện đã đọc hoặc đã nghe.</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482603"/>
          </a:xfrm>
          <a:prstGeom prst="rect">
            <a:avLst/>
          </a:prstGeom>
          <a:noFill/>
        </p:spPr>
        <p:txBody>
          <a:bodyPr wrap="square" rtlCol="0">
            <a:spAutoFit/>
          </a:bodyPr>
          <a:lstStyle/>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 - </a:t>
            </a:r>
            <a:r>
              <a:rPr lang="en-US" sz="3600" b="0" i="0" dirty="0" err="1">
                <a:solidFill>
                  <a:srgbClr val="000000"/>
                </a:solidFill>
                <a:effectLst/>
                <a:latin typeface="Cambria" panose="02040503050406030204" pitchFamily="18" charset="0"/>
                <a:ea typeface="Cambria" panose="02040503050406030204" pitchFamily="18" charset="0"/>
              </a:rPr>
              <a:t>Cách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sắp</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xếp</a:t>
            </a:r>
            <a:r>
              <a:rPr lang="en-US" sz="3600" b="0" i="0" dirty="0">
                <a:solidFill>
                  <a:srgbClr val="000000"/>
                </a:solidFill>
                <a:effectLst/>
                <a:latin typeface="Cambria" panose="02040503050406030204" pitchFamily="18" charset="0"/>
                <a:ea typeface="Cambria" panose="02040503050406030204" pitchFamily="18" charset="0"/>
              </a:rPr>
              <a:t> ý </a:t>
            </a:r>
            <a:r>
              <a:rPr lang="en-US" sz="3600" b="0" i="0" dirty="0" err="1">
                <a:solidFill>
                  <a:srgbClr val="000000"/>
                </a:solidFill>
                <a:effectLst/>
                <a:latin typeface="Cambria" panose="02040503050406030204" pitchFamily="18" charset="0"/>
                <a:ea typeface="Cambria" panose="02040503050406030204" pitchFamily="18" charset="0"/>
              </a:rPr>
              <a:t>trong</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đoạn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mở</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đầu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triển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khai</a:t>
            </a:r>
            <a:r>
              <a:rPr lang="en-US" sz="3600" b="0" i="0" dirty="0">
                <a:solidFill>
                  <a:srgbClr val="000000"/>
                </a:solidFill>
                <a:effectLst/>
                <a:latin typeface="Cambria" panose="02040503050406030204" pitchFamily="18" charset="0"/>
                <a:ea typeface="Cambria" panose="02040503050406030204" pitchFamily="18" charset="0"/>
              </a:rPr>
              <a:t>,…)</a:t>
            </a: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nêu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lí</a:t>
            </a:r>
            <a:r>
              <a:rPr lang="en-US" sz="3600" b="0" i="0" dirty="0">
                <a:solidFill>
                  <a:srgbClr val="000000"/>
                </a:solidFill>
                <a:effectLst/>
                <a:latin typeface="Cambria" panose="02040503050406030204" pitchFamily="18" charset="0"/>
                <a:ea typeface="Cambria" panose="02040503050406030204" pitchFamily="18" charset="0"/>
              </a:rPr>
              <a:t> do </a:t>
            </a:r>
            <a:r>
              <a:rPr lang="en-US" sz="3600" b="0" i="0" dirty="0" err="1">
                <a:solidFill>
                  <a:srgbClr val="000000"/>
                </a:solidFill>
                <a:effectLst/>
                <a:latin typeface="Cambria" panose="02040503050406030204" pitchFamily="18" charset="0"/>
                <a:ea typeface="Cambria" panose="02040503050406030204" pitchFamily="18" charset="0"/>
              </a:rPr>
              <a:t>yêu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thích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câu</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chuyện</a:t>
            </a:r>
            <a:endParaRPr lang="en-US" sz="36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Cách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thức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trình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bày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đoạn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văn</a:t>
            </a:r>
            <a:endParaRPr lang="en-US" sz="36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5">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7">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mbria" panose="02040503050406030204" pitchFamily="18" charset="0"/>
                <a:ea typeface="Cambria" panose="02040503050406030204" pitchFamily="18" charset="0"/>
                <a:cs typeface="Calibri" panose="020F0502020204030204" pitchFamily="34" charset="0"/>
              </a:rPr>
              <a:t>ể</a:t>
            </a: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mbria" panose="02040503050406030204" pitchFamily="18" charset="0"/>
                <a:ea typeface="Cambria" panose="02040503050406030204" pitchFamily="18" charset="0"/>
                <a:cs typeface="Calibri" panose="020F0502020204030204" pitchFamily="34" charset="0"/>
              </a:rPr>
              <a:t> Đoạn văn nên có những từ ngữ, câu văn bộc lộ rõ cảm xúc, sự yêu thích của mình đối với câu chuyện.</a:t>
            </a: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9209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Khi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viết</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nêu</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kiến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về</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một</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chuyện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cần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nói</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rõ</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mình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thích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hoặc</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không</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thích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chuyện</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và</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giải</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thích</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36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lí</a:t>
              </a:r>
              <a:r>
                <a:rPr lang="en-US" sz="36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do.</a:t>
              </a:r>
              <a:endParaRPr kumimoji="0" lang="vi-VN" sz="3600" b="1" i="1"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6"/>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7"/>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0">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pic>
        <p:nvPicPr>
          <p:cNvPr id="4" name="tải xuống (1)">
            <a:hlinkClick r:id="" action="ppaction://media"/>
            <a:extLst>
              <a:ext uri="{FF2B5EF4-FFF2-40B4-BE49-F238E27FC236}">
                <a16:creationId xmlns:a16="http://schemas.microsoft.com/office/drawing/2014/main" id="{E05B9296-FA20-74B1-482C-90A4FB17FFF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753870" y="482600"/>
            <a:ext cx="406400" cy="406400"/>
          </a:xfrm>
          <a:prstGeom prst="rect">
            <a:avLst/>
          </a:prstGeom>
        </p:spPr>
      </p:pic>
      <p:pic>
        <p:nvPicPr>
          <p:cNvPr id="6" name="Picture 5">
            <a:extLst>
              <a:ext uri="{FF2B5EF4-FFF2-40B4-BE49-F238E27FC236}">
                <a16:creationId xmlns:a16="http://schemas.microsoft.com/office/drawing/2014/main" id="{5F8820EA-E895-DD16-A803-33098B6B4A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23360" y="4537073"/>
            <a:ext cx="377190" cy="144464"/>
          </a:xfrm>
          <a:prstGeom prst="rect">
            <a:avLst/>
          </a:prstGeom>
        </p:spPr>
      </p:pic>
    </p:spTree>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ppt_w+.3"/>
                                          </p:val>
                                        </p:tav>
                                        <p:tav tm="100000">
                                          <p:val>
                                            <p:strVal val="#ppt_w"/>
                                          </p:val>
                                        </p:tav>
                                      </p:tavLst>
                                    </p:anim>
                                    <p:anim calcmode="lin" valueType="num">
                                      <p:cBhvr>
                                        <p:cTn id="8" dur="1500" fill="hold"/>
                                        <p:tgtEl>
                                          <p:spTgt spid="2"/>
                                        </p:tgtEl>
                                        <p:attrNameLst>
                                          <p:attrName>ppt_h</p:attrName>
                                        </p:attrNameLst>
                                      </p:cBhvr>
                                      <p:tavLst>
                                        <p:tav tm="0">
                                          <p:val>
                                            <p:strVal val="#ppt_h"/>
                                          </p:val>
                                        </p:tav>
                                        <p:tav tm="100000">
                                          <p:val>
                                            <p:strVal val="#ppt_h"/>
                                          </p:val>
                                        </p:tav>
                                      </p:tavLst>
                                    </p:anim>
                                    <p:animEffect transition="in" filter="fade">
                                      <p:cBhvr>
                                        <p:cTn id="9" dur="1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6" name="chimes.wav"/>
                                        </p:tgtEl>
                                      </p:cMediaNode>
                                    </p:audio>
                                  </p:subTnLst>
                                </p:cTn>
                              </p:par>
                              <p:par>
                                <p:cTn id="10" presetID="1" presetClass="mediacall" presetSubtype="0" fill="hold" nodeType="withEffect">
                                  <p:stCondLst>
                                    <p:cond delay="0"/>
                                  </p:stCondLst>
                                  <p:childTnLst>
                                    <p:cmd type="call" cmd="playFrom(0.0)">
                                      <p:cBhvr>
                                        <p:cTn id="11" dur="47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2" fill="hold" display="0">
                  <p:stCondLst>
                    <p:cond delay="indefinite"/>
                  </p:stCondLst>
                  <p:endCondLst>
                    <p:cond evt="onStopAudio" delay="0">
                      <p:tgtEl>
                        <p:sldTgt/>
                      </p:tgtEl>
                    </p:cond>
                  </p:endCondLst>
                </p:cTn>
                <p:tgtEl>
                  <p:spTgt spid="17"/>
                </p:tgtEl>
              </p:cMediaNode>
            </p:audio>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mấy</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lần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chấm</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xuống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dòng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1</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2</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3</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 4</a:t>
            </a:r>
          </a:p>
        </p:txBody>
      </p:sp>
    </p:spTree>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FF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AA9C5-710A-7E1E-4726-C55F1FBC682B}"/>
            </a:ext>
          </a:extLst>
        </p:cNvPr>
        <p:cNvGrpSpPr/>
        <p:nvPr/>
      </p:nvGrpSpPr>
      <p:grpSpPr>
        <a:xfrm>
          <a:off x="0" y="0"/>
          <a:ext cx="0" cy="0"/>
          <a:chOff x="0" y="0"/>
          <a:chExt cx="0" cy="0"/>
        </a:xfrm>
      </p:grpSpPr>
      <p:pic>
        <p:nvPicPr>
          <p:cNvPr id="24" name="图片 23">
            <a:extLst>
              <a:ext uri="{FF2B5EF4-FFF2-40B4-BE49-F238E27FC236}">
                <a16:creationId xmlns:a16="http://schemas.microsoft.com/office/drawing/2014/main" id="{EC20D55F-6D2E-E6C8-4A07-9075AB633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20BA7DF0-A610-7C0A-C51A-B17089A420A0}"/>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2DD91AF4-BF99-40E2-A266-BA44645D5AED}"/>
              </a:ext>
            </a:extLst>
          </p:cNvPr>
          <p:cNvSpPr/>
          <p:nvPr/>
        </p:nvSpPr>
        <p:spPr>
          <a:xfrm>
            <a:off x="3966210" y="662940"/>
            <a:ext cx="4640580" cy="662940"/>
          </a:xfrm>
          <a:prstGeom prst="round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Em </a:t>
            </a:r>
            <a:r>
              <a:rPr lang="en-US" sz="2800" b="1" dirty="0" err="1">
                <a:solidFill>
                  <a:srgbClr val="002060"/>
                </a:solidFill>
                <a:latin typeface="Cambria" panose="02040503050406030204" pitchFamily="18" charset="0"/>
                <a:ea typeface="Cambria" panose="02040503050406030204" pitchFamily="18" charset="0"/>
              </a:rPr>
              <a:t>đã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học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được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những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gì</a:t>
            </a:r>
            <a:r>
              <a:rPr lang="en-US" sz="2800" b="1" dirty="0">
                <a:solidFill>
                  <a:srgbClr val="002060"/>
                </a:solidFill>
                <a:latin typeface="Cambria" panose="02040503050406030204" pitchFamily="18" charset="0"/>
                <a:ea typeface="Cambria" panose="02040503050406030204" pitchFamily="18" charset="0"/>
              </a:rPr>
              <a:t>?</a:t>
            </a:r>
          </a:p>
        </p:txBody>
      </p:sp>
      <p:cxnSp>
        <p:nvCxnSpPr>
          <p:cNvPr id="6" name="Straight Arrow Connector 5">
            <a:extLst>
              <a:ext uri="{FF2B5EF4-FFF2-40B4-BE49-F238E27FC236}">
                <a16:creationId xmlns:a16="http://schemas.microsoft.com/office/drawing/2014/main" id="{20BA1DCA-0A90-E0DA-1FB6-BBD69A3A7249}"/>
              </a:ext>
            </a:extLst>
          </p:cNvPr>
          <p:cNvCxnSpPr>
            <a:cxnSpLocks/>
          </p:cNvCxnSpPr>
          <p:nvPr/>
        </p:nvCxnSpPr>
        <p:spPr>
          <a:xfrm flipH="1">
            <a:off x="2103120" y="1360170"/>
            <a:ext cx="4171950" cy="65151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AB90AAF3-A219-FB60-4B5D-2A5A789AEEEB}"/>
              </a:ext>
            </a:extLst>
          </p:cNvPr>
          <p:cNvSpPr/>
          <p:nvPr/>
        </p:nvSpPr>
        <p:spPr>
          <a:xfrm>
            <a:off x="1074420" y="2011680"/>
            <a:ext cx="228600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Tìm hiểu được cách viết đoạn văn nêu ý kiến.</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B0EFBAD4-31C3-957A-37AA-CAD27A084543}"/>
              </a:ext>
            </a:extLst>
          </p:cNvPr>
          <p:cNvCxnSpPr>
            <a:cxnSpLocks/>
            <a:stCxn id="3" idx="2"/>
          </p:cNvCxnSpPr>
          <p:nvPr/>
        </p:nvCxnSpPr>
        <p:spPr>
          <a:xfrm flipH="1">
            <a:off x="6103620" y="1325880"/>
            <a:ext cx="182880" cy="84582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C468230E-85DA-8CC3-DEF5-D310FFFCB7D1}"/>
              </a:ext>
            </a:extLst>
          </p:cNvPr>
          <p:cNvSpPr/>
          <p:nvPr/>
        </p:nvSpPr>
        <p:spPr>
          <a:xfrm>
            <a:off x="4949190" y="2171700"/>
            <a:ext cx="265176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Biết cách nêu lí do vì sao mình thích câu chuyện đã đọc hoặc đã nghe.</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13" name="Straight Arrow Connector 12">
            <a:extLst>
              <a:ext uri="{FF2B5EF4-FFF2-40B4-BE49-F238E27FC236}">
                <a16:creationId xmlns:a16="http://schemas.microsoft.com/office/drawing/2014/main" id="{251D0000-ADAF-FCFC-4D61-EE08C3426AAF}"/>
              </a:ext>
            </a:extLst>
          </p:cNvPr>
          <p:cNvCxnSpPr>
            <a:cxnSpLocks/>
          </p:cNvCxnSpPr>
          <p:nvPr/>
        </p:nvCxnSpPr>
        <p:spPr>
          <a:xfrm>
            <a:off x="6320790" y="1383030"/>
            <a:ext cx="3737610" cy="75438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6F62D385-818C-1FF8-F00A-167918F51779}"/>
              </a:ext>
            </a:extLst>
          </p:cNvPr>
          <p:cNvSpPr/>
          <p:nvPr/>
        </p:nvSpPr>
        <p:spPr>
          <a:xfrm>
            <a:off x="8903970" y="2137410"/>
            <a:ext cx="2651760" cy="284607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Biết chia sẻ suy nghĩ, nhận thức, cách đánh giá của mình.</a:t>
            </a:r>
            <a:endParaRPr lang="en-US" sz="28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7895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par>
                                <p:cTn id="29" presetID="16" presetClass="entr" presetSubtype="21"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1"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圆角 1">
            <a:extLst>
              <a:ext uri="{FF2B5EF4-FFF2-40B4-BE49-F238E27FC236}">
                <a16:creationId xmlns:a16="http://schemas.microsoft.com/office/drawing/2014/main" id="{90C12816-B30E-8912-F43D-862C1FE20432}"/>
              </a:ext>
            </a:extLst>
          </p:cNvPr>
          <p:cNvSpPr/>
          <p:nvPr/>
        </p:nvSpPr>
        <p:spPr>
          <a:xfrm>
            <a:off x="255182" y="404038"/>
            <a:ext cx="11663916" cy="6262576"/>
          </a:xfrm>
          <a:prstGeom prst="roundRect">
            <a:avLst>
              <a:gd name="adj" fmla="val 17635"/>
            </a:avLst>
          </a:prstGeom>
          <a:solidFill>
            <a:schemeClr val="bg1"/>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3"/>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FC4D2F63-2048-AAC3-E27E-16F9426AD6C9}"/>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EE7A4806-E872-FD65-ABE7-8D467F57DC07}"/>
              </a:ext>
            </a:extLst>
          </p:cNvPr>
          <p:cNvPicPr>
            <a:picLocks noChangeAspect="1"/>
          </p:cNvPicPr>
          <p:nvPr/>
        </p:nvPicPr>
        <p:blipFill>
          <a:blip r:embed="rId3"/>
          <a:stretch>
            <a:fillRect/>
          </a:stretch>
        </p:blipFill>
        <p:spPr>
          <a:xfrm rot="737208" flipH="1">
            <a:off x="964760" y="4917842"/>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3008254" y="7402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P spid="17" grpId="0" uiExpand="1" build="p"/>
      <p:bldP spid="19"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3"/>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4"/>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5"/>
          <a:stretch>
            <a:fillRect/>
          </a:stretch>
        </p:blipFill>
        <p:spPr>
          <a:xfrm>
            <a:off x="2948994" y="1134424"/>
            <a:ext cx="6102625" cy="3249450"/>
          </a:xfrm>
          <a:prstGeom prst="rect">
            <a:avLst/>
          </a:prstGeom>
        </p:spPr>
      </p:pic>
    </p:spTree>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chủ</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đề</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không</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ở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Đầu</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Giữ</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a:t>
            </a:r>
            <a:r>
              <a:rPr kumimoji="0" lang="en-US" sz="28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Cuối</a:t>
            </a:r>
            <a:r>
              <a:rPr kumimoji="0" lang="en-US" sz="2800" b="0"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0"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3824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5"/>
                                        </p:tgtEl>
                                      </p:cBhvr>
                                    </p:animEffect>
                                    <p:animScale>
                                      <p:cBhvr>
                                        <p:cTn id="38" dur="250" autoRev="1" fill="hold"/>
                                        <p:tgtEl>
                                          <p:spTgt spid="5"/>
                                        </p:tgtEl>
                                      </p:cBhvr>
                                      <p:by x="105000" y="105000"/>
                                    </p:animScale>
                                  </p:childTnLst>
                                </p:cTn>
                              </p:par>
                            </p:childTnLst>
                          </p:cTn>
                        </p:par>
                        <p:par>
                          <p:cTn id="39" fill="hold">
                            <p:stCondLst>
                              <p:cond delay="500"/>
                            </p:stCondLst>
                            <p:childTnLst>
                              <p:par>
                                <p:cTn id="40" presetID="1" presetClass="emph" presetSubtype="2" fill="hold" nodeType="afterEffect">
                                  <p:stCondLst>
                                    <p:cond delay="0"/>
                                  </p:stCondLst>
                                  <p:childTnLst>
                                    <p:animClr clrSpc="rgb" dir="cw">
                                      <p:cBhvr>
                                        <p:cTn id="41" dur="500" fill="hold"/>
                                        <p:tgtEl>
                                          <p:spTgt spid="19"/>
                                        </p:tgtEl>
                                        <p:attrNameLst>
                                          <p:attrName>fillcolor</p:attrName>
                                        </p:attrNameLst>
                                      </p:cBhvr>
                                      <p:to>
                                        <a:srgbClr val="FFFF00"/>
                                      </p:to>
                                    </p:animClr>
                                    <p:set>
                                      <p:cBhvr>
                                        <p:cTn id="42" dur="500" fill="hold"/>
                                        <p:tgtEl>
                                          <p:spTgt spid="19"/>
                                        </p:tgtEl>
                                        <p:attrNameLst>
                                          <p:attrName>fill.type</p:attrName>
                                        </p:attrNameLst>
                                      </p:cBhvr>
                                      <p:to>
                                        <p:strVal val="solid"/>
                                      </p:to>
                                    </p:set>
                                    <p:set>
                                      <p:cBhvr>
                                        <p:cTn id="43" dur="500" fill="hold"/>
                                        <p:tgtEl>
                                          <p:spTgt spid="19"/>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20"/>
                                        </p:tgtEl>
                                      </p:cBhvr>
                                    </p:animEffect>
                                    <p:animScale>
                                      <p:cBhvr>
                                        <p:cTn id="49" dur="250" autoRev="1" fill="hold"/>
                                        <p:tgtEl>
                                          <p:spTgt spid="20"/>
                                        </p:tgtEl>
                                      </p:cBhvr>
                                      <p:by x="105000" y="105000"/>
                                    </p:animScale>
                                  </p:childTnLst>
                                </p:cTn>
                              </p:par>
                            </p:childTnLst>
                          </p:cTn>
                        </p:par>
                        <p:par>
                          <p:cTn id="50" fill="hold">
                            <p:stCondLst>
                              <p:cond delay="500"/>
                            </p:stCondLst>
                            <p:childTnLst>
                              <p:par>
                                <p:cTn id="51" presetID="1" presetClass="emph" presetSubtype="2" fill="hold" nodeType="afterEffect">
                                  <p:stCondLst>
                                    <p:cond delay="0"/>
                                  </p:stCondLst>
                                  <p:childTnLst>
                                    <p:animClr clrSpc="rgb" dir="cw">
                                      <p:cBhvr>
                                        <p:cTn id="52" dur="500" fill="hold"/>
                                        <p:tgtEl>
                                          <p:spTgt spid="21"/>
                                        </p:tgtEl>
                                        <p:attrNameLst>
                                          <p:attrName>fillcolor</p:attrName>
                                        </p:attrNameLst>
                                      </p:cBhvr>
                                      <p:to>
                                        <a:srgbClr val="00B0F0"/>
                                      </p:to>
                                    </p:animClr>
                                    <p:set>
                                      <p:cBhvr>
                                        <p:cTn id="53" dur="500" fill="hold"/>
                                        <p:tgtEl>
                                          <p:spTgt spid="21"/>
                                        </p:tgtEl>
                                        <p:attrNameLst>
                                          <p:attrName>fill.type</p:attrName>
                                        </p:attrNameLst>
                                      </p:cBhvr>
                                      <p:to>
                                        <p:strVal val="solid"/>
                                      </p:to>
                                    </p:set>
                                    <p:set>
                                      <p:cBhvr>
                                        <p:cTn id="54" dur="500" fill="hold"/>
                                        <p:tgtEl>
                                          <p:spTgt spid="21"/>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22"/>
                                        </p:tgtEl>
                                      </p:cBhvr>
                                    </p:animEffect>
                                    <p:animScale>
                                      <p:cBhvr>
                                        <p:cTn id="60" dur="250" autoRev="1" fill="hold"/>
                                        <p:tgtEl>
                                          <p:spTgt spid="22"/>
                                        </p:tgtEl>
                                      </p:cBhvr>
                                      <p:by x="105000" y="105000"/>
                                    </p:animScale>
                                  </p:childTnLst>
                                </p:cTn>
                              </p:par>
                            </p:childTnLst>
                          </p:cTn>
                        </p:par>
                        <p:par>
                          <p:cTn id="61" fill="hold">
                            <p:stCondLst>
                              <p:cond delay="500"/>
                            </p:stCondLst>
                            <p:childTnLst>
                              <p:par>
                                <p:cTn id="62" presetID="1" presetClass="emph" presetSubtype="2" fill="hold" nodeType="afterEffect">
                                  <p:stCondLst>
                                    <p:cond delay="0"/>
                                  </p:stCondLst>
                                  <p:childTnLst>
                                    <p:animClr clrSpc="rgb" dir="cw">
                                      <p:cBhvr>
                                        <p:cTn id="63" dur="500" fill="hold"/>
                                        <p:tgtEl>
                                          <p:spTgt spid="23"/>
                                        </p:tgtEl>
                                        <p:attrNameLst>
                                          <p:attrName>fillcolor</p:attrName>
                                        </p:attrNameLst>
                                      </p:cBhvr>
                                      <p:to>
                                        <a:srgbClr val="FFFF00"/>
                                      </p:to>
                                    </p:animClr>
                                    <p:set>
                                      <p:cBhvr>
                                        <p:cTn id="64" dur="500" fill="hold"/>
                                        <p:tgtEl>
                                          <p:spTgt spid="23"/>
                                        </p:tgtEl>
                                        <p:attrNameLst>
                                          <p:attrName>fill.type</p:attrName>
                                        </p:attrNameLst>
                                      </p:cBhvr>
                                      <p:to>
                                        <p:strVal val="solid"/>
                                      </p:to>
                                    </p:set>
                                    <p:set>
                                      <p:cBhvr>
                                        <p:cTn id="65" dur="500" fill="hold"/>
                                        <p:tgtEl>
                                          <p:spTgt spid="23"/>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2"/>
                  </p:tgtEl>
                </p:cond>
              </p:nextCondLst>
            </p:seq>
          </p:childTnLst>
        </p:cTn>
      </p:par>
    </p:tnLst>
    <p:bldLst>
      <p:bldP spid="8" grpId="0" animBg="1"/>
      <p:bldP spid="19" grpId="0" animBg="1"/>
      <p:bldP spid="21"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870" y="2812731"/>
            <a:ext cx="2934336" cy="2934336"/>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47529" y="0"/>
            <a:ext cx="2857500" cy="2857500"/>
          </a:xfrm>
          <a:prstGeom prst="rect">
            <a:avLst/>
          </a:prstGeom>
        </p:spPr>
      </p:pic>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494155" y="484145"/>
            <a:ext cx="7840345" cy="1607820"/>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một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đoạn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văn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cần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diễn</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đạt</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mấy</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ý </a:t>
            </a:r>
            <a:r>
              <a:rPr kumimoji="0" lang="en-US" sz="32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32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297" y="1603081"/>
            <a:ext cx="1600706" cy="1607820"/>
          </a:xfrm>
          <a:prstGeom prst="rect">
            <a:avLst/>
          </a:prstGeom>
        </p:spPr>
      </p:pic>
      <p:sp>
        <p:nvSpPr>
          <p:cNvPr id="19" name="Rectangle: Rounded Corners 18">
            <a:extLst>
              <a:ext uri="{FF2B5EF4-FFF2-40B4-BE49-F238E27FC236}">
                <a16:creationId xmlns:a16="http://schemas.microsoft.com/office/drawing/2014/main" id="{A98ECE88-115D-4A1D-8452-F943FF1AC741}"/>
              </a:ext>
            </a:extLst>
          </p:cNvPr>
          <p:cNvSpPr/>
          <p:nvPr/>
        </p:nvSpPr>
        <p:spPr>
          <a:xfrm>
            <a:off x="39494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A. 4</a:t>
            </a:r>
          </a:p>
        </p:txBody>
      </p:sp>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7165" y="2812731"/>
            <a:ext cx="2934336" cy="2934336"/>
          </a:xfrm>
          <a:prstGeom prst="rect">
            <a:avLst/>
          </a:prstGeom>
        </p:spPr>
      </p:pic>
      <p:sp>
        <p:nvSpPr>
          <p:cNvPr id="21" name="Rectangle: Rounded Corners 20">
            <a:extLst>
              <a:ext uri="{FF2B5EF4-FFF2-40B4-BE49-F238E27FC236}">
                <a16:creationId xmlns:a16="http://schemas.microsoft.com/office/drawing/2014/main" id="{88E5E567-B90E-4275-AC51-C8D58F3AA2A7}"/>
              </a:ext>
            </a:extLst>
          </p:cNvPr>
          <p:cNvSpPr/>
          <p:nvPr/>
        </p:nvSpPr>
        <p:spPr>
          <a:xfrm>
            <a:off x="322724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B. 3</a:t>
            </a:r>
          </a:p>
        </p:txBody>
      </p:sp>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9460" y="2812731"/>
            <a:ext cx="2934336" cy="2934336"/>
          </a:xfrm>
          <a:prstGeom prst="rect">
            <a:avLst/>
          </a:prstGeom>
        </p:spPr>
      </p:pic>
      <p:sp>
        <p:nvSpPr>
          <p:cNvPr id="23" name="Rectangle: Rounded Corners 22">
            <a:extLst>
              <a:ext uri="{FF2B5EF4-FFF2-40B4-BE49-F238E27FC236}">
                <a16:creationId xmlns:a16="http://schemas.microsoft.com/office/drawing/2014/main" id="{64E263D4-FF99-4115-A750-399C550760EE}"/>
              </a:ext>
            </a:extLst>
          </p:cNvPr>
          <p:cNvSpPr/>
          <p:nvPr/>
        </p:nvSpPr>
        <p:spPr>
          <a:xfrm>
            <a:off x="6059538"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 1</a:t>
            </a:r>
          </a:p>
        </p:txBody>
      </p:sp>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1755" y="2812731"/>
            <a:ext cx="2934336" cy="2934336"/>
          </a:xfrm>
          <a:prstGeom prst="rect">
            <a:avLst/>
          </a:prstGeom>
        </p:spPr>
      </p:pic>
      <p:sp>
        <p:nvSpPr>
          <p:cNvPr id="25" name="Rectangle: Rounded Corners 24">
            <a:extLst>
              <a:ext uri="{FF2B5EF4-FFF2-40B4-BE49-F238E27FC236}">
                <a16:creationId xmlns:a16="http://schemas.microsoft.com/office/drawing/2014/main" id="{00BEFBB1-525B-415D-8E45-ADCB8FD217EA}"/>
              </a:ext>
            </a:extLst>
          </p:cNvPr>
          <p:cNvSpPr/>
          <p:nvPr/>
        </p:nvSpPr>
        <p:spPr>
          <a:xfrm>
            <a:off x="8891833" y="5724063"/>
            <a:ext cx="2774179" cy="841829"/>
          </a:xfrm>
          <a:prstGeom prst="round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D. 2</a:t>
            </a:r>
          </a:p>
        </p:txBody>
      </p:sp>
    </p:spTree>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FF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FF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FF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2"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a:extLst>
              <a:ext uri="{FF2B5EF4-FFF2-40B4-BE49-F238E27FC236}">
                <a16:creationId xmlns:a16="http://schemas.microsoft.com/office/drawing/2014/main" id="{778401D4-2854-7E14-03E4-83D3D544B4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4826" y="304800"/>
            <a:ext cx="10426148" cy="4356652"/>
          </a:xfrm>
          <a:prstGeom prst="rect">
            <a:avLst/>
          </a:prstGeom>
        </p:spPr>
      </p:pic>
      <p:pic>
        <p:nvPicPr>
          <p:cNvPr id="19" name="Picture 18">
            <a:extLst>
              <a:ext uri="{FF2B5EF4-FFF2-40B4-BE49-F238E27FC236}">
                <a16:creationId xmlns:a16="http://schemas.microsoft.com/office/drawing/2014/main" id="{0107301D-BE15-E3C9-D754-41770EB2DB76}"/>
              </a:ext>
            </a:extLst>
          </p:cNvPr>
          <p:cNvPicPr>
            <a:picLocks noChangeAspect="1"/>
          </p:cNvPicPr>
          <p:nvPr/>
        </p:nvPicPr>
        <p:blipFill>
          <a:blip r:embed="rId5"/>
          <a:stretch>
            <a:fillRect/>
          </a:stretch>
        </p:blipFill>
        <p:spPr>
          <a:xfrm>
            <a:off x="0" y="-142037"/>
            <a:ext cx="3011685" cy="2450804"/>
          </a:xfrm>
          <a:prstGeom prst="rect">
            <a:avLst/>
          </a:prstGeom>
        </p:spPr>
      </p:pic>
      <p:pic>
        <p:nvPicPr>
          <p:cNvPr id="28" name="Picture 27">
            <a:extLst>
              <a:ext uri="{FF2B5EF4-FFF2-40B4-BE49-F238E27FC236}">
                <a16:creationId xmlns:a16="http://schemas.microsoft.com/office/drawing/2014/main" id="{7A4F4255-33EA-5299-F543-596E3F4C2794}"/>
              </a:ext>
            </a:extLst>
          </p:cNvPr>
          <p:cNvPicPr>
            <a:picLocks noChangeAspect="1"/>
          </p:cNvPicPr>
          <p:nvPr/>
        </p:nvPicPr>
        <p:blipFill>
          <a:blip r:embed="rId6"/>
          <a:stretch>
            <a:fillRect/>
          </a:stretch>
        </p:blipFill>
        <p:spPr>
          <a:xfrm>
            <a:off x="1762162" y="1295424"/>
            <a:ext cx="8687553" cy="251786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189A8017-3297-E3EA-BC73-DC7F945966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874" y="5029761"/>
            <a:ext cx="1529614" cy="1529614"/>
          </a:xfrm>
          <a:prstGeom prst="rect">
            <a:avLst/>
          </a:prstGeom>
        </p:spPr>
      </p:pic>
    </p:spTree>
    <p:extLst>
      <p:ext uri="{BB962C8B-B14F-4D97-AF65-F5344CB8AC3E}">
        <p14:creationId xmlns:p14="http://schemas.microsoft.com/office/powerpoint/2010/main" val="4168313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02</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611EB339-E7FE-D0F7-9F37-B2799566CE9D}"/>
              </a:ext>
            </a:extLst>
          </p:cNvPr>
          <p:cNvPicPr>
            <a:picLocks noChangeAspect="1"/>
          </p:cNvPicPr>
          <p:nvPr/>
        </p:nvPicPr>
        <p:blipFill>
          <a:blip r:embed="rId13"/>
          <a:stretch>
            <a:fillRect/>
          </a:stretch>
        </p:blipFill>
        <p:spPr>
          <a:xfrm>
            <a:off x="2897505" y="527052"/>
            <a:ext cx="6876884" cy="580389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50E859A-BAB0-C0D7-1BC7-CC5468F7BFD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02676" y="217731"/>
            <a:ext cx="1529614" cy="1529614"/>
          </a:xfrm>
          <a:prstGeom prst="rect">
            <a:avLst/>
          </a:prstGeom>
        </p:spPr>
      </p:pic>
    </p:spTree>
    <p:custDataLst>
      <p:tags r:id="rId1"/>
    </p:custDataLst>
    <p:extLst>
      <p:ext uri="{BB962C8B-B14F-4D97-AF65-F5344CB8AC3E}">
        <p14:creationId xmlns:p14="http://schemas.microsoft.com/office/powerpoint/2010/main" val="4253586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4"/>
          <a:stretch>
            <a:fillRect/>
          </a:stretch>
        </p:blipFill>
        <p:spPr>
          <a:xfrm>
            <a:off x="14514" y="-56512"/>
            <a:ext cx="12192000" cy="7143112"/>
          </a:xfrm>
          <a:prstGeom prst="rect">
            <a:avLst/>
          </a:prstGeom>
        </p:spPr>
      </p:pic>
      <p:pic>
        <p:nvPicPr>
          <p:cNvPr id="4" name="Picture 3">
            <a:extLst>
              <a:ext uri="{FF2B5EF4-FFF2-40B4-BE49-F238E27FC236}">
                <a16:creationId xmlns:a16="http://schemas.microsoft.com/office/drawing/2014/main" id="{50A89C43-7060-4C49-925D-FA19C530175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1421130" y="-845820"/>
            <a:ext cx="10182225" cy="5657850"/>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08672" y="2571079"/>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32272" y="3297240"/>
            <a:ext cx="1669197" cy="3560760"/>
          </a:xfrm>
          <a:prstGeom prst="rect">
            <a:avLst/>
          </a:prstGeom>
        </p:spPr>
      </p:pic>
      <p:pic>
        <p:nvPicPr>
          <p:cNvPr id="12" name="Picture 11">
            <a:extLst>
              <a:ext uri="{FF2B5EF4-FFF2-40B4-BE49-F238E27FC236}">
                <a16:creationId xmlns:a16="http://schemas.microsoft.com/office/drawing/2014/main" id="{1DBF6B7A-9464-4272-986F-204DFC6EB9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916" y="4259250"/>
            <a:ext cx="2137131" cy="2308101"/>
          </a:xfrm>
          <a:prstGeom prst="rect">
            <a:avLst/>
          </a:prstGeom>
        </p:spPr>
      </p:pic>
      <p:pic>
        <p:nvPicPr>
          <p:cNvPr id="13" name="Picture 12">
            <a:extLst>
              <a:ext uri="{FF2B5EF4-FFF2-40B4-BE49-F238E27FC236}">
                <a16:creationId xmlns:a16="http://schemas.microsoft.com/office/drawing/2014/main" id="{687763BB-25CB-4A0E-B6F0-D85D91C951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7277" y="4207221"/>
            <a:ext cx="2364809" cy="2364809"/>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11">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43682" y="7008379"/>
            <a:ext cx="487363" cy="487363"/>
          </a:xfrm>
          <a:prstGeom prst="rect">
            <a:avLst/>
          </a:prstGeom>
        </p:spPr>
      </p:pic>
    </p:spTree>
    <p:extLst>
      <p:ext uri="{BB962C8B-B14F-4D97-AF65-F5344CB8AC3E}">
        <p14:creationId xmlns:p14="http://schemas.microsoft.com/office/powerpoint/2010/main" val="40827274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9"/>
                                        </p:tgtEl>
                                        <p:attrNameLst>
                                          <p:attrName>r</p:attrName>
                                        </p:attrNameLst>
                                      </p:cBhvr>
                                    </p:animRot>
                                    <p:animRot by="-240000">
                                      <p:cBhvr>
                                        <p:cTn id="11" dur="200" fill="hold">
                                          <p:stCondLst>
                                            <p:cond delay="200"/>
                                          </p:stCondLst>
                                        </p:cTn>
                                        <p:tgtEl>
                                          <p:spTgt spid="9"/>
                                        </p:tgtEl>
                                        <p:attrNameLst>
                                          <p:attrName>r</p:attrName>
                                        </p:attrNameLst>
                                      </p:cBhvr>
                                    </p:animRot>
                                    <p:animRot by="240000">
                                      <p:cBhvr>
                                        <p:cTn id="12" dur="200" fill="hold">
                                          <p:stCondLst>
                                            <p:cond delay="400"/>
                                          </p:stCondLst>
                                        </p:cTn>
                                        <p:tgtEl>
                                          <p:spTgt spid="9"/>
                                        </p:tgtEl>
                                        <p:attrNameLst>
                                          <p:attrName>r</p:attrName>
                                        </p:attrNameLst>
                                      </p:cBhvr>
                                    </p:animRot>
                                    <p:animRot by="-240000">
                                      <p:cBhvr>
                                        <p:cTn id="13" dur="200" fill="hold">
                                          <p:stCondLst>
                                            <p:cond delay="600"/>
                                          </p:stCondLst>
                                        </p:cTn>
                                        <p:tgtEl>
                                          <p:spTgt spid="9"/>
                                        </p:tgtEl>
                                        <p:attrNameLst>
                                          <p:attrName>r</p:attrName>
                                        </p:attrNameLst>
                                      </p:cBhvr>
                                    </p:animRot>
                                    <p:animRot by="120000">
                                      <p:cBhvr>
                                        <p:cTn id="14" dur="200" fill="hold">
                                          <p:stCondLst>
                                            <p:cond delay="800"/>
                                          </p:stCondLst>
                                        </p:cTn>
                                        <p:tgtEl>
                                          <p:spTgt spid="9"/>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0"/>
                                        </p:tgtEl>
                                        <p:attrNameLst>
                                          <p:attrName>r</p:attrName>
                                        </p:attrNameLst>
                                      </p:cBhvr>
                                    </p:animRot>
                                    <p:animRot by="-240000">
                                      <p:cBhvr>
                                        <p:cTn id="17" dur="200" fill="hold">
                                          <p:stCondLst>
                                            <p:cond delay="200"/>
                                          </p:stCondLst>
                                        </p:cTn>
                                        <p:tgtEl>
                                          <p:spTgt spid="10"/>
                                        </p:tgtEl>
                                        <p:attrNameLst>
                                          <p:attrName>r</p:attrName>
                                        </p:attrNameLst>
                                      </p:cBhvr>
                                    </p:animRot>
                                    <p:animRot by="240000">
                                      <p:cBhvr>
                                        <p:cTn id="18" dur="200" fill="hold">
                                          <p:stCondLst>
                                            <p:cond delay="400"/>
                                          </p:stCondLst>
                                        </p:cTn>
                                        <p:tgtEl>
                                          <p:spTgt spid="10"/>
                                        </p:tgtEl>
                                        <p:attrNameLst>
                                          <p:attrName>r</p:attrName>
                                        </p:attrNameLst>
                                      </p:cBhvr>
                                    </p:animRot>
                                    <p:animRot by="-240000">
                                      <p:cBhvr>
                                        <p:cTn id="19" dur="200" fill="hold">
                                          <p:stCondLst>
                                            <p:cond delay="600"/>
                                          </p:stCondLst>
                                        </p:cTn>
                                        <p:tgtEl>
                                          <p:spTgt spid="10"/>
                                        </p:tgtEl>
                                        <p:attrNameLst>
                                          <p:attrName>r</p:attrName>
                                        </p:attrNameLst>
                                      </p:cBhvr>
                                    </p:animRot>
                                    <p:animRot by="120000">
                                      <p:cBhvr>
                                        <p:cTn id="20" dur="200" fill="hold">
                                          <p:stCondLst>
                                            <p:cond delay="800"/>
                                          </p:stCondLst>
                                        </p:cTn>
                                        <p:tgtEl>
                                          <p:spTgt spid="1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3332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8">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9" name="Group 8">
            <a:extLst>
              <a:ext uri="{FF2B5EF4-FFF2-40B4-BE49-F238E27FC236}">
                <a16:creationId xmlns:a16="http://schemas.microsoft.com/office/drawing/2014/main" id="{76371BDC-846D-4FCD-914E-594C7FF372FC}"/>
              </a:ext>
            </a:extLst>
          </p:cNvPr>
          <p:cNvGrpSpPr/>
          <p:nvPr/>
        </p:nvGrpSpPr>
        <p:grpSpPr>
          <a:xfrm>
            <a:off x="2906755" y="256777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1940731"/>
            <a:chOff x="9220010" y="433393"/>
            <a:chExt cx="2404542" cy="1475341"/>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193254"/>
            </a:xfrm>
            <a:prstGeom prst="rect">
              <a:avLst/>
            </a:prstGeom>
            <a:noFill/>
          </p:spPr>
          <p:txBody>
            <a:bodyPr wrap="square" rtlCol="0">
              <a:spAutoFit/>
            </a:bodyPr>
            <a:lstStyle/>
            <a:p>
              <a:pPr algn="ctr" defTabSz="914377">
                <a:buClr>
                  <a:srgbClr val="000000"/>
                </a:buClr>
                <a:defRPr/>
              </a:pPr>
              <a:r>
                <a:rPr lang="en-US" sz="2400" b="1" kern="0" dirty="0">
                  <a:solidFill>
                    <a:srgbClr val="000000"/>
                  </a:solidFill>
                  <a:latin typeface="Calibri" panose="020F0502020204030204" pitchFamily="34" charset="0"/>
                  <a:cs typeface="Calibri" panose="020F0502020204030204" pitchFamily="34" charset="0"/>
                  <a:sym typeface="Arial"/>
                </a:rPr>
                <a:t>Con </a:t>
              </a:r>
              <a:r>
                <a:rPr lang="en-US" sz="2400" b="1" kern="0" dirty="0" err="1">
                  <a:solidFill>
                    <a:srgbClr val="000000"/>
                  </a:solidFill>
                  <a:latin typeface="Calibri" panose="020F0502020204030204" pitchFamily="34" charset="0"/>
                  <a:cs typeface="Calibri" panose="020F0502020204030204" pitchFamily="34" charset="0"/>
                  <a:sym typeface="Arial"/>
                </a:rPr>
                <a:t>hãy</a:t>
              </a:r>
              <a:r>
                <a:rPr lang="en-US" sz="2400" b="1" kern="0" dirty="0">
                  <a:solidFill>
                    <a:srgbClr val="000000"/>
                  </a:solidFill>
                  <a:latin typeface="Calibri" panose="020F0502020204030204" pitchFamily="34" charset="0"/>
                  <a:cs typeface="Calibri" panose="020F0502020204030204" pitchFamily="34" charset="0"/>
                  <a:sym typeface="Arial"/>
                </a:rPr>
                <a:t> </a:t>
              </a:r>
              <a:r>
                <a:rPr lang="en-US" sz="2400" b="1" kern="0" dirty="0" err="1">
                  <a:solidFill>
                    <a:srgbClr val="000000"/>
                  </a:solidFill>
                  <a:latin typeface="Calibri" panose="020F0502020204030204" pitchFamily="34" charset="0"/>
                  <a:cs typeface="Calibri" panose="020F0502020204030204" pitchFamily="34" charset="0"/>
                  <a:sym typeface="Arial"/>
                </a:rPr>
                <a:t>đem</a:t>
              </a:r>
              <a:r>
                <a:rPr lang="en-US" sz="2400" b="1" kern="0" dirty="0">
                  <a:solidFill>
                    <a:srgbClr val="000000"/>
                  </a:solidFill>
                  <a:latin typeface="Calibri" panose="020F0502020204030204" pitchFamily="34" charset="0"/>
                  <a:cs typeface="Calibri" panose="020F0502020204030204" pitchFamily="34" charset="0"/>
                  <a:sym typeface="Arial"/>
                </a:rPr>
                <a:t> bánh </a:t>
              </a:r>
              <a:r>
                <a:rPr lang="en-US" sz="2400" b="1" kern="0" dirty="0" err="1">
                  <a:solidFill>
                    <a:srgbClr val="000000"/>
                  </a:solidFill>
                  <a:latin typeface="Calibri" panose="020F0502020204030204" pitchFamily="34" charset="0"/>
                  <a:cs typeface="Calibri" panose="020F0502020204030204" pitchFamily="34" charset="0"/>
                  <a:sym typeface="Arial"/>
                </a:rPr>
                <a:t>cho</a:t>
              </a:r>
              <a:r>
                <a:rPr lang="en-US" sz="2400" b="1" kern="0" dirty="0">
                  <a:solidFill>
                    <a:srgbClr val="000000"/>
                  </a:solidFill>
                  <a:latin typeface="Calibri" panose="020F0502020204030204" pitchFamily="34" charset="0"/>
                  <a:cs typeface="Calibri" panose="020F0502020204030204" pitchFamily="34" charset="0"/>
                  <a:sym typeface="Arial"/>
                </a:rPr>
                <a:t> </a:t>
              </a:r>
              <a:r>
                <a:rPr lang="en-US" sz="2400" b="1" kern="0" dirty="0" err="1">
                  <a:solidFill>
                    <a:srgbClr val="000000"/>
                  </a:solidFill>
                  <a:latin typeface="Calibri" panose="020F0502020204030204" pitchFamily="34" charset="0"/>
                  <a:cs typeface="Calibri" panose="020F0502020204030204" pitchFamily="34" charset="0"/>
                  <a:sym typeface="Arial"/>
                </a:rPr>
                <a:t>bà</a:t>
              </a:r>
              <a:r>
                <a:rPr lang="en-US" sz="2400" b="1" kern="0" dirty="0">
                  <a:solidFill>
                    <a:srgbClr val="000000"/>
                  </a:solidFill>
                  <a:latin typeface="Calibri" panose="020F0502020204030204" pitchFamily="34" charset="0"/>
                  <a:cs typeface="Calibri" panose="020F0502020204030204" pitchFamily="34" charset="0"/>
                  <a:sym typeface="Arial"/>
                </a:rPr>
                <a:t> </a:t>
              </a:r>
              <a:r>
                <a:rPr lang="en-US" sz="2400" b="1" kern="0" dirty="0" err="1">
                  <a:solidFill>
                    <a:srgbClr val="000000"/>
                  </a:solidFill>
                  <a:latin typeface="Calibri" panose="020F0502020204030204" pitchFamily="34" charset="0"/>
                  <a:cs typeface="Calibri" panose="020F0502020204030204" pitchFamily="34" charset="0"/>
                  <a:sym typeface="Arial"/>
                </a:rPr>
                <a:t>nhé</a:t>
              </a:r>
              <a:r>
                <a:rPr lang="en-US" sz="2400" b="1" kern="0" dirty="0">
                  <a:solidFill>
                    <a:srgbClr val="000000"/>
                  </a:solidFill>
                  <a:latin typeface="Calibri" panose="020F0502020204030204" pitchFamily="34" charset="0"/>
                  <a:cs typeface="Calibri" panose="020F0502020204030204" pitchFamily="34" charset="0"/>
                  <a:sym typeface="Arial"/>
                </a:rPr>
                <a:t>!</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pic>
        <p:nvPicPr>
          <p:cNvPr id="20" name="2">
            <a:hlinkClick r:id="" action="ppaction://media"/>
            <a:extLst>
              <a:ext uri="{FF2B5EF4-FFF2-40B4-BE49-F238E27FC236}">
                <a16:creationId xmlns:a16="http://schemas.microsoft.com/office/drawing/2014/main" id="{8C88DDB1-E046-CB19-4BA1-7EF6B5BCA2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602210" y="436880"/>
            <a:ext cx="406400" cy="406400"/>
          </a:xfrm>
          <a:prstGeom prst="rect">
            <a:avLst/>
          </a:prstGeom>
        </p:spPr>
      </p:pic>
      <p:pic>
        <p:nvPicPr>
          <p:cNvPr id="21" name="tải xuống">
            <a:hlinkClick r:id="" action="ppaction://media"/>
            <a:extLst>
              <a:ext uri="{FF2B5EF4-FFF2-40B4-BE49-F238E27FC236}">
                <a16:creationId xmlns:a16="http://schemas.microsoft.com/office/drawing/2014/main" id="{D394169B-80DC-E65E-AF34-E67251836CD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406400" y="1945640"/>
            <a:ext cx="406400" cy="406400"/>
          </a:xfrm>
          <a:prstGeom prst="rect">
            <a:avLst/>
          </a:prstGeom>
        </p:spPr>
      </p:pic>
      <p:pic>
        <p:nvPicPr>
          <p:cNvPr id="23" name="Picture 22" descr="A white underwear on a black background&#10;&#10;AI-generated content may be incorrect.">
            <a:extLst>
              <a:ext uri="{FF2B5EF4-FFF2-40B4-BE49-F238E27FC236}">
                <a16:creationId xmlns:a16="http://schemas.microsoft.com/office/drawing/2014/main" id="{5AD4BC81-0154-CA2A-D4C0-81DB0F1AFB6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5462" y="2160270"/>
            <a:ext cx="375527" cy="143827"/>
          </a:xfrm>
          <a:prstGeom prst="rect">
            <a:avLst/>
          </a:prstGeom>
        </p:spPr>
      </p:pic>
      <p:pic>
        <p:nvPicPr>
          <p:cNvPr id="24" name="Picture 23" descr="A white underwear on a black background&#10;&#10;AI-generated content may be incorrect.">
            <a:extLst>
              <a:ext uri="{FF2B5EF4-FFF2-40B4-BE49-F238E27FC236}">
                <a16:creationId xmlns:a16="http://schemas.microsoft.com/office/drawing/2014/main" id="{1CEA013A-CF37-DE04-382C-DFC7C74956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6182" y="3832860"/>
            <a:ext cx="375527" cy="143827"/>
          </a:xfrm>
          <a:prstGeom prst="rect">
            <a:avLst/>
          </a:prstGeom>
        </p:spPr>
      </p:pic>
    </p:spTree>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500" fill="hold"/>
                                        <p:tgtEl>
                                          <p:spTgt spid="12"/>
                                        </p:tgtEl>
                                        <p:attrNameLst>
                                          <p:attrName>ppt_w</p:attrName>
                                        </p:attrNameLst>
                                      </p:cBhvr>
                                      <p:tavLst>
                                        <p:tav tm="0">
                                          <p:val>
                                            <p:strVal val="#ppt_w+.3"/>
                                          </p:val>
                                        </p:tav>
                                        <p:tav tm="100000">
                                          <p:val>
                                            <p:strVal val="#ppt_w"/>
                                          </p:val>
                                        </p:tav>
                                      </p:tavLst>
                                    </p:anim>
                                    <p:anim calcmode="lin" valueType="num">
                                      <p:cBhvr>
                                        <p:cTn id="8" dur="1500" fill="hold"/>
                                        <p:tgtEl>
                                          <p:spTgt spid="12"/>
                                        </p:tgtEl>
                                        <p:attrNameLst>
                                          <p:attrName>ppt_h</p:attrName>
                                        </p:attrNameLst>
                                      </p:cBhvr>
                                      <p:tavLst>
                                        <p:tav tm="0">
                                          <p:val>
                                            <p:strVal val="#ppt_h"/>
                                          </p:val>
                                        </p:tav>
                                        <p:tav tm="100000">
                                          <p:val>
                                            <p:strVal val="#ppt_h"/>
                                          </p:val>
                                        </p:tav>
                                      </p:tavLst>
                                    </p:anim>
                                    <p:animEffect transition="in" filter="fade">
                                      <p:cBhvr>
                                        <p:cTn id="9" dur="1500"/>
                                        <p:tgtEl>
                                          <p:spTgt spid="12"/>
                                        </p:tgtEl>
                                      </p:cBhvr>
                                    </p:animEffect>
                                  </p:childTnLst>
                                </p:cTn>
                              </p:par>
                              <p:par>
                                <p:cTn id="10" presetID="10"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 presetClass="mediacall" presetSubtype="0" fill="hold" nodeType="withEffect">
                                  <p:stCondLst>
                                    <p:cond delay="0"/>
                                  </p:stCondLst>
                                  <p:childTnLst>
                                    <p:cmd type="call" cmd="playFrom(0.0)">
                                      <p:cBhvr>
                                        <p:cTn id="14" dur="10650" fill="hold"/>
                                        <p:tgtEl>
                                          <p:spTgt spid="21"/>
                                        </p:tgtEl>
                                      </p:cBhvr>
                                    </p:cmd>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250" fill="hold"/>
                                        <p:tgtEl>
                                          <p:spTgt spid="9"/>
                                        </p:tgtEl>
                                        <p:attrNameLst>
                                          <p:attrName>ppt_w</p:attrName>
                                        </p:attrNameLst>
                                      </p:cBhvr>
                                      <p:tavLst>
                                        <p:tav tm="0">
                                          <p:val>
                                            <p:strVal val="#ppt_w+.3"/>
                                          </p:val>
                                        </p:tav>
                                        <p:tav tm="100000">
                                          <p:val>
                                            <p:strVal val="#ppt_w"/>
                                          </p:val>
                                        </p:tav>
                                      </p:tavLst>
                                    </p:anim>
                                    <p:anim calcmode="lin" valueType="num">
                                      <p:cBhvr>
                                        <p:cTn id="20" dur="1250" fill="hold"/>
                                        <p:tgtEl>
                                          <p:spTgt spid="9"/>
                                        </p:tgtEl>
                                        <p:attrNameLst>
                                          <p:attrName>ppt_h</p:attrName>
                                        </p:attrNameLst>
                                      </p:cBhvr>
                                      <p:tavLst>
                                        <p:tav tm="0">
                                          <p:val>
                                            <p:strVal val="#ppt_h"/>
                                          </p:val>
                                        </p:tav>
                                        <p:tav tm="100000">
                                          <p:val>
                                            <p:strVal val="#ppt_h"/>
                                          </p:val>
                                        </p:tav>
                                      </p:tavLst>
                                    </p:anim>
                                    <p:animEffect transition="in" filter="fade">
                                      <p:cBhvr>
                                        <p:cTn id="21" dur="1250"/>
                                        <p:tgtEl>
                                          <p:spTgt spid="9"/>
                                        </p:tgtEl>
                                      </p:cBhvr>
                                    </p:animEffect>
                                  </p:childTnLst>
                                </p:cTn>
                              </p:par>
                              <p:par>
                                <p:cTn id="22" presetID="1" presetClass="mediacall" presetSubtype="0" fill="hold" nodeType="withEffect">
                                  <p:stCondLst>
                                    <p:cond delay="0"/>
                                  </p:stCondLst>
                                  <p:childTnLst>
                                    <p:cmd type="call" cmd="playFrom(0.0)">
                                      <p:cBhvr>
                                        <p:cTn id="23" dur="2090" fill="hold"/>
                                        <p:tgtEl>
                                          <p:spTgt spid="20"/>
                                        </p:tgtEl>
                                      </p:cBhvr>
                                    </p:cmd>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0"/>
                </p:tgtEl>
              </p:cMediaNode>
            </p:audio>
            <p:audio>
              <p:cMediaNode vol="80000">
                <p:cTn id="28" fill="hold" display="0">
                  <p:stCondLst>
                    <p:cond delay="indefinite"/>
                  </p:stCondLst>
                  <p:endCondLst>
                    <p:cond evt="onStopAudio" delay="0">
                      <p:tgtEl>
                        <p:sldTgt/>
                      </p:tgtEl>
                    </p:cond>
                  </p:endCondLst>
                </p:cTn>
                <p:tgtEl>
                  <p:spTgt spid="2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959"/>
</p:tagLst>
</file>

<file path=ppt/tags/tag11.xml><?xml version="1.0" encoding="utf-8"?>
<p:tagLst xmlns:a="http://schemas.openxmlformats.org/drawingml/2006/main" xmlns:r="http://schemas.openxmlformats.org/officeDocument/2006/relationships" xmlns:p="http://schemas.openxmlformats.org/presentationml/2006/main">
  <p:tag name="SHAPE_LOCKS" val="16"/>
</p:tagLst>
</file>

<file path=ppt/tags/tag12.xml><?xml version="1.0" encoding="utf-8"?>
<p:tagLst xmlns:a="http://schemas.openxmlformats.org/drawingml/2006/main" xmlns:r="http://schemas.openxmlformats.org/officeDocument/2006/relationships" xmlns:p="http://schemas.openxmlformats.org/presentationml/2006/main">
  <p:tag name="SHAPE_LOCKS" val="16"/>
</p:tagLst>
</file>

<file path=ppt/tags/tag13.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1_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1086</Words>
  <Application>Microsoft Office PowerPoint</Application>
  <PresentationFormat>Widescreen</PresentationFormat>
  <Paragraphs>91</Paragraphs>
  <Slides>32</Slides>
  <Notes>19</Notes>
  <HiddenSlides>0</HiddenSlides>
  <MMClips>6</MMClips>
  <ScaleCrop>false</ScaleCrop>
  <HeadingPairs>
    <vt:vector size="6" baseType="variant">
      <vt:variant>
        <vt:lpstr>Fonts Used</vt:lpstr>
      </vt:variant>
      <vt:variant>
        <vt:i4>17</vt:i4>
      </vt:variant>
      <vt:variant>
        <vt:lpstr>Theme</vt:lpstr>
      </vt:variant>
      <vt:variant>
        <vt:i4>8</vt:i4>
      </vt:variant>
      <vt:variant>
        <vt:lpstr>Slide Titles</vt:lpstr>
      </vt:variant>
      <vt:variant>
        <vt:i4>32</vt:i4>
      </vt:variant>
    </vt:vector>
  </HeadingPairs>
  <TitlesOfParts>
    <vt:vector size="57" baseType="lpstr">
      <vt:lpstr>#9Slide02 Noi dung dai</vt:lpstr>
      <vt:lpstr>#9Slide02 Tieu de dai</vt:lpstr>
      <vt:lpstr>等线</vt:lpstr>
      <vt:lpstr>包图粗黑体</vt:lpstr>
      <vt:lpstr>思源宋体 CN Heavy</vt:lpstr>
      <vt:lpstr>思源宋体 SemiBold</vt:lpstr>
      <vt:lpstr>#9Slide07 HoneyCream</vt:lpstr>
      <vt:lpstr>#9Slide07 IcielBaliho Script</vt:lpstr>
      <vt:lpstr>Arial</vt:lpstr>
      <vt:lpstr>Calibri</vt:lpstr>
      <vt:lpstr>Calibri Light</vt:lpstr>
      <vt:lpstr>Cambria</vt:lpstr>
      <vt:lpstr>SVN-Newton</vt:lpstr>
      <vt:lpstr>SVN-Ready</vt:lpstr>
      <vt:lpstr>SVN-SAF</vt:lpstr>
      <vt:lpstr>Times New Roman</vt:lpstr>
      <vt:lpstr>Wingdings</vt:lpstr>
      <vt:lpstr>1_Office Theme</vt:lpstr>
      <vt:lpstr>Office Theme</vt:lpstr>
      <vt:lpstr>2_Office Theme</vt:lpstr>
      <vt:lpstr>3_Office Theme</vt:lpstr>
      <vt:lpstr>Office 主题​​</vt:lpstr>
      <vt:lpstr>4_Office Theme</vt:lpstr>
      <vt:lpstr>1_Office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85</cp:revision>
  <dcterms:created xsi:type="dcterms:W3CDTF">2023-06-11T06:21:02Z</dcterms:created>
  <dcterms:modified xsi:type="dcterms:W3CDTF">2025-08-13T13:00:16Z</dcterms:modified>
</cp:coreProperties>
</file>