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4" r:id="rId2"/>
    <p:sldMasterId id="2147483696" r:id="rId3"/>
    <p:sldMasterId id="2147483740" r:id="rId4"/>
    <p:sldMasterId id="2147483752" r:id="rId5"/>
  </p:sldMasterIdLst>
  <p:notesMasterIdLst>
    <p:notesMasterId r:id="rId35"/>
  </p:notesMasterIdLst>
  <p:sldIdLst>
    <p:sldId id="256" r:id="rId6"/>
    <p:sldId id="325" r:id="rId7"/>
    <p:sldId id="349" r:id="rId8"/>
    <p:sldId id="350" r:id="rId9"/>
    <p:sldId id="351" r:id="rId10"/>
    <p:sldId id="352" r:id="rId11"/>
    <p:sldId id="353" r:id="rId12"/>
    <p:sldId id="354" r:id="rId13"/>
    <p:sldId id="355" r:id="rId14"/>
    <p:sldId id="263" r:id="rId15"/>
    <p:sldId id="356" r:id="rId16"/>
    <p:sldId id="357" r:id="rId17"/>
    <p:sldId id="358" r:id="rId18"/>
    <p:sldId id="359" r:id="rId19"/>
    <p:sldId id="294" r:id="rId20"/>
    <p:sldId id="360" r:id="rId21"/>
    <p:sldId id="361" r:id="rId22"/>
    <p:sldId id="362" r:id="rId23"/>
    <p:sldId id="363" r:id="rId24"/>
    <p:sldId id="364" r:id="rId25"/>
    <p:sldId id="367" r:id="rId26"/>
    <p:sldId id="365" r:id="rId27"/>
    <p:sldId id="317" r:id="rId28"/>
    <p:sldId id="368" r:id="rId29"/>
    <p:sldId id="318" r:id="rId30"/>
    <p:sldId id="369" r:id="rId31"/>
    <p:sldId id="370" r:id="rId32"/>
    <p:sldId id="371" r:id="rId33"/>
    <p:sldId id="37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93124" autoAdjust="0"/>
  </p:normalViewPr>
  <p:slideViewPr>
    <p:cSldViewPr snapToGrid="0">
      <p:cViewPr varScale="1">
        <p:scale>
          <a:sx n="59" d="100"/>
          <a:sy n="59" d="100"/>
        </p:scale>
        <p:origin x="78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6F7F4-FD4B-4560-94EF-17B96239FD45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44324-AE21-4AF2-A937-93342E6FF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40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976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2592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491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91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828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251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075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293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107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908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3358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859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353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348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9095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5095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2719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0135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5488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6234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826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5276409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9969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4889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0748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611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728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351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992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282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470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92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2305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3042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290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261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583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971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019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6966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709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463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76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3163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146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359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033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960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158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56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542988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368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650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224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0FEBCF1-D2B7-0F93-5FE5-0D7CA06B74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0"/>
            <a:ext cx="1666249" cy="16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5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1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7999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36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905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.png"/><Relationship Id="rId7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15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6.png"/><Relationship Id="rId7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5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61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jpg"/><Relationship Id="rId1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4.png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5.pn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7.pn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openxmlformats.org/officeDocument/2006/relationships/image" Target="../media/image28.svg"/><Relationship Id="rId12" Type="http://schemas.openxmlformats.org/officeDocument/2006/relationships/image" Target="../media/image8.png"/><Relationship Id="rId17" Type="http://schemas.openxmlformats.org/officeDocument/2006/relationships/image" Target="../media/image36.png"/><Relationship Id="rId2" Type="http://schemas.openxmlformats.org/officeDocument/2006/relationships/image" Target="../media/image4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svg"/><Relationship Id="rId15" Type="http://schemas.openxmlformats.org/officeDocument/2006/relationships/image" Target="../media/image34.png"/><Relationship Id="rId10" Type="http://schemas.openxmlformats.org/officeDocument/2006/relationships/image" Target="../media/image7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6.png"/><Relationship Id="rId7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5.png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openxmlformats.org/officeDocument/2006/relationships/image" Target="../media/image28.svg"/><Relationship Id="rId12" Type="http://schemas.openxmlformats.org/officeDocument/2006/relationships/image" Target="../media/image8.png"/><Relationship Id="rId17" Type="http://schemas.openxmlformats.org/officeDocument/2006/relationships/image" Target="../media/image79.png"/><Relationship Id="rId2" Type="http://schemas.openxmlformats.org/officeDocument/2006/relationships/image" Target="../media/image4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svg"/><Relationship Id="rId15" Type="http://schemas.openxmlformats.org/officeDocument/2006/relationships/image" Target="../media/image34.png"/><Relationship Id="rId10" Type="http://schemas.openxmlformats.org/officeDocument/2006/relationships/image" Target="../media/image7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jpg"/><Relationship Id="rId1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123391" y="3429000"/>
            <a:ext cx="2851581" cy="2840888"/>
          </a:xfrm>
          <a:custGeom>
            <a:avLst/>
            <a:gdLst/>
            <a:ahLst/>
            <a:cxnLst/>
            <a:rect l="l" t="t" r="r" b="b"/>
            <a:pathLst>
              <a:path w="4277372" h="4261332">
                <a:moveTo>
                  <a:pt x="4277372" y="0"/>
                </a:moveTo>
                <a:lnTo>
                  <a:pt x="0" y="0"/>
                </a:lnTo>
                <a:lnTo>
                  <a:pt x="0" y="4261332"/>
                </a:lnTo>
                <a:lnTo>
                  <a:pt x="4277372" y="4261332"/>
                </a:lnTo>
                <a:lnTo>
                  <a:pt x="427737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480260">
            <a:off x="-1663894" y="5124112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2319777" y="1503572"/>
            <a:ext cx="7755647" cy="3556233"/>
            <a:chOff x="0" y="0"/>
            <a:chExt cx="3063959" cy="1404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218177" y="1401972"/>
            <a:ext cx="7755647" cy="3556233"/>
            <a:chOff x="0" y="0"/>
            <a:chExt cx="3063959" cy="14049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DFCF4"/>
            </a:solidFill>
            <a:ln w="66675" cap="rnd">
              <a:solidFill>
                <a:srgbClr val="FAE6DB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" y="2770411"/>
            <a:ext cx="2593783" cy="3877628"/>
          </a:xfrm>
          <a:custGeom>
            <a:avLst/>
            <a:gdLst/>
            <a:ahLst/>
            <a:cxnLst/>
            <a:rect l="l" t="t" r="r" b="b"/>
            <a:pathLst>
              <a:path w="3890675" h="5816442">
                <a:moveTo>
                  <a:pt x="0" y="0"/>
                </a:moveTo>
                <a:lnTo>
                  <a:pt x="3890675" y="0"/>
                </a:lnTo>
                <a:lnTo>
                  <a:pt x="3890675" y="5816442"/>
                </a:lnTo>
                <a:lnTo>
                  <a:pt x="0" y="5816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883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78678" y="409349"/>
            <a:ext cx="1501801" cy="1432343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922743" y="5371634"/>
            <a:ext cx="629703" cy="752633"/>
          </a:xfrm>
          <a:custGeom>
            <a:avLst/>
            <a:gdLst/>
            <a:ahLst/>
            <a:cxnLst/>
            <a:rect l="l" t="t" r="r" b="b"/>
            <a:pathLst>
              <a:path w="944555" h="1128950">
                <a:moveTo>
                  <a:pt x="0" y="0"/>
                </a:moveTo>
                <a:lnTo>
                  <a:pt x="944555" y="0"/>
                </a:lnTo>
                <a:lnTo>
                  <a:pt x="944555" y="1128950"/>
                </a:lnTo>
                <a:lnTo>
                  <a:pt x="0" y="11289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3739154" y="5831289"/>
            <a:ext cx="806289" cy="795203"/>
          </a:xfrm>
          <a:custGeom>
            <a:avLst/>
            <a:gdLst/>
            <a:ahLst/>
            <a:cxnLst/>
            <a:rect l="l" t="t" r="r" b="b"/>
            <a:pathLst>
              <a:path w="1209434" h="1192804">
                <a:moveTo>
                  <a:pt x="1209433" y="0"/>
                </a:moveTo>
                <a:lnTo>
                  <a:pt x="0" y="0"/>
                </a:lnTo>
                <a:lnTo>
                  <a:pt x="0" y="1192803"/>
                </a:lnTo>
                <a:lnTo>
                  <a:pt x="1209433" y="1192803"/>
                </a:lnTo>
                <a:lnTo>
                  <a:pt x="120943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204498" y="5476601"/>
            <a:ext cx="1566352" cy="1716963"/>
          </a:xfrm>
          <a:custGeom>
            <a:avLst/>
            <a:gdLst/>
            <a:ahLst/>
            <a:cxnLst/>
            <a:rect l="l" t="t" r="r" b="b"/>
            <a:pathLst>
              <a:path w="2349528" h="2575444">
                <a:moveTo>
                  <a:pt x="0" y="0"/>
                </a:moveTo>
                <a:lnTo>
                  <a:pt x="2349528" y="0"/>
                </a:lnTo>
                <a:lnTo>
                  <a:pt x="2349528" y="2575443"/>
                </a:lnTo>
                <a:lnTo>
                  <a:pt x="0" y="25754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1042639" y="5476601"/>
            <a:ext cx="1836987" cy="150458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 rot="-874593">
            <a:off x="383449" y="5258077"/>
            <a:ext cx="589010" cy="1732381"/>
          </a:xfrm>
          <a:custGeom>
            <a:avLst/>
            <a:gdLst/>
            <a:ahLst/>
            <a:cxnLst/>
            <a:rect l="l" t="t" r="r" b="b"/>
            <a:pathLst>
              <a:path w="883515" h="2598572">
                <a:moveTo>
                  <a:pt x="0" y="0"/>
                </a:moveTo>
                <a:lnTo>
                  <a:pt x="883515" y="0"/>
                </a:lnTo>
                <a:lnTo>
                  <a:pt x="883515" y="2598573"/>
                </a:lnTo>
                <a:lnTo>
                  <a:pt x="0" y="2598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383449" y="5665843"/>
            <a:ext cx="1577683" cy="1292197"/>
          </a:xfrm>
          <a:custGeom>
            <a:avLst/>
            <a:gdLst/>
            <a:ahLst/>
            <a:cxnLst/>
            <a:rect l="l" t="t" r="r" b="b"/>
            <a:pathLst>
              <a:path w="2366524" h="1938296">
                <a:moveTo>
                  <a:pt x="0" y="0"/>
                </a:moveTo>
                <a:lnTo>
                  <a:pt x="2366525" y="0"/>
                </a:lnTo>
                <a:lnTo>
                  <a:pt x="2366525" y="1938296"/>
                </a:lnTo>
                <a:lnTo>
                  <a:pt x="0" y="19382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0839060" y="5646259"/>
            <a:ext cx="1334281" cy="688823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2" y="0"/>
                </a:lnTo>
                <a:lnTo>
                  <a:pt x="2001422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8614964" y="4912126"/>
            <a:ext cx="954829" cy="1046639"/>
          </a:xfrm>
          <a:custGeom>
            <a:avLst/>
            <a:gdLst/>
            <a:ahLst/>
            <a:cxnLst/>
            <a:rect l="l" t="t" r="r" b="b"/>
            <a:pathLst>
              <a:path w="1432244" h="1569959">
                <a:moveTo>
                  <a:pt x="0" y="0"/>
                </a:moveTo>
                <a:lnTo>
                  <a:pt x="1432244" y="0"/>
                </a:lnTo>
                <a:lnTo>
                  <a:pt x="1432244" y="1569959"/>
                </a:lnTo>
                <a:lnTo>
                  <a:pt x="0" y="15699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8902652" y="5665843"/>
            <a:ext cx="1334281" cy="688823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1" y="0"/>
                </a:lnTo>
                <a:lnTo>
                  <a:pt x="2001421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9578374" y="5889036"/>
            <a:ext cx="658559" cy="470465"/>
          </a:xfrm>
          <a:custGeom>
            <a:avLst/>
            <a:gdLst/>
            <a:ahLst/>
            <a:cxnLst/>
            <a:rect l="l" t="t" r="r" b="b"/>
            <a:pathLst>
              <a:path w="987839" h="705698">
                <a:moveTo>
                  <a:pt x="0" y="0"/>
                </a:moveTo>
                <a:lnTo>
                  <a:pt x="987839" y="0"/>
                </a:lnTo>
                <a:lnTo>
                  <a:pt x="987839" y="705697"/>
                </a:lnTo>
                <a:lnTo>
                  <a:pt x="0" y="70569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0" r="-22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 rot="-3974879">
            <a:off x="10999593" y="5701389"/>
            <a:ext cx="739175" cy="1893299"/>
          </a:xfrm>
          <a:custGeom>
            <a:avLst/>
            <a:gdLst/>
            <a:ahLst/>
            <a:cxnLst/>
            <a:rect l="l" t="t" r="r" b="b"/>
            <a:pathLst>
              <a:path w="1108763" h="2839948">
                <a:moveTo>
                  <a:pt x="0" y="0"/>
                </a:moveTo>
                <a:lnTo>
                  <a:pt x="1108763" y="0"/>
                </a:lnTo>
                <a:lnTo>
                  <a:pt x="1108763" y="2839948"/>
                </a:lnTo>
                <a:lnTo>
                  <a:pt x="0" y="283994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2700000">
            <a:off x="10892391" y="5705633"/>
            <a:ext cx="1423500" cy="1560375"/>
          </a:xfrm>
          <a:custGeom>
            <a:avLst/>
            <a:gdLst/>
            <a:ahLst/>
            <a:cxnLst/>
            <a:rect l="l" t="t" r="r" b="b"/>
            <a:pathLst>
              <a:path w="2135250" h="2340563">
                <a:moveTo>
                  <a:pt x="0" y="0"/>
                </a:moveTo>
                <a:lnTo>
                  <a:pt x="2135250" y="0"/>
                </a:lnTo>
                <a:lnTo>
                  <a:pt x="2135250" y="2340563"/>
                </a:lnTo>
                <a:lnTo>
                  <a:pt x="0" y="23405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 rot="-1511033" flipH="1">
            <a:off x="10075423" y="6414369"/>
            <a:ext cx="278380" cy="281192"/>
          </a:xfrm>
          <a:custGeom>
            <a:avLst/>
            <a:gdLst/>
            <a:ahLst/>
            <a:cxnLst/>
            <a:rect l="l" t="t" r="r" b="b"/>
            <a:pathLst>
              <a:path w="417570" h="421788">
                <a:moveTo>
                  <a:pt x="417570" y="0"/>
                </a:moveTo>
                <a:lnTo>
                  <a:pt x="0" y="0"/>
                </a:lnTo>
                <a:lnTo>
                  <a:pt x="0" y="421788"/>
                </a:lnTo>
                <a:lnTo>
                  <a:pt x="417570" y="421788"/>
                </a:lnTo>
                <a:lnTo>
                  <a:pt x="41757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26"/>
          <p:cNvSpPr/>
          <p:nvPr/>
        </p:nvSpPr>
        <p:spPr>
          <a:xfrm rot="1082476">
            <a:off x="1315678" y="5487587"/>
            <a:ext cx="630984" cy="1853563"/>
          </a:xfrm>
          <a:custGeom>
            <a:avLst/>
            <a:gdLst/>
            <a:ahLst/>
            <a:cxnLst/>
            <a:rect l="l" t="t" r="r" b="b"/>
            <a:pathLst>
              <a:path w="946476" h="2780344">
                <a:moveTo>
                  <a:pt x="0" y="0"/>
                </a:moveTo>
                <a:lnTo>
                  <a:pt x="946476" y="0"/>
                </a:lnTo>
                <a:lnTo>
                  <a:pt x="946476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27"/>
          <p:cNvSpPr/>
          <p:nvPr/>
        </p:nvSpPr>
        <p:spPr>
          <a:xfrm rot="-2369220">
            <a:off x="11784502" y="5541923"/>
            <a:ext cx="626469" cy="1531084"/>
          </a:xfrm>
          <a:custGeom>
            <a:avLst/>
            <a:gdLst/>
            <a:ahLst/>
            <a:cxnLst/>
            <a:rect l="l" t="t" r="r" b="b"/>
            <a:pathLst>
              <a:path w="939703" h="2296626">
                <a:moveTo>
                  <a:pt x="0" y="0"/>
                </a:moveTo>
                <a:lnTo>
                  <a:pt x="939703" y="0"/>
                </a:lnTo>
                <a:lnTo>
                  <a:pt x="939703" y="2296626"/>
                </a:lnTo>
                <a:lnTo>
                  <a:pt x="0" y="229662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2028741" y="5059805"/>
            <a:ext cx="582071" cy="457653"/>
          </a:xfrm>
          <a:custGeom>
            <a:avLst/>
            <a:gdLst/>
            <a:ahLst/>
            <a:cxnLst/>
            <a:rect l="l" t="t" r="r" b="b"/>
            <a:pathLst>
              <a:path w="873106" h="686479">
                <a:moveTo>
                  <a:pt x="0" y="0"/>
                </a:moveTo>
                <a:lnTo>
                  <a:pt x="873106" y="0"/>
                </a:lnTo>
                <a:lnTo>
                  <a:pt x="873106" y="686479"/>
                </a:lnTo>
                <a:lnTo>
                  <a:pt x="0" y="68647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6226391" y="186168"/>
            <a:ext cx="696352" cy="499633"/>
          </a:xfrm>
          <a:custGeom>
            <a:avLst/>
            <a:gdLst/>
            <a:ahLst/>
            <a:cxnLst/>
            <a:rect l="l" t="t" r="r" b="b"/>
            <a:pathLst>
              <a:path w="1044528" h="749449">
                <a:moveTo>
                  <a:pt x="0" y="0"/>
                </a:moveTo>
                <a:lnTo>
                  <a:pt x="1044528" y="0"/>
                </a:lnTo>
                <a:lnTo>
                  <a:pt x="1044528" y="749449"/>
                </a:lnTo>
                <a:lnTo>
                  <a:pt x="0" y="74944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11165379" y="1841692"/>
            <a:ext cx="407605" cy="30944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6" y="0"/>
                </a:lnTo>
                <a:lnTo>
                  <a:pt x="611406" y="464159"/>
                </a:lnTo>
                <a:lnTo>
                  <a:pt x="0" y="46415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DDB6A0A-239B-B794-C8E8-B7E46A2654C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99021" y="0"/>
            <a:ext cx="3979013" cy="123415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AFC0F28-9BC3-C7E0-F709-89D9177AE94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326913" y="1569720"/>
            <a:ext cx="7297544" cy="3694496"/>
          </a:xfrm>
          <a:prstGeom prst="rect">
            <a:avLst/>
          </a:prstGeom>
        </p:spPr>
      </p:pic>
      <p:sp>
        <p:nvSpPr>
          <p:cNvPr id="38" name="Plaque 14">
            <a:extLst>
              <a:ext uri="{FF2B5EF4-FFF2-40B4-BE49-F238E27FC236}">
                <a16:creationId xmlns:a16="http://schemas.microsoft.com/office/drawing/2014/main" id="{B2B3ACDB-21EE-01C0-4C39-2FC9488ED0B6}"/>
              </a:ext>
            </a:extLst>
          </p:cNvPr>
          <p:cNvSpPr/>
          <p:nvPr/>
        </p:nvSpPr>
        <p:spPr>
          <a:xfrm>
            <a:off x="894347" y="819485"/>
            <a:ext cx="2029326" cy="876968"/>
          </a:xfrm>
          <a:prstGeom prst="plaque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480260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5867450" y="965440"/>
            <a:ext cx="5837442" cy="5437127"/>
            <a:chOff x="0" y="0"/>
            <a:chExt cx="2306150" cy="2148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06150" cy="2148001"/>
            </a:xfrm>
            <a:custGeom>
              <a:avLst/>
              <a:gdLst/>
              <a:ahLst/>
              <a:cxnLst/>
              <a:rect l="l" t="t" r="r" b="b"/>
              <a:pathLst>
                <a:path w="2306150" h="2148001">
                  <a:moveTo>
                    <a:pt x="45093" y="0"/>
                  </a:moveTo>
                  <a:lnTo>
                    <a:pt x="2261057" y="0"/>
                  </a:lnTo>
                  <a:cubicBezTo>
                    <a:pt x="2273017" y="0"/>
                    <a:pt x="2284486" y="4751"/>
                    <a:pt x="2292943" y="13207"/>
                  </a:cubicBezTo>
                  <a:cubicBezTo>
                    <a:pt x="2301399" y="21664"/>
                    <a:pt x="2306150" y="33133"/>
                    <a:pt x="2306150" y="45093"/>
                  </a:cubicBezTo>
                  <a:lnTo>
                    <a:pt x="2306150" y="2102908"/>
                  </a:lnTo>
                  <a:cubicBezTo>
                    <a:pt x="2306150" y="2127812"/>
                    <a:pt x="2285961" y="2148001"/>
                    <a:pt x="2261057" y="2148001"/>
                  </a:cubicBezTo>
                  <a:lnTo>
                    <a:pt x="45093" y="2148001"/>
                  </a:lnTo>
                  <a:cubicBezTo>
                    <a:pt x="20189" y="2148001"/>
                    <a:pt x="0" y="2127812"/>
                    <a:pt x="0" y="2102908"/>
                  </a:cubicBezTo>
                  <a:lnTo>
                    <a:pt x="0" y="45093"/>
                  </a:lnTo>
                  <a:cubicBezTo>
                    <a:pt x="0" y="20189"/>
                    <a:pt x="20189" y="0"/>
                    <a:pt x="45093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06150" cy="21861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341111" y="1219082"/>
            <a:ext cx="3265596" cy="5183486"/>
          </a:xfrm>
          <a:custGeom>
            <a:avLst/>
            <a:gdLst/>
            <a:ahLst/>
            <a:cxnLst/>
            <a:rect l="l" t="t" r="r" b="b"/>
            <a:pathLst>
              <a:path w="4898394" h="7775229">
                <a:moveTo>
                  <a:pt x="0" y="0"/>
                </a:moveTo>
                <a:lnTo>
                  <a:pt x="4898395" y="0"/>
                </a:lnTo>
                <a:lnTo>
                  <a:pt x="4898395" y="7775229"/>
                </a:lnTo>
                <a:lnTo>
                  <a:pt x="0" y="7775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160087" y="5109173"/>
            <a:ext cx="1818482" cy="1293395"/>
          </a:xfrm>
          <a:custGeom>
            <a:avLst/>
            <a:gdLst/>
            <a:ahLst/>
            <a:cxnLst/>
            <a:rect l="l" t="t" r="r" b="b"/>
            <a:pathLst>
              <a:path w="2727723" h="1940093">
                <a:moveTo>
                  <a:pt x="0" y="0"/>
                </a:moveTo>
                <a:lnTo>
                  <a:pt x="2727723" y="0"/>
                </a:lnTo>
                <a:lnTo>
                  <a:pt x="2727723" y="1940093"/>
                </a:lnTo>
                <a:lnTo>
                  <a:pt x="0" y="19400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069327" y="4697792"/>
            <a:ext cx="1728216" cy="1888761"/>
          </a:xfrm>
          <a:custGeom>
            <a:avLst/>
            <a:gdLst/>
            <a:ahLst/>
            <a:cxnLst/>
            <a:rect l="l" t="t" r="r" b="b"/>
            <a:pathLst>
              <a:path w="2592324" h="2833141">
                <a:moveTo>
                  <a:pt x="0" y="0"/>
                </a:moveTo>
                <a:lnTo>
                  <a:pt x="2592324" y="0"/>
                </a:lnTo>
                <a:lnTo>
                  <a:pt x="2592324" y="2833141"/>
                </a:lnTo>
                <a:lnTo>
                  <a:pt x="0" y="2833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663796" y="4775288"/>
            <a:ext cx="992583" cy="1733770"/>
          </a:xfrm>
          <a:custGeom>
            <a:avLst/>
            <a:gdLst/>
            <a:ahLst/>
            <a:cxnLst/>
            <a:rect l="l" t="t" r="r" b="b"/>
            <a:pathLst>
              <a:path w="1488875" h="2600655">
                <a:moveTo>
                  <a:pt x="0" y="0"/>
                </a:moveTo>
                <a:lnTo>
                  <a:pt x="1488875" y="0"/>
                </a:lnTo>
                <a:lnTo>
                  <a:pt x="1488875" y="2600656"/>
                </a:lnTo>
                <a:lnTo>
                  <a:pt x="0" y="26006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4797543" y="2359498"/>
            <a:ext cx="693260" cy="460151"/>
          </a:xfrm>
          <a:custGeom>
            <a:avLst/>
            <a:gdLst/>
            <a:ahLst/>
            <a:cxnLst/>
            <a:rect l="l" t="t" r="r" b="b"/>
            <a:pathLst>
              <a:path w="1039890" h="690227">
                <a:moveTo>
                  <a:pt x="0" y="0"/>
                </a:moveTo>
                <a:lnTo>
                  <a:pt x="1039890" y="0"/>
                </a:lnTo>
                <a:lnTo>
                  <a:pt x="1039890" y="690227"/>
                </a:lnTo>
                <a:lnTo>
                  <a:pt x="0" y="6902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45870" y="685800"/>
            <a:ext cx="623068" cy="359822"/>
          </a:xfrm>
          <a:custGeom>
            <a:avLst/>
            <a:gdLst/>
            <a:ahLst/>
            <a:cxnLst/>
            <a:rect l="l" t="t" r="r" b="b"/>
            <a:pathLst>
              <a:path w="934602" h="539733">
                <a:moveTo>
                  <a:pt x="0" y="0"/>
                </a:moveTo>
                <a:lnTo>
                  <a:pt x="934603" y="0"/>
                </a:lnTo>
                <a:lnTo>
                  <a:pt x="934603" y="539733"/>
                </a:lnTo>
                <a:lnTo>
                  <a:pt x="0" y="5397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8E36100-0267-7FCA-FD50-C597F6C6EBD7}"/>
              </a:ext>
            </a:extLst>
          </p:cNvPr>
          <p:cNvGrpSpPr/>
          <p:nvPr/>
        </p:nvGrpSpPr>
        <p:grpSpPr>
          <a:xfrm>
            <a:off x="5570717" y="524702"/>
            <a:ext cx="5935483" cy="5749098"/>
            <a:chOff x="5570717" y="524702"/>
            <a:chExt cx="5935483" cy="5749098"/>
          </a:xfrm>
        </p:grpSpPr>
        <p:grpSp>
          <p:nvGrpSpPr>
            <p:cNvPr id="7" name="Group 7"/>
            <p:cNvGrpSpPr/>
            <p:nvPr/>
          </p:nvGrpSpPr>
          <p:grpSpPr>
            <a:xfrm>
              <a:off x="5570717" y="787400"/>
              <a:ext cx="5935483" cy="5486400"/>
              <a:chOff x="0" y="0"/>
              <a:chExt cx="2344882" cy="216746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34488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44882" h="2167467">
                    <a:moveTo>
                      <a:pt x="44348" y="0"/>
                    </a:moveTo>
                    <a:lnTo>
                      <a:pt x="2300534" y="0"/>
                    </a:lnTo>
                    <a:cubicBezTo>
                      <a:pt x="2312296" y="0"/>
                      <a:pt x="2323576" y="4672"/>
                      <a:pt x="2331893" y="12989"/>
                    </a:cubicBezTo>
                    <a:cubicBezTo>
                      <a:pt x="2340210" y="21306"/>
                      <a:pt x="2344882" y="32586"/>
                      <a:pt x="2344882" y="44348"/>
                    </a:cubicBezTo>
                    <a:lnTo>
                      <a:pt x="2344882" y="2123119"/>
                    </a:lnTo>
                    <a:cubicBezTo>
                      <a:pt x="2344882" y="2147612"/>
                      <a:pt x="2325027" y="2167467"/>
                      <a:pt x="2300534" y="2167467"/>
                    </a:cubicBezTo>
                    <a:lnTo>
                      <a:pt x="44348" y="2167467"/>
                    </a:lnTo>
                    <a:cubicBezTo>
                      <a:pt x="32586" y="2167467"/>
                      <a:pt x="21306" y="2162794"/>
                      <a:pt x="12989" y="2154478"/>
                    </a:cubicBezTo>
                    <a:cubicBezTo>
                      <a:pt x="4672" y="2146161"/>
                      <a:pt x="0" y="2134881"/>
                      <a:pt x="0" y="2123119"/>
                    </a:cubicBezTo>
                    <a:lnTo>
                      <a:pt x="0" y="44348"/>
                    </a:lnTo>
                    <a:cubicBezTo>
                      <a:pt x="0" y="19855"/>
                      <a:pt x="19855" y="0"/>
                      <a:pt x="44348" y="0"/>
                    </a:cubicBezTo>
                    <a:close/>
                  </a:path>
                </a:pathLst>
              </a:custGeom>
              <a:solidFill>
                <a:srgbClr val="FEEDA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2344882" cy="220556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7336184" y="524702"/>
              <a:ext cx="2404549" cy="682018"/>
            </a:xfrm>
            <a:custGeom>
              <a:avLst/>
              <a:gdLst/>
              <a:ahLst/>
              <a:cxnLst/>
              <a:rect l="l" t="t" r="r" b="b"/>
              <a:pathLst>
                <a:path w="3606824" h="1023027">
                  <a:moveTo>
                    <a:pt x="0" y="0"/>
                  </a:moveTo>
                  <a:lnTo>
                    <a:pt x="3606824" y="0"/>
                  </a:lnTo>
                  <a:lnTo>
                    <a:pt x="3606824" y="1023027"/>
                  </a:lnTo>
                  <a:lnTo>
                    <a:pt x="0" y="102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6191848" y="2005287"/>
              <a:ext cx="4800026" cy="3693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r>
                <a:rPr lang="vi-VN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re Sugar"/>
                  <a:sym typeface="More Sugar"/>
                </a:rPr>
                <a:t>Em hãy kể tên đối tượng tự nhiên và sản phẩm công nghệ mà em biết?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Hình chữ nhật: Góc Tròn 67">
            <a:extLst>
              <a:ext uri="{FF2B5EF4-FFF2-40B4-BE49-F238E27FC236}">
                <a16:creationId xmlns:a16="http://schemas.microsoft.com/office/drawing/2014/main" id="{93093724-B191-1788-47D5-69B0A9EE67DB}"/>
              </a:ext>
            </a:extLst>
          </p:cNvPr>
          <p:cNvSpPr/>
          <p:nvPr/>
        </p:nvSpPr>
        <p:spPr>
          <a:xfrm>
            <a:off x="313912" y="339917"/>
            <a:ext cx="11550428" cy="63694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516475139">
                  <a:custGeom>
                    <a:avLst/>
                    <a:gdLst>
                      <a:gd name="connsiteX0" fmla="*/ 0 w 4448231"/>
                      <a:gd name="connsiteY0" fmla="*/ 602986 h 3617843"/>
                      <a:gd name="connsiteX1" fmla="*/ 602986 w 4448231"/>
                      <a:gd name="connsiteY1" fmla="*/ 0 h 3617843"/>
                      <a:gd name="connsiteX2" fmla="*/ 3845245 w 4448231"/>
                      <a:gd name="connsiteY2" fmla="*/ 0 h 3617843"/>
                      <a:gd name="connsiteX3" fmla="*/ 4448231 w 4448231"/>
                      <a:gd name="connsiteY3" fmla="*/ 602986 h 3617843"/>
                      <a:gd name="connsiteX4" fmla="*/ 4448231 w 4448231"/>
                      <a:gd name="connsiteY4" fmla="*/ 3014857 h 3617843"/>
                      <a:gd name="connsiteX5" fmla="*/ 3845245 w 4448231"/>
                      <a:gd name="connsiteY5" fmla="*/ 3617843 h 3617843"/>
                      <a:gd name="connsiteX6" fmla="*/ 602986 w 4448231"/>
                      <a:gd name="connsiteY6" fmla="*/ 3617843 h 3617843"/>
                      <a:gd name="connsiteX7" fmla="*/ 0 w 4448231"/>
                      <a:gd name="connsiteY7" fmla="*/ 3014857 h 3617843"/>
                      <a:gd name="connsiteX8" fmla="*/ 0 w 4448231"/>
                      <a:gd name="connsiteY8" fmla="*/ 602986 h 3617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48231" h="3617843" fill="none" extrusionOk="0">
                        <a:moveTo>
                          <a:pt x="0" y="602986"/>
                        </a:moveTo>
                        <a:cubicBezTo>
                          <a:pt x="6427" y="271032"/>
                          <a:pt x="250854" y="-36657"/>
                          <a:pt x="602986" y="0"/>
                        </a:cubicBezTo>
                        <a:cubicBezTo>
                          <a:pt x="1672580" y="89850"/>
                          <a:pt x="2327805" y="-46843"/>
                          <a:pt x="3845245" y="0"/>
                        </a:cubicBezTo>
                        <a:cubicBezTo>
                          <a:pt x="4193747" y="2079"/>
                          <a:pt x="4432662" y="245876"/>
                          <a:pt x="4448231" y="602986"/>
                        </a:cubicBezTo>
                        <a:cubicBezTo>
                          <a:pt x="4418951" y="1052749"/>
                          <a:pt x="4350323" y="1830013"/>
                          <a:pt x="4448231" y="3014857"/>
                        </a:cubicBezTo>
                        <a:cubicBezTo>
                          <a:pt x="4437178" y="3350044"/>
                          <a:pt x="4186248" y="3584072"/>
                          <a:pt x="3845245" y="3617843"/>
                        </a:cubicBezTo>
                        <a:cubicBezTo>
                          <a:pt x="2472565" y="3663578"/>
                          <a:pt x="1179871" y="3766755"/>
                          <a:pt x="602986" y="3617843"/>
                        </a:cubicBezTo>
                        <a:cubicBezTo>
                          <a:pt x="274323" y="3563165"/>
                          <a:pt x="-12425" y="3355185"/>
                          <a:pt x="0" y="3014857"/>
                        </a:cubicBezTo>
                        <a:cubicBezTo>
                          <a:pt x="-79375" y="2633389"/>
                          <a:pt x="-18019" y="1581670"/>
                          <a:pt x="0" y="602986"/>
                        </a:cubicBezTo>
                        <a:close/>
                      </a:path>
                      <a:path w="4448231" h="3617843" stroke="0" extrusionOk="0">
                        <a:moveTo>
                          <a:pt x="0" y="602986"/>
                        </a:moveTo>
                        <a:cubicBezTo>
                          <a:pt x="39560" y="278575"/>
                          <a:pt x="265192" y="-8404"/>
                          <a:pt x="602986" y="0"/>
                        </a:cubicBezTo>
                        <a:cubicBezTo>
                          <a:pt x="1238973" y="34692"/>
                          <a:pt x="3189455" y="92788"/>
                          <a:pt x="3845245" y="0"/>
                        </a:cubicBezTo>
                        <a:cubicBezTo>
                          <a:pt x="4193772" y="27440"/>
                          <a:pt x="4452110" y="264066"/>
                          <a:pt x="4448231" y="602986"/>
                        </a:cubicBezTo>
                        <a:cubicBezTo>
                          <a:pt x="4329332" y="1181655"/>
                          <a:pt x="4431976" y="1949295"/>
                          <a:pt x="4448231" y="3014857"/>
                        </a:cubicBezTo>
                        <a:cubicBezTo>
                          <a:pt x="4430529" y="3363423"/>
                          <a:pt x="4208927" y="3650226"/>
                          <a:pt x="3845245" y="3617843"/>
                        </a:cubicBezTo>
                        <a:cubicBezTo>
                          <a:pt x="2924646" y="3512410"/>
                          <a:pt x="1561050" y="3527051"/>
                          <a:pt x="602986" y="3617843"/>
                        </a:cubicBezTo>
                        <a:cubicBezTo>
                          <a:pt x="274611" y="3599162"/>
                          <a:pt x="-46764" y="3318140"/>
                          <a:pt x="0" y="3014857"/>
                        </a:cubicBezTo>
                        <a:cubicBezTo>
                          <a:pt x="-167045" y="2450978"/>
                          <a:pt x="-137324" y="919186"/>
                          <a:pt x="0" y="60298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48586E-9323-FC01-72C7-2129F8F77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91261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đối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tượng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tự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nhiên</a:t>
            </a:r>
            <a:endParaRPr lang="en-US" altLang="en-US" sz="3600" b="1" dirty="0">
              <a:solidFill>
                <a:srgbClr val="002060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4" name="Picture 3" descr="A picture containing nature, mountain&#10;&#10;Description automatically generated">
            <a:extLst>
              <a:ext uri="{FF2B5EF4-FFF2-40B4-BE49-F238E27FC236}">
                <a16:creationId xmlns:a16="http://schemas.microsoft.com/office/drawing/2014/main" id="{F33FBE90-F27D-332C-CD49-50F10FEFB7C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647" y="2782523"/>
            <a:ext cx="4680693" cy="193140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8C95270-8FF5-332D-D59F-059904A1C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0"/>
          <a:stretch>
            <a:fillRect/>
          </a:stretch>
        </p:blipFill>
        <p:spPr>
          <a:xfrm>
            <a:off x="256540" y="2000110"/>
            <a:ext cx="3711080" cy="3496229"/>
          </a:xfrm>
          <a:prstGeom prst="rect">
            <a:avLst/>
          </a:prstGeom>
        </p:spPr>
      </p:pic>
      <p:pic>
        <p:nvPicPr>
          <p:cNvPr id="7" name="Picture 6" descr="A picture containing blur&#10;&#10;Description automatically generated">
            <a:extLst>
              <a:ext uri="{FF2B5EF4-FFF2-40B4-BE49-F238E27FC236}">
                <a16:creationId xmlns:a16="http://schemas.microsoft.com/office/drawing/2014/main" id="{97F75755-F912-9A0C-5A23-0FA7D9F88A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" t="639" r="-1934" b="7359"/>
          <a:stretch>
            <a:fillRect/>
          </a:stretch>
        </p:blipFill>
        <p:spPr>
          <a:xfrm>
            <a:off x="3609874" y="1724614"/>
            <a:ext cx="4085750" cy="37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6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Hình chữ nhật: Góc Tròn 67">
            <a:extLst>
              <a:ext uri="{FF2B5EF4-FFF2-40B4-BE49-F238E27FC236}">
                <a16:creationId xmlns:a16="http://schemas.microsoft.com/office/drawing/2014/main" id="{93093724-B191-1788-47D5-69B0A9EE67DB}"/>
              </a:ext>
            </a:extLst>
          </p:cNvPr>
          <p:cNvSpPr/>
          <p:nvPr/>
        </p:nvSpPr>
        <p:spPr>
          <a:xfrm>
            <a:off x="313912" y="339917"/>
            <a:ext cx="11550428" cy="63694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516475139">
                  <a:custGeom>
                    <a:avLst/>
                    <a:gdLst>
                      <a:gd name="connsiteX0" fmla="*/ 0 w 4448231"/>
                      <a:gd name="connsiteY0" fmla="*/ 602986 h 3617843"/>
                      <a:gd name="connsiteX1" fmla="*/ 602986 w 4448231"/>
                      <a:gd name="connsiteY1" fmla="*/ 0 h 3617843"/>
                      <a:gd name="connsiteX2" fmla="*/ 3845245 w 4448231"/>
                      <a:gd name="connsiteY2" fmla="*/ 0 h 3617843"/>
                      <a:gd name="connsiteX3" fmla="*/ 4448231 w 4448231"/>
                      <a:gd name="connsiteY3" fmla="*/ 602986 h 3617843"/>
                      <a:gd name="connsiteX4" fmla="*/ 4448231 w 4448231"/>
                      <a:gd name="connsiteY4" fmla="*/ 3014857 h 3617843"/>
                      <a:gd name="connsiteX5" fmla="*/ 3845245 w 4448231"/>
                      <a:gd name="connsiteY5" fmla="*/ 3617843 h 3617843"/>
                      <a:gd name="connsiteX6" fmla="*/ 602986 w 4448231"/>
                      <a:gd name="connsiteY6" fmla="*/ 3617843 h 3617843"/>
                      <a:gd name="connsiteX7" fmla="*/ 0 w 4448231"/>
                      <a:gd name="connsiteY7" fmla="*/ 3014857 h 3617843"/>
                      <a:gd name="connsiteX8" fmla="*/ 0 w 4448231"/>
                      <a:gd name="connsiteY8" fmla="*/ 602986 h 3617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48231" h="3617843" fill="none" extrusionOk="0">
                        <a:moveTo>
                          <a:pt x="0" y="602986"/>
                        </a:moveTo>
                        <a:cubicBezTo>
                          <a:pt x="6427" y="271032"/>
                          <a:pt x="250854" y="-36657"/>
                          <a:pt x="602986" y="0"/>
                        </a:cubicBezTo>
                        <a:cubicBezTo>
                          <a:pt x="1672580" y="89850"/>
                          <a:pt x="2327805" y="-46843"/>
                          <a:pt x="3845245" y="0"/>
                        </a:cubicBezTo>
                        <a:cubicBezTo>
                          <a:pt x="4193747" y="2079"/>
                          <a:pt x="4432662" y="245876"/>
                          <a:pt x="4448231" y="602986"/>
                        </a:cubicBezTo>
                        <a:cubicBezTo>
                          <a:pt x="4418951" y="1052749"/>
                          <a:pt x="4350323" y="1830013"/>
                          <a:pt x="4448231" y="3014857"/>
                        </a:cubicBezTo>
                        <a:cubicBezTo>
                          <a:pt x="4437178" y="3350044"/>
                          <a:pt x="4186248" y="3584072"/>
                          <a:pt x="3845245" y="3617843"/>
                        </a:cubicBezTo>
                        <a:cubicBezTo>
                          <a:pt x="2472565" y="3663578"/>
                          <a:pt x="1179871" y="3766755"/>
                          <a:pt x="602986" y="3617843"/>
                        </a:cubicBezTo>
                        <a:cubicBezTo>
                          <a:pt x="274323" y="3563165"/>
                          <a:pt x="-12425" y="3355185"/>
                          <a:pt x="0" y="3014857"/>
                        </a:cubicBezTo>
                        <a:cubicBezTo>
                          <a:pt x="-79375" y="2633389"/>
                          <a:pt x="-18019" y="1581670"/>
                          <a:pt x="0" y="602986"/>
                        </a:cubicBezTo>
                        <a:close/>
                      </a:path>
                      <a:path w="4448231" h="3617843" stroke="0" extrusionOk="0">
                        <a:moveTo>
                          <a:pt x="0" y="602986"/>
                        </a:moveTo>
                        <a:cubicBezTo>
                          <a:pt x="39560" y="278575"/>
                          <a:pt x="265192" y="-8404"/>
                          <a:pt x="602986" y="0"/>
                        </a:cubicBezTo>
                        <a:cubicBezTo>
                          <a:pt x="1238973" y="34692"/>
                          <a:pt x="3189455" y="92788"/>
                          <a:pt x="3845245" y="0"/>
                        </a:cubicBezTo>
                        <a:cubicBezTo>
                          <a:pt x="4193772" y="27440"/>
                          <a:pt x="4452110" y="264066"/>
                          <a:pt x="4448231" y="602986"/>
                        </a:cubicBezTo>
                        <a:cubicBezTo>
                          <a:pt x="4329332" y="1181655"/>
                          <a:pt x="4431976" y="1949295"/>
                          <a:pt x="4448231" y="3014857"/>
                        </a:cubicBezTo>
                        <a:cubicBezTo>
                          <a:pt x="4430529" y="3363423"/>
                          <a:pt x="4208927" y="3650226"/>
                          <a:pt x="3845245" y="3617843"/>
                        </a:cubicBezTo>
                        <a:cubicBezTo>
                          <a:pt x="2924646" y="3512410"/>
                          <a:pt x="1561050" y="3527051"/>
                          <a:pt x="602986" y="3617843"/>
                        </a:cubicBezTo>
                        <a:cubicBezTo>
                          <a:pt x="274611" y="3599162"/>
                          <a:pt x="-46764" y="3318140"/>
                          <a:pt x="0" y="3014857"/>
                        </a:cubicBezTo>
                        <a:cubicBezTo>
                          <a:pt x="-167045" y="2450978"/>
                          <a:pt x="-137324" y="919186"/>
                          <a:pt x="0" y="60298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65E703-E9EA-3CA8-B583-D1673D326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8468" y="11251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Một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sản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phẩm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công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nghệ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5" name="Picture 4" descr="A picture containing aircraft&#10;&#10;Description automatically generated">
            <a:extLst>
              <a:ext uri="{FF2B5EF4-FFF2-40B4-BE49-F238E27FC236}">
                <a16:creationId xmlns:a16="http://schemas.microsoft.com/office/drawing/2014/main" id="{B7B8BDCF-37A0-4E65-6206-C35756CF5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526" y="2043683"/>
            <a:ext cx="4141296" cy="2907794"/>
          </a:xfrm>
          <a:prstGeom prst="rect">
            <a:avLst/>
          </a:prstGeom>
        </p:spPr>
      </p:pic>
      <p:pic>
        <p:nvPicPr>
          <p:cNvPr id="8" name="Picture 7" descr="A white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FE0A90A-FE23-EA0A-C349-AD372C7E2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2134"/>
            <a:ext cx="4768789" cy="2610912"/>
          </a:xfrm>
          <a:prstGeom prst="rect">
            <a:avLst/>
          </a:prstGeom>
        </p:spPr>
      </p:pic>
      <p:pic>
        <p:nvPicPr>
          <p:cNvPr id="9" name="Picture 8" descr="A picture containing text, refrigerator, appliance, white&#10;&#10;Description automatically generated">
            <a:extLst>
              <a:ext uri="{FF2B5EF4-FFF2-40B4-BE49-F238E27FC236}">
                <a16:creationId xmlns:a16="http://schemas.microsoft.com/office/drawing/2014/main" id="{C63BE9FD-7C5A-BFE3-9186-A16CCF1747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920" y="933438"/>
            <a:ext cx="3598259" cy="45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8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480260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160087" y="5109173"/>
            <a:ext cx="1818482" cy="1293395"/>
          </a:xfrm>
          <a:custGeom>
            <a:avLst/>
            <a:gdLst/>
            <a:ahLst/>
            <a:cxnLst/>
            <a:rect l="l" t="t" r="r" b="b"/>
            <a:pathLst>
              <a:path w="2727723" h="1940093">
                <a:moveTo>
                  <a:pt x="0" y="0"/>
                </a:moveTo>
                <a:lnTo>
                  <a:pt x="2727723" y="0"/>
                </a:lnTo>
                <a:lnTo>
                  <a:pt x="2727723" y="1940093"/>
                </a:lnTo>
                <a:lnTo>
                  <a:pt x="0" y="19400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4797543" y="2359498"/>
            <a:ext cx="693260" cy="460151"/>
          </a:xfrm>
          <a:custGeom>
            <a:avLst/>
            <a:gdLst/>
            <a:ahLst/>
            <a:cxnLst/>
            <a:rect l="l" t="t" r="r" b="b"/>
            <a:pathLst>
              <a:path w="1039890" h="690227">
                <a:moveTo>
                  <a:pt x="0" y="0"/>
                </a:moveTo>
                <a:lnTo>
                  <a:pt x="1039890" y="0"/>
                </a:lnTo>
                <a:lnTo>
                  <a:pt x="1039890" y="690227"/>
                </a:lnTo>
                <a:lnTo>
                  <a:pt x="0" y="6902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45870" y="685800"/>
            <a:ext cx="623068" cy="359822"/>
          </a:xfrm>
          <a:custGeom>
            <a:avLst/>
            <a:gdLst/>
            <a:ahLst/>
            <a:cxnLst/>
            <a:rect l="l" t="t" r="r" b="b"/>
            <a:pathLst>
              <a:path w="934602" h="539733">
                <a:moveTo>
                  <a:pt x="0" y="0"/>
                </a:moveTo>
                <a:lnTo>
                  <a:pt x="934603" y="0"/>
                </a:lnTo>
                <a:lnTo>
                  <a:pt x="934603" y="539733"/>
                </a:lnTo>
                <a:lnTo>
                  <a:pt x="0" y="5397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8E36100-0267-7FCA-FD50-C597F6C6EBD7}"/>
              </a:ext>
            </a:extLst>
          </p:cNvPr>
          <p:cNvGrpSpPr/>
          <p:nvPr/>
        </p:nvGrpSpPr>
        <p:grpSpPr>
          <a:xfrm>
            <a:off x="1627367" y="216092"/>
            <a:ext cx="8945383" cy="6321868"/>
            <a:chOff x="5570717" y="524702"/>
            <a:chExt cx="5935483" cy="5749098"/>
          </a:xfrm>
        </p:grpSpPr>
        <p:grpSp>
          <p:nvGrpSpPr>
            <p:cNvPr id="7" name="Group 7"/>
            <p:cNvGrpSpPr/>
            <p:nvPr/>
          </p:nvGrpSpPr>
          <p:grpSpPr>
            <a:xfrm>
              <a:off x="5570717" y="787400"/>
              <a:ext cx="5935483" cy="5486400"/>
              <a:chOff x="0" y="0"/>
              <a:chExt cx="2344882" cy="216746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34488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44882" h="2167467">
                    <a:moveTo>
                      <a:pt x="44348" y="0"/>
                    </a:moveTo>
                    <a:lnTo>
                      <a:pt x="2300534" y="0"/>
                    </a:lnTo>
                    <a:cubicBezTo>
                      <a:pt x="2312296" y="0"/>
                      <a:pt x="2323576" y="4672"/>
                      <a:pt x="2331893" y="12989"/>
                    </a:cubicBezTo>
                    <a:cubicBezTo>
                      <a:pt x="2340210" y="21306"/>
                      <a:pt x="2344882" y="32586"/>
                      <a:pt x="2344882" y="44348"/>
                    </a:cubicBezTo>
                    <a:lnTo>
                      <a:pt x="2344882" y="2123119"/>
                    </a:lnTo>
                    <a:cubicBezTo>
                      <a:pt x="2344882" y="2147612"/>
                      <a:pt x="2325027" y="2167467"/>
                      <a:pt x="2300534" y="2167467"/>
                    </a:cubicBezTo>
                    <a:lnTo>
                      <a:pt x="44348" y="2167467"/>
                    </a:lnTo>
                    <a:cubicBezTo>
                      <a:pt x="32586" y="2167467"/>
                      <a:pt x="21306" y="2162794"/>
                      <a:pt x="12989" y="2154478"/>
                    </a:cubicBezTo>
                    <a:cubicBezTo>
                      <a:pt x="4672" y="2146161"/>
                      <a:pt x="0" y="2134881"/>
                      <a:pt x="0" y="2123119"/>
                    </a:cubicBezTo>
                    <a:lnTo>
                      <a:pt x="0" y="44348"/>
                    </a:lnTo>
                    <a:cubicBezTo>
                      <a:pt x="0" y="19855"/>
                      <a:pt x="19855" y="0"/>
                      <a:pt x="44348" y="0"/>
                    </a:cubicBezTo>
                    <a:close/>
                  </a:path>
                </a:pathLst>
              </a:custGeom>
              <a:solidFill>
                <a:srgbClr val="FEEDA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2344882" cy="220556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7336184" y="524702"/>
              <a:ext cx="2404549" cy="682018"/>
            </a:xfrm>
            <a:custGeom>
              <a:avLst/>
              <a:gdLst/>
              <a:ahLst/>
              <a:cxnLst/>
              <a:rect l="l" t="t" r="r" b="b"/>
              <a:pathLst>
                <a:path w="3606824" h="1023027">
                  <a:moveTo>
                    <a:pt x="0" y="0"/>
                  </a:moveTo>
                  <a:lnTo>
                    <a:pt x="3606824" y="0"/>
                  </a:lnTo>
                  <a:lnTo>
                    <a:pt x="3606824" y="1023027"/>
                  </a:lnTo>
                  <a:lnTo>
                    <a:pt x="0" y="102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5949157" y="1547932"/>
              <a:ext cx="5223343" cy="39184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71500" marR="0" lvl="0" indent="-57150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ore Sugar"/>
                  <a:sym typeface="More Sugar"/>
                </a:rPr>
                <a:t>Sản phẩm công nghệ là sản phẩm do con người tạo ra để phục vụ cuộc sống. </a:t>
              </a:r>
            </a:p>
            <a:p>
              <a:pPr marL="571500" marR="0" lvl="0" indent="-57150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ore Sugar"/>
                  <a:sym typeface="More Sugar"/>
                </a:rPr>
                <a:t>Đối tượng tự nhiên không phải do con người tạo ra mà có sẵn trong tự nhiên như: động vật, thực vật, đất, nước,...</a:t>
              </a:r>
            </a:p>
          </p:txBody>
        </p:sp>
      </p:grpSp>
      <p:pic>
        <p:nvPicPr>
          <p:cNvPr id="18" name="Picture 17" descr="A blue and orange text&#10;&#10;AI-generated content may be incorrect.">
            <a:extLst>
              <a:ext uri="{FF2B5EF4-FFF2-40B4-BE49-F238E27FC236}">
                <a16:creationId xmlns:a16="http://schemas.microsoft.com/office/drawing/2014/main" id="{8FA78D7B-2695-4403-6FC0-5320BCC3B5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070" y="0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9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Hình chữ nhật: Góc Tròn 67">
            <a:extLst>
              <a:ext uri="{FF2B5EF4-FFF2-40B4-BE49-F238E27FC236}">
                <a16:creationId xmlns:a16="http://schemas.microsoft.com/office/drawing/2014/main" id="{93093724-B191-1788-47D5-69B0A9EE67DB}"/>
              </a:ext>
            </a:extLst>
          </p:cNvPr>
          <p:cNvSpPr/>
          <p:nvPr/>
        </p:nvSpPr>
        <p:spPr>
          <a:xfrm>
            <a:off x="313912" y="339917"/>
            <a:ext cx="11550428" cy="63694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516475139">
                  <a:custGeom>
                    <a:avLst/>
                    <a:gdLst>
                      <a:gd name="connsiteX0" fmla="*/ 0 w 4448231"/>
                      <a:gd name="connsiteY0" fmla="*/ 602986 h 3617843"/>
                      <a:gd name="connsiteX1" fmla="*/ 602986 w 4448231"/>
                      <a:gd name="connsiteY1" fmla="*/ 0 h 3617843"/>
                      <a:gd name="connsiteX2" fmla="*/ 3845245 w 4448231"/>
                      <a:gd name="connsiteY2" fmla="*/ 0 h 3617843"/>
                      <a:gd name="connsiteX3" fmla="*/ 4448231 w 4448231"/>
                      <a:gd name="connsiteY3" fmla="*/ 602986 h 3617843"/>
                      <a:gd name="connsiteX4" fmla="*/ 4448231 w 4448231"/>
                      <a:gd name="connsiteY4" fmla="*/ 3014857 h 3617843"/>
                      <a:gd name="connsiteX5" fmla="*/ 3845245 w 4448231"/>
                      <a:gd name="connsiteY5" fmla="*/ 3617843 h 3617843"/>
                      <a:gd name="connsiteX6" fmla="*/ 602986 w 4448231"/>
                      <a:gd name="connsiteY6" fmla="*/ 3617843 h 3617843"/>
                      <a:gd name="connsiteX7" fmla="*/ 0 w 4448231"/>
                      <a:gd name="connsiteY7" fmla="*/ 3014857 h 3617843"/>
                      <a:gd name="connsiteX8" fmla="*/ 0 w 4448231"/>
                      <a:gd name="connsiteY8" fmla="*/ 602986 h 3617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48231" h="3617843" fill="none" extrusionOk="0">
                        <a:moveTo>
                          <a:pt x="0" y="602986"/>
                        </a:moveTo>
                        <a:cubicBezTo>
                          <a:pt x="6427" y="271032"/>
                          <a:pt x="250854" y="-36657"/>
                          <a:pt x="602986" y="0"/>
                        </a:cubicBezTo>
                        <a:cubicBezTo>
                          <a:pt x="1672580" y="89850"/>
                          <a:pt x="2327805" y="-46843"/>
                          <a:pt x="3845245" y="0"/>
                        </a:cubicBezTo>
                        <a:cubicBezTo>
                          <a:pt x="4193747" y="2079"/>
                          <a:pt x="4432662" y="245876"/>
                          <a:pt x="4448231" y="602986"/>
                        </a:cubicBezTo>
                        <a:cubicBezTo>
                          <a:pt x="4418951" y="1052749"/>
                          <a:pt x="4350323" y="1830013"/>
                          <a:pt x="4448231" y="3014857"/>
                        </a:cubicBezTo>
                        <a:cubicBezTo>
                          <a:pt x="4437178" y="3350044"/>
                          <a:pt x="4186248" y="3584072"/>
                          <a:pt x="3845245" y="3617843"/>
                        </a:cubicBezTo>
                        <a:cubicBezTo>
                          <a:pt x="2472565" y="3663578"/>
                          <a:pt x="1179871" y="3766755"/>
                          <a:pt x="602986" y="3617843"/>
                        </a:cubicBezTo>
                        <a:cubicBezTo>
                          <a:pt x="274323" y="3563165"/>
                          <a:pt x="-12425" y="3355185"/>
                          <a:pt x="0" y="3014857"/>
                        </a:cubicBezTo>
                        <a:cubicBezTo>
                          <a:pt x="-79375" y="2633389"/>
                          <a:pt x="-18019" y="1581670"/>
                          <a:pt x="0" y="602986"/>
                        </a:cubicBezTo>
                        <a:close/>
                      </a:path>
                      <a:path w="4448231" h="3617843" stroke="0" extrusionOk="0">
                        <a:moveTo>
                          <a:pt x="0" y="602986"/>
                        </a:moveTo>
                        <a:cubicBezTo>
                          <a:pt x="39560" y="278575"/>
                          <a:pt x="265192" y="-8404"/>
                          <a:pt x="602986" y="0"/>
                        </a:cubicBezTo>
                        <a:cubicBezTo>
                          <a:pt x="1238973" y="34692"/>
                          <a:pt x="3189455" y="92788"/>
                          <a:pt x="3845245" y="0"/>
                        </a:cubicBezTo>
                        <a:cubicBezTo>
                          <a:pt x="4193772" y="27440"/>
                          <a:pt x="4452110" y="264066"/>
                          <a:pt x="4448231" y="602986"/>
                        </a:cubicBezTo>
                        <a:cubicBezTo>
                          <a:pt x="4329332" y="1181655"/>
                          <a:pt x="4431976" y="1949295"/>
                          <a:pt x="4448231" y="3014857"/>
                        </a:cubicBezTo>
                        <a:cubicBezTo>
                          <a:pt x="4430529" y="3363423"/>
                          <a:pt x="4208927" y="3650226"/>
                          <a:pt x="3845245" y="3617843"/>
                        </a:cubicBezTo>
                        <a:cubicBezTo>
                          <a:pt x="2924646" y="3512410"/>
                          <a:pt x="1561050" y="3527051"/>
                          <a:pt x="602986" y="3617843"/>
                        </a:cubicBezTo>
                        <a:cubicBezTo>
                          <a:pt x="274611" y="3599162"/>
                          <a:pt x="-46764" y="3318140"/>
                          <a:pt x="0" y="3014857"/>
                        </a:cubicBezTo>
                        <a:cubicBezTo>
                          <a:pt x="-167045" y="2450978"/>
                          <a:pt x="-137324" y="919186"/>
                          <a:pt x="0" y="60298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87CAD95-F5B0-ECD7-2C2D-D5C70A225A86}"/>
              </a:ext>
            </a:extLst>
          </p:cNvPr>
          <p:cNvSpPr txBox="1"/>
          <p:nvPr/>
        </p:nvSpPr>
        <p:spPr>
          <a:xfrm>
            <a:off x="822960" y="399449"/>
            <a:ext cx="106384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 sát hình 2, dựa vào các từ gợi ý: giải trí, làm mát, chiếu sáng, bảo quản thực phẩm. Em hãy nêu tác dụng của các sản phẩm công nghệ có tên trong hình.</a:t>
            </a: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33BB211F-5E39-912B-340B-E9AB0FBCF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17" y="483703"/>
            <a:ext cx="703384" cy="6675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E4179F-9737-CC62-E5C4-081577BD1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110" y="1943274"/>
            <a:ext cx="5785768" cy="44346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B70F59-B6B0-85A3-4503-F0C33D314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0525" y="2604867"/>
            <a:ext cx="5019675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667B00-C672-4A7E-9529-D99C245841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47403" y="2131759"/>
            <a:ext cx="2927736" cy="224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Hình chữ nhật: Góc Tròn 67">
            <a:extLst>
              <a:ext uri="{FF2B5EF4-FFF2-40B4-BE49-F238E27FC236}">
                <a16:creationId xmlns:a16="http://schemas.microsoft.com/office/drawing/2014/main" id="{93093724-B191-1788-47D5-69B0A9EE67DB}"/>
              </a:ext>
            </a:extLst>
          </p:cNvPr>
          <p:cNvSpPr/>
          <p:nvPr/>
        </p:nvSpPr>
        <p:spPr>
          <a:xfrm>
            <a:off x="313912" y="339917"/>
            <a:ext cx="11550428" cy="63694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516475139">
                  <a:custGeom>
                    <a:avLst/>
                    <a:gdLst>
                      <a:gd name="connsiteX0" fmla="*/ 0 w 4448231"/>
                      <a:gd name="connsiteY0" fmla="*/ 602986 h 3617843"/>
                      <a:gd name="connsiteX1" fmla="*/ 602986 w 4448231"/>
                      <a:gd name="connsiteY1" fmla="*/ 0 h 3617843"/>
                      <a:gd name="connsiteX2" fmla="*/ 3845245 w 4448231"/>
                      <a:gd name="connsiteY2" fmla="*/ 0 h 3617843"/>
                      <a:gd name="connsiteX3" fmla="*/ 4448231 w 4448231"/>
                      <a:gd name="connsiteY3" fmla="*/ 602986 h 3617843"/>
                      <a:gd name="connsiteX4" fmla="*/ 4448231 w 4448231"/>
                      <a:gd name="connsiteY4" fmla="*/ 3014857 h 3617843"/>
                      <a:gd name="connsiteX5" fmla="*/ 3845245 w 4448231"/>
                      <a:gd name="connsiteY5" fmla="*/ 3617843 h 3617843"/>
                      <a:gd name="connsiteX6" fmla="*/ 602986 w 4448231"/>
                      <a:gd name="connsiteY6" fmla="*/ 3617843 h 3617843"/>
                      <a:gd name="connsiteX7" fmla="*/ 0 w 4448231"/>
                      <a:gd name="connsiteY7" fmla="*/ 3014857 h 3617843"/>
                      <a:gd name="connsiteX8" fmla="*/ 0 w 4448231"/>
                      <a:gd name="connsiteY8" fmla="*/ 602986 h 3617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48231" h="3617843" fill="none" extrusionOk="0">
                        <a:moveTo>
                          <a:pt x="0" y="602986"/>
                        </a:moveTo>
                        <a:cubicBezTo>
                          <a:pt x="6427" y="271032"/>
                          <a:pt x="250854" y="-36657"/>
                          <a:pt x="602986" y="0"/>
                        </a:cubicBezTo>
                        <a:cubicBezTo>
                          <a:pt x="1672580" y="89850"/>
                          <a:pt x="2327805" y="-46843"/>
                          <a:pt x="3845245" y="0"/>
                        </a:cubicBezTo>
                        <a:cubicBezTo>
                          <a:pt x="4193747" y="2079"/>
                          <a:pt x="4432662" y="245876"/>
                          <a:pt x="4448231" y="602986"/>
                        </a:cubicBezTo>
                        <a:cubicBezTo>
                          <a:pt x="4418951" y="1052749"/>
                          <a:pt x="4350323" y="1830013"/>
                          <a:pt x="4448231" y="3014857"/>
                        </a:cubicBezTo>
                        <a:cubicBezTo>
                          <a:pt x="4437178" y="3350044"/>
                          <a:pt x="4186248" y="3584072"/>
                          <a:pt x="3845245" y="3617843"/>
                        </a:cubicBezTo>
                        <a:cubicBezTo>
                          <a:pt x="2472565" y="3663578"/>
                          <a:pt x="1179871" y="3766755"/>
                          <a:pt x="602986" y="3617843"/>
                        </a:cubicBezTo>
                        <a:cubicBezTo>
                          <a:pt x="274323" y="3563165"/>
                          <a:pt x="-12425" y="3355185"/>
                          <a:pt x="0" y="3014857"/>
                        </a:cubicBezTo>
                        <a:cubicBezTo>
                          <a:pt x="-79375" y="2633389"/>
                          <a:pt x="-18019" y="1581670"/>
                          <a:pt x="0" y="602986"/>
                        </a:cubicBezTo>
                        <a:close/>
                      </a:path>
                      <a:path w="4448231" h="3617843" stroke="0" extrusionOk="0">
                        <a:moveTo>
                          <a:pt x="0" y="602986"/>
                        </a:moveTo>
                        <a:cubicBezTo>
                          <a:pt x="39560" y="278575"/>
                          <a:pt x="265192" y="-8404"/>
                          <a:pt x="602986" y="0"/>
                        </a:cubicBezTo>
                        <a:cubicBezTo>
                          <a:pt x="1238973" y="34692"/>
                          <a:pt x="3189455" y="92788"/>
                          <a:pt x="3845245" y="0"/>
                        </a:cubicBezTo>
                        <a:cubicBezTo>
                          <a:pt x="4193772" y="27440"/>
                          <a:pt x="4452110" y="264066"/>
                          <a:pt x="4448231" y="602986"/>
                        </a:cubicBezTo>
                        <a:cubicBezTo>
                          <a:pt x="4329332" y="1181655"/>
                          <a:pt x="4431976" y="1949295"/>
                          <a:pt x="4448231" y="3014857"/>
                        </a:cubicBezTo>
                        <a:cubicBezTo>
                          <a:pt x="4430529" y="3363423"/>
                          <a:pt x="4208927" y="3650226"/>
                          <a:pt x="3845245" y="3617843"/>
                        </a:cubicBezTo>
                        <a:cubicBezTo>
                          <a:pt x="2924646" y="3512410"/>
                          <a:pt x="1561050" y="3527051"/>
                          <a:pt x="602986" y="3617843"/>
                        </a:cubicBezTo>
                        <a:cubicBezTo>
                          <a:pt x="274611" y="3599162"/>
                          <a:pt x="-46764" y="3318140"/>
                          <a:pt x="0" y="3014857"/>
                        </a:cubicBezTo>
                        <a:cubicBezTo>
                          <a:pt x="-167045" y="2450978"/>
                          <a:pt x="-137324" y="919186"/>
                          <a:pt x="0" y="60298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watching_tv">
            <a:hlinkClick r:id="" action="ppaction://media"/>
            <a:extLst>
              <a:ext uri="{FF2B5EF4-FFF2-40B4-BE49-F238E27FC236}">
                <a16:creationId xmlns:a16="http://schemas.microsoft.com/office/drawing/2014/main" id="{E3724F0F-3386-F6AD-33F8-BDFDFE105A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9040" y="582930"/>
            <a:ext cx="10017760" cy="563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Hình chữ nhật: Góc Tròn 67">
            <a:extLst>
              <a:ext uri="{FF2B5EF4-FFF2-40B4-BE49-F238E27FC236}">
                <a16:creationId xmlns:a16="http://schemas.microsoft.com/office/drawing/2014/main" id="{93093724-B191-1788-47D5-69B0A9EE67DB}"/>
              </a:ext>
            </a:extLst>
          </p:cNvPr>
          <p:cNvSpPr/>
          <p:nvPr/>
        </p:nvSpPr>
        <p:spPr>
          <a:xfrm>
            <a:off x="313912" y="339917"/>
            <a:ext cx="11550428" cy="63694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516475139">
                  <a:custGeom>
                    <a:avLst/>
                    <a:gdLst>
                      <a:gd name="connsiteX0" fmla="*/ 0 w 4448231"/>
                      <a:gd name="connsiteY0" fmla="*/ 602986 h 3617843"/>
                      <a:gd name="connsiteX1" fmla="*/ 602986 w 4448231"/>
                      <a:gd name="connsiteY1" fmla="*/ 0 h 3617843"/>
                      <a:gd name="connsiteX2" fmla="*/ 3845245 w 4448231"/>
                      <a:gd name="connsiteY2" fmla="*/ 0 h 3617843"/>
                      <a:gd name="connsiteX3" fmla="*/ 4448231 w 4448231"/>
                      <a:gd name="connsiteY3" fmla="*/ 602986 h 3617843"/>
                      <a:gd name="connsiteX4" fmla="*/ 4448231 w 4448231"/>
                      <a:gd name="connsiteY4" fmla="*/ 3014857 h 3617843"/>
                      <a:gd name="connsiteX5" fmla="*/ 3845245 w 4448231"/>
                      <a:gd name="connsiteY5" fmla="*/ 3617843 h 3617843"/>
                      <a:gd name="connsiteX6" fmla="*/ 602986 w 4448231"/>
                      <a:gd name="connsiteY6" fmla="*/ 3617843 h 3617843"/>
                      <a:gd name="connsiteX7" fmla="*/ 0 w 4448231"/>
                      <a:gd name="connsiteY7" fmla="*/ 3014857 h 3617843"/>
                      <a:gd name="connsiteX8" fmla="*/ 0 w 4448231"/>
                      <a:gd name="connsiteY8" fmla="*/ 602986 h 3617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48231" h="3617843" fill="none" extrusionOk="0">
                        <a:moveTo>
                          <a:pt x="0" y="602986"/>
                        </a:moveTo>
                        <a:cubicBezTo>
                          <a:pt x="6427" y="271032"/>
                          <a:pt x="250854" y="-36657"/>
                          <a:pt x="602986" y="0"/>
                        </a:cubicBezTo>
                        <a:cubicBezTo>
                          <a:pt x="1672580" y="89850"/>
                          <a:pt x="2327805" y="-46843"/>
                          <a:pt x="3845245" y="0"/>
                        </a:cubicBezTo>
                        <a:cubicBezTo>
                          <a:pt x="4193747" y="2079"/>
                          <a:pt x="4432662" y="245876"/>
                          <a:pt x="4448231" y="602986"/>
                        </a:cubicBezTo>
                        <a:cubicBezTo>
                          <a:pt x="4418951" y="1052749"/>
                          <a:pt x="4350323" y="1830013"/>
                          <a:pt x="4448231" y="3014857"/>
                        </a:cubicBezTo>
                        <a:cubicBezTo>
                          <a:pt x="4437178" y="3350044"/>
                          <a:pt x="4186248" y="3584072"/>
                          <a:pt x="3845245" y="3617843"/>
                        </a:cubicBezTo>
                        <a:cubicBezTo>
                          <a:pt x="2472565" y="3663578"/>
                          <a:pt x="1179871" y="3766755"/>
                          <a:pt x="602986" y="3617843"/>
                        </a:cubicBezTo>
                        <a:cubicBezTo>
                          <a:pt x="274323" y="3563165"/>
                          <a:pt x="-12425" y="3355185"/>
                          <a:pt x="0" y="3014857"/>
                        </a:cubicBezTo>
                        <a:cubicBezTo>
                          <a:pt x="-79375" y="2633389"/>
                          <a:pt x="-18019" y="1581670"/>
                          <a:pt x="0" y="602986"/>
                        </a:cubicBezTo>
                        <a:close/>
                      </a:path>
                      <a:path w="4448231" h="3617843" stroke="0" extrusionOk="0">
                        <a:moveTo>
                          <a:pt x="0" y="602986"/>
                        </a:moveTo>
                        <a:cubicBezTo>
                          <a:pt x="39560" y="278575"/>
                          <a:pt x="265192" y="-8404"/>
                          <a:pt x="602986" y="0"/>
                        </a:cubicBezTo>
                        <a:cubicBezTo>
                          <a:pt x="1238973" y="34692"/>
                          <a:pt x="3189455" y="92788"/>
                          <a:pt x="3845245" y="0"/>
                        </a:cubicBezTo>
                        <a:cubicBezTo>
                          <a:pt x="4193772" y="27440"/>
                          <a:pt x="4452110" y="264066"/>
                          <a:pt x="4448231" y="602986"/>
                        </a:cubicBezTo>
                        <a:cubicBezTo>
                          <a:pt x="4329332" y="1181655"/>
                          <a:pt x="4431976" y="1949295"/>
                          <a:pt x="4448231" y="3014857"/>
                        </a:cubicBezTo>
                        <a:cubicBezTo>
                          <a:pt x="4430529" y="3363423"/>
                          <a:pt x="4208927" y="3650226"/>
                          <a:pt x="3845245" y="3617843"/>
                        </a:cubicBezTo>
                        <a:cubicBezTo>
                          <a:pt x="2924646" y="3512410"/>
                          <a:pt x="1561050" y="3527051"/>
                          <a:pt x="602986" y="3617843"/>
                        </a:cubicBezTo>
                        <a:cubicBezTo>
                          <a:pt x="274611" y="3599162"/>
                          <a:pt x="-46764" y="3318140"/>
                          <a:pt x="0" y="3014857"/>
                        </a:cubicBezTo>
                        <a:cubicBezTo>
                          <a:pt x="-167045" y="2450978"/>
                          <a:pt x="-137324" y="919186"/>
                          <a:pt x="0" y="60298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rrange_things_in_the_refrigerator">
            <a:hlinkClick r:id="" action="ppaction://media"/>
            <a:extLst>
              <a:ext uri="{FF2B5EF4-FFF2-40B4-BE49-F238E27FC236}">
                <a16:creationId xmlns:a16="http://schemas.microsoft.com/office/drawing/2014/main" id="{A08F5060-A86C-5A31-DF48-6332FD94A0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7620" y="571500"/>
            <a:ext cx="9834880" cy="55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2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Hình chữ nhật: Góc Tròn 67">
            <a:extLst>
              <a:ext uri="{FF2B5EF4-FFF2-40B4-BE49-F238E27FC236}">
                <a16:creationId xmlns:a16="http://schemas.microsoft.com/office/drawing/2014/main" id="{93093724-B191-1788-47D5-69B0A9EE67DB}"/>
              </a:ext>
            </a:extLst>
          </p:cNvPr>
          <p:cNvSpPr/>
          <p:nvPr/>
        </p:nvSpPr>
        <p:spPr>
          <a:xfrm>
            <a:off x="313912" y="339917"/>
            <a:ext cx="11550428" cy="63694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516475139">
                  <a:custGeom>
                    <a:avLst/>
                    <a:gdLst>
                      <a:gd name="connsiteX0" fmla="*/ 0 w 4448231"/>
                      <a:gd name="connsiteY0" fmla="*/ 602986 h 3617843"/>
                      <a:gd name="connsiteX1" fmla="*/ 602986 w 4448231"/>
                      <a:gd name="connsiteY1" fmla="*/ 0 h 3617843"/>
                      <a:gd name="connsiteX2" fmla="*/ 3845245 w 4448231"/>
                      <a:gd name="connsiteY2" fmla="*/ 0 h 3617843"/>
                      <a:gd name="connsiteX3" fmla="*/ 4448231 w 4448231"/>
                      <a:gd name="connsiteY3" fmla="*/ 602986 h 3617843"/>
                      <a:gd name="connsiteX4" fmla="*/ 4448231 w 4448231"/>
                      <a:gd name="connsiteY4" fmla="*/ 3014857 h 3617843"/>
                      <a:gd name="connsiteX5" fmla="*/ 3845245 w 4448231"/>
                      <a:gd name="connsiteY5" fmla="*/ 3617843 h 3617843"/>
                      <a:gd name="connsiteX6" fmla="*/ 602986 w 4448231"/>
                      <a:gd name="connsiteY6" fmla="*/ 3617843 h 3617843"/>
                      <a:gd name="connsiteX7" fmla="*/ 0 w 4448231"/>
                      <a:gd name="connsiteY7" fmla="*/ 3014857 h 3617843"/>
                      <a:gd name="connsiteX8" fmla="*/ 0 w 4448231"/>
                      <a:gd name="connsiteY8" fmla="*/ 602986 h 3617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48231" h="3617843" fill="none" extrusionOk="0">
                        <a:moveTo>
                          <a:pt x="0" y="602986"/>
                        </a:moveTo>
                        <a:cubicBezTo>
                          <a:pt x="6427" y="271032"/>
                          <a:pt x="250854" y="-36657"/>
                          <a:pt x="602986" y="0"/>
                        </a:cubicBezTo>
                        <a:cubicBezTo>
                          <a:pt x="1672580" y="89850"/>
                          <a:pt x="2327805" y="-46843"/>
                          <a:pt x="3845245" y="0"/>
                        </a:cubicBezTo>
                        <a:cubicBezTo>
                          <a:pt x="4193747" y="2079"/>
                          <a:pt x="4432662" y="245876"/>
                          <a:pt x="4448231" y="602986"/>
                        </a:cubicBezTo>
                        <a:cubicBezTo>
                          <a:pt x="4418951" y="1052749"/>
                          <a:pt x="4350323" y="1830013"/>
                          <a:pt x="4448231" y="3014857"/>
                        </a:cubicBezTo>
                        <a:cubicBezTo>
                          <a:pt x="4437178" y="3350044"/>
                          <a:pt x="4186248" y="3584072"/>
                          <a:pt x="3845245" y="3617843"/>
                        </a:cubicBezTo>
                        <a:cubicBezTo>
                          <a:pt x="2472565" y="3663578"/>
                          <a:pt x="1179871" y="3766755"/>
                          <a:pt x="602986" y="3617843"/>
                        </a:cubicBezTo>
                        <a:cubicBezTo>
                          <a:pt x="274323" y="3563165"/>
                          <a:pt x="-12425" y="3355185"/>
                          <a:pt x="0" y="3014857"/>
                        </a:cubicBezTo>
                        <a:cubicBezTo>
                          <a:pt x="-79375" y="2633389"/>
                          <a:pt x="-18019" y="1581670"/>
                          <a:pt x="0" y="602986"/>
                        </a:cubicBezTo>
                        <a:close/>
                      </a:path>
                      <a:path w="4448231" h="3617843" stroke="0" extrusionOk="0">
                        <a:moveTo>
                          <a:pt x="0" y="602986"/>
                        </a:moveTo>
                        <a:cubicBezTo>
                          <a:pt x="39560" y="278575"/>
                          <a:pt x="265192" y="-8404"/>
                          <a:pt x="602986" y="0"/>
                        </a:cubicBezTo>
                        <a:cubicBezTo>
                          <a:pt x="1238973" y="34692"/>
                          <a:pt x="3189455" y="92788"/>
                          <a:pt x="3845245" y="0"/>
                        </a:cubicBezTo>
                        <a:cubicBezTo>
                          <a:pt x="4193772" y="27440"/>
                          <a:pt x="4452110" y="264066"/>
                          <a:pt x="4448231" y="602986"/>
                        </a:cubicBezTo>
                        <a:cubicBezTo>
                          <a:pt x="4329332" y="1181655"/>
                          <a:pt x="4431976" y="1949295"/>
                          <a:pt x="4448231" y="3014857"/>
                        </a:cubicBezTo>
                        <a:cubicBezTo>
                          <a:pt x="4430529" y="3363423"/>
                          <a:pt x="4208927" y="3650226"/>
                          <a:pt x="3845245" y="3617843"/>
                        </a:cubicBezTo>
                        <a:cubicBezTo>
                          <a:pt x="2924646" y="3512410"/>
                          <a:pt x="1561050" y="3527051"/>
                          <a:pt x="602986" y="3617843"/>
                        </a:cubicBezTo>
                        <a:cubicBezTo>
                          <a:pt x="274611" y="3599162"/>
                          <a:pt x="-46764" y="3318140"/>
                          <a:pt x="0" y="3014857"/>
                        </a:cubicBezTo>
                        <a:cubicBezTo>
                          <a:pt x="-167045" y="2450978"/>
                          <a:pt x="-137324" y="919186"/>
                          <a:pt x="0" y="60298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31A000-2E68-9852-D982-72C5AEDDE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737" y="574357"/>
            <a:ext cx="9774478" cy="555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1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Hình chữ nhật: Góc Tròn 67">
            <a:extLst>
              <a:ext uri="{FF2B5EF4-FFF2-40B4-BE49-F238E27FC236}">
                <a16:creationId xmlns:a16="http://schemas.microsoft.com/office/drawing/2014/main" id="{93093724-B191-1788-47D5-69B0A9EE67DB}"/>
              </a:ext>
            </a:extLst>
          </p:cNvPr>
          <p:cNvSpPr/>
          <p:nvPr/>
        </p:nvSpPr>
        <p:spPr>
          <a:xfrm>
            <a:off x="313912" y="339917"/>
            <a:ext cx="11550428" cy="63694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516475139">
                  <a:custGeom>
                    <a:avLst/>
                    <a:gdLst>
                      <a:gd name="connsiteX0" fmla="*/ 0 w 4448231"/>
                      <a:gd name="connsiteY0" fmla="*/ 602986 h 3617843"/>
                      <a:gd name="connsiteX1" fmla="*/ 602986 w 4448231"/>
                      <a:gd name="connsiteY1" fmla="*/ 0 h 3617843"/>
                      <a:gd name="connsiteX2" fmla="*/ 3845245 w 4448231"/>
                      <a:gd name="connsiteY2" fmla="*/ 0 h 3617843"/>
                      <a:gd name="connsiteX3" fmla="*/ 4448231 w 4448231"/>
                      <a:gd name="connsiteY3" fmla="*/ 602986 h 3617843"/>
                      <a:gd name="connsiteX4" fmla="*/ 4448231 w 4448231"/>
                      <a:gd name="connsiteY4" fmla="*/ 3014857 h 3617843"/>
                      <a:gd name="connsiteX5" fmla="*/ 3845245 w 4448231"/>
                      <a:gd name="connsiteY5" fmla="*/ 3617843 h 3617843"/>
                      <a:gd name="connsiteX6" fmla="*/ 602986 w 4448231"/>
                      <a:gd name="connsiteY6" fmla="*/ 3617843 h 3617843"/>
                      <a:gd name="connsiteX7" fmla="*/ 0 w 4448231"/>
                      <a:gd name="connsiteY7" fmla="*/ 3014857 h 3617843"/>
                      <a:gd name="connsiteX8" fmla="*/ 0 w 4448231"/>
                      <a:gd name="connsiteY8" fmla="*/ 602986 h 3617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48231" h="3617843" fill="none" extrusionOk="0">
                        <a:moveTo>
                          <a:pt x="0" y="602986"/>
                        </a:moveTo>
                        <a:cubicBezTo>
                          <a:pt x="6427" y="271032"/>
                          <a:pt x="250854" y="-36657"/>
                          <a:pt x="602986" y="0"/>
                        </a:cubicBezTo>
                        <a:cubicBezTo>
                          <a:pt x="1672580" y="89850"/>
                          <a:pt x="2327805" y="-46843"/>
                          <a:pt x="3845245" y="0"/>
                        </a:cubicBezTo>
                        <a:cubicBezTo>
                          <a:pt x="4193747" y="2079"/>
                          <a:pt x="4432662" y="245876"/>
                          <a:pt x="4448231" y="602986"/>
                        </a:cubicBezTo>
                        <a:cubicBezTo>
                          <a:pt x="4418951" y="1052749"/>
                          <a:pt x="4350323" y="1830013"/>
                          <a:pt x="4448231" y="3014857"/>
                        </a:cubicBezTo>
                        <a:cubicBezTo>
                          <a:pt x="4437178" y="3350044"/>
                          <a:pt x="4186248" y="3584072"/>
                          <a:pt x="3845245" y="3617843"/>
                        </a:cubicBezTo>
                        <a:cubicBezTo>
                          <a:pt x="2472565" y="3663578"/>
                          <a:pt x="1179871" y="3766755"/>
                          <a:pt x="602986" y="3617843"/>
                        </a:cubicBezTo>
                        <a:cubicBezTo>
                          <a:pt x="274323" y="3563165"/>
                          <a:pt x="-12425" y="3355185"/>
                          <a:pt x="0" y="3014857"/>
                        </a:cubicBezTo>
                        <a:cubicBezTo>
                          <a:pt x="-79375" y="2633389"/>
                          <a:pt x="-18019" y="1581670"/>
                          <a:pt x="0" y="602986"/>
                        </a:cubicBezTo>
                        <a:close/>
                      </a:path>
                      <a:path w="4448231" h="3617843" stroke="0" extrusionOk="0">
                        <a:moveTo>
                          <a:pt x="0" y="602986"/>
                        </a:moveTo>
                        <a:cubicBezTo>
                          <a:pt x="39560" y="278575"/>
                          <a:pt x="265192" y="-8404"/>
                          <a:pt x="602986" y="0"/>
                        </a:cubicBezTo>
                        <a:cubicBezTo>
                          <a:pt x="1238973" y="34692"/>
                          <a:pt x="3189455" y="92788"/>
                          <a:pt x="3845245" y="0"/>
                        </a:cubicBezTo>
                        <a:cubicBezTo>
                          <a:pt x="4193772" y="27440"/>
                          <a:pt x="4452110" y="264066"/>
                          <a:pt x="4448231" y="602986"/>
                        </a:cubicBezTo>
                        <a:cubicBezTo>
                          <a:pt x="4329332" y="1181655"/>
                          <a:pt x="4431976" y="1949295"/>
                          <a:pt x="4448231" y="3014857"/>
                        </a:cubicBezTo>
                        <a:cubicBezTo>
                          <a:pt x="4430529" y="3363423"/>
                          <a:pt x="4208927" y="3650226"/>
                          <a:pt x="3845245" y="3617843"/>
                        </a:cubicBezTo>
                        <a:cubicBezTo>
                          <a:pt x="2924646" y="3512410"/>
                          <a:pt x="1561050" y="3527051"/>
                          <a:pt x="602986" y="3617843"/>
                        </a:cubicBezTo>
                        <a:cubicBezTo>
                          <a:pt x="274611" y="3599162"/>
                          <a:pt x="-46764" y="3318140"/>
                          <a:pt x="0" y="3014857"/>
                        </a:cubicBezTo>
                        <a:cubicBezTo>
                          <a:pt x="-167045" y="2450978"/>
                          <a:pt x="-137324" y="919186"/>
                          <a:pt x="0" y="60298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rotating_electric_fan">
            <a:hlinkClick r:id="" action="ppaction://media"/>
            <a:extLst>
              <a:ext uri="{FF2B5EF4-FFF2-40B4-BE49-F238E27FC236}">
                <a16:creationId xmlns:a16="http://schemas.microsoft.com/office/drawing/2014/main" id="{F4C70ABB-861F-2854-BB66-F1576312C0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4760" y="560070"/>
            <a:ext cx="9814560" cy="552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5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480260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2415593" y="1527660"/>
            <a:ext cx="8270522" cy="3491993"/>
            <a:chOff x="0" y="0"/>
            <a:chExt cx="3851716" cy="16262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51716" cy="1626278"/>
            </a:xfrm>
            <a:custGeom>
              <a:avLst/>
              <a:gdLst/>
              <a:ahLst/>
              <a:cxnLst/>
              <a:rect l="l" t="t" r="r" b="b"/>
              <a:pathLst>
                <a:path w="3851716" h="1626278">
                  <a:moveTo>
                    <a:pt x="31827" y="0"/>
                  </a:moveTo>
                  <a:lnTo>
                    <a:pt x="3819890" y="0"/>
                  </a:lnTo>
                  <a:cubicBezTo>
                    <a:pt x="3837467" y="0"/>
                    <a:pt x="3851716" y="14249"/>
                    <a:pt x="3851716" y="31827"/>
                  </a:cubicBezTo>
                  <a:lnTo>
                    <a:pt x="3851716" y="1594451"/>
                  </a:lnTo>
                  <a:cubicBezTo>
                    <a:pt x="3851716" y="1612028"/>
                    <a:pt x="3837467" y="1626278"/>
                    <a:pt x="3819890" y="1626278"/>
                  </a:cubicBezTo>
                  <a:lnTo>
                    <a:pt x="31827" y="1626278"/>
                  </a:lnTo>
                  <a:cubicBezTo>
                    <a:pt x="14249" y="1626278"/>
                    <a:pt x="0" y="1612028"/>
                    <a:pt x="0" y="1594451"/>
                  </a:cubicBezTo>
                  <a:lnTo>
                    <a:pt x="0" y="31827"/>
                  </a:lnTo>
                  <a:cubicBezTo>
                    <a:pt x="0" y="14249"/>
                    <a:pt x="14249" y="0"/>
                    <a:pt x="31827" y="0"/>
                  </a:cubicBezTo>
                  <a:close/>
                </a:path>
              </a:pathLst>
            </a:custGeom>
            <a:solidFill>
              <a:srgbClr val="F0B3A7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851716" cy="1664378"/>
            </a:xfrm>
            <a:prstGeom prst="rect">
              <a:avLst/>
            </a:prstGeom>
          </p:spPr>
          <p:txBody>
            <a:bodyPr lIns="28729" tIns="28729" rIns="28729" bIns="28729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895031" y="1295848"/>
            <a:ext cx="8593667" cy="3576501"/>
            <a:chOff x="0" y="0"/>
            <a:chExt cx="4002211" cy="16656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02211" cy="1665634"/>
            </a:xfrm>
            <a:custGeom>
              <a:avLst/>
              <a:gdLst/>
              <a:ahLst/>
              <a:cxnLst/>
              <a:rect l="l" t="t" r="r" b="b"/>
              <a:pathLst>
                <a:path w="4002211" h="1665634">
                  <a:moveTo>
                    <a:pt x="30630" y="0"/>
                  </a:moveTo>
                  <a:lnTo>
                    <a:pt x="3971580" y="0"/>
                  </a:lnTo>
                  <a:cubicBezTo>
                    <a:pt x="3979704" y="0"/>
                    <a:pt x="3987495" y="3227"/>
                    <a:pt x="3993240" y="8971"/>
                  </a:cubicBezTo>
                  <a:cubicBezTo>
                    <a:pt x="3998984" y="14716"/>
                    <a:pt x="4002211" y="22507"/>
                    <a:pt x="4002211" y="30630"/>
                  </a:cubicBezTo>
                  <a:lnTo>
                    <a:pt x="4002211" y="1635004"/>
                  </a:lnTo>
                  <a:cubicBezTo>
                    <a:pt x="4002211" y="1651921"/>
                    <a:pt x="3988497" y="1665634"/>
                    <a:pt x="3971580" y="1665634"/>
                  </a:cubicBezTo>
                  <a:lnTo>
                    <a:pt x="30630" y="1665634"/>
                  </a:lnTo>
                  <a:cubicBezTo>
                    <a:pt x="22507" y="1665634"/>
                    <a:pt x="14716" y="1662407"/>
                    <a:pt x="8971" y="1656663"/>
                  </a:cubicBezTo>
                  <a:cubicBezTo>
                    <a:pt x="3227" y="1650919"/>
                    <a:pt x="0" y="1643128"/>
                    <a:pt x="0" y="1635004"/>
                  </a:cubicBezTo>
                  <a:lnTo>
                    <a:pt x="0" y="30630"/>
                  </a:lnTo>
                  <a:cubicBezTo>
                    <a:pt x="0" y="22507"/>
                    <a:pt x="3227" y="14716"/>
                    <a:pt x="8971" y="8971"/>
                  </a:cubicBezTo>
                  <a:cubicBezTo>
                    <a:pt x="14716" y="3227"/>
                    <a:pt x="22507" y="0"/>
                    <a:pt x="30630" y="0"/>
                  </a:cubicBezTo>
                  <a:close/>
                </a:path>
              </a:pathLst>
            </a:custGeom>
            <a:solidFill>
              <a:srgbClr val="FACCC2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002211" cy="1703734"/>
            </a:xfrm>
            <a:prstGeom prst="rect">
              <a:avLst/>
            </a:prstGeom>
          </p:spPr>
          <p:txBody>
            <a:bodyPr lIns="28729" tIns="28729" rIns="28729" bIns="28729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-1507447">
            <a:off x="1572472" y="1276372"/>
            <a:ext cx="1387921" cy="334836"/>
          </a:xfrm>
          <a:custGeom>
            <a:avLst/>
            <a:gdLst/>
            <a:ahLst/>
            <a:cxnLst/>
            <a:rect l="l" t="t" r="r" b="b"/>
            <a:pathLst>
              <a:path w="2081881" h="502254">
                <a:moveTo>
                  <a:pt x="0" y="0"/>
                </a:moveTo>
                <a:lnTo>
                  <a:pt x="2081881" y="0"/>
                </a:lnTo>
                <a:lnTo>
                  <a:pt x="2081881" y="502254"/>
                </a:lnTo>
                <a:lnTo>
                  <a:pt x="0" y="5022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1167597">
            <a:off x="8457531" y="932328"/>
            <a:ext cx="3013641" cy="727041"/>
          </a:xfrm>
          <a:custGeom>
            <a:avLst/>
            <a:gdLst/>
            <a:ahLst/>
            <a:cxnLst/>
            <a:rect l="l" t="t" r="r" b="b"/>
            <a:pathLst>
              <a:path w="4520461" h="1090561">
                <a:moveTo>
                  <a:pt x="0" y="0"/>
                </a:moveTo>
                <a:lnTo>
                  <a:pt x="4520462" y="0"/>
                </a:lnTo>
                <a:lnTo>
                  <a:pt x="4520462" y="1090561"/>
                </a:lnTo>
                <a:lnTo>
                  <a:pt x="0" y="10905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787526" y="5923744"/>
            <a:ext cx="684177" cy="764443"/>
          </a:xfrm>
          <a:custGeom>
            <a:avLst/>
            <a:gdLst/>
            <a:ahLst/>
            <a:cxnLst/>
            <a:rect l="l" t="t" r="r" b="b"/>
            <a:pathLst>
              <a:path w="1026266" h="1146665">
                <a:moveTo>
                  <a:pt x="1026266" y="0"/>
                </a:moveTo>
                <a:lnTo>
                  <a:pt x="0" y="0"/>
                </a:lnTo>
                <a:lnTo>
                  <a:pt x="0" y="1146665"/>
                </a:lnTo>
                <a:lnTo>
                  <a:pt x="1026266" y="1146665"/>
                </a:lnTo>
                <a:lnTo>
                  <a:pt x="102626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471367" y="5495902"/>
            <a:ext cx="951136" cy="1031973"/>
          </a:xfrm>
          <a:custGeom>
            <a:avLst/>
            <a:gdLst/>
            <a:ahLst/>
            <a:cxnLst/>
            <a:rect l="l" t="t" r="r" b="b"/>
            <a:pathLst>
              <a:path w="1426704" h="1547960">
                <a:moveTo>
                  <a:pt x="0" y="0"/>
                </a:moveTo>
                <a:lnTo>
                  <a:pt x="1426704" y="0"/>
                </a:lnTo>
                <a:lnTo>
                  <a:pt x="1426704" y="1547960"/>
                </a:lnTo>
                <a:lnTo>
                  <a:pt x="0" y="15479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9769588" y="2982780"/>
            <a:ext cx="2287695" cy="3420034"/>
          </a:xfrm>
          <a:custGeom>
            <a:avLst/>
            <a:gdLst/>
            <a:ahLst/>
            <a:cxnLst/>
            <a:rect l="l" t="t" r="r" b="b"/>
            <a:pathLst>
              <a:path w="3431542" h="5130051">
                <a:moveTo>
                  <a:pt x="0" y="0"/>
                </a:moveTo>
                <a:lnTo>
                  <a:pt x="3431542" y="0"/>
                </a:lnTo>
                <a:lnTo>
                  <a:pt x="3431542" y="5130052"/>
                </a:lnTo>
                <a:lnTo>
                  <a:pt x="0" y="51300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883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0126170" y="6085997"/>
            <a:ext cx="1268441" cy="489935"/>
          </a:xfrm>
          <a:custGeom>
            <a:avLst/>
            <a:gdLst/>
            <a:ahLst/>
            <a:cxnLst/>
            <a:rect l="l" t="t" r="r" b="b"/>
            <a:pathLst>
              <a:path w="1902662" h="734903">
                <a:moveTo>
                  <a:pt x="0" y="0"/>
                </a:moveTo>
                <a:lnTo>
                  <a:pt x="1902662" y="0"/>
                </a:lnTo>
                <a:lnTo>
                  <a:pt x="1902662" y="734904"/>
                </a:lnTo>
                <a:lnTo>
                  <a:pt x="0" y="7349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378714" y="274653"/>
            <a:ext cx="1501801" cy="1432343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4482111" y="5675286"/>
            <a:ext cx="758647" cy="496914"/>
          </a:xfrm>
          <a:custGeom>
            <a:avLst/>
            <a:gdLst/>
            <a:ahLst/>
            <a:cxnLst/>
            <a:rect l="l" t="t" r="r" b="b"/>
            <a:pathLst>
              <a:path w="1137970" h="745371">
                <a:moveTo>
                  <a:pt x="0" y="0"/>
                </a:moveTo>
                <a:lnTo>
                  <a:pt x="1137971" y="0"/>
                </a:lnTo>
                <a:lnTo>
                  <a:pt x="1137971" y="745371"/>
                </a:lnTo>
                <a:lnTo>
                  <a:pt x="0" y="7453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701418" y="201450"/>
            <a:ext cx="789165" cy="484350"/>
          </a:xfrm>
          <a:custGeom>
            <a:avLst/>
            <a:gdLst/>
            <a:ahLst/>
            <a:cxnLst/>
            <a:rect l="l" t="t" r="r" b="b"/>
            <a:pathLst>
              <a:path w="1183748" h="726525">
                <a:moveTo>
                  <a:pt x="0" y="0"/>
                </a:moveTo>
                <a:lnTo>
                  <a:pt x="1183748" y="0"/>
                </a:lnTo>
                <a:lnTo>
                  <a:pt x="1183748" y="726525"/>
                </a:lnTo>
                <a:lnTo>
                  <a:pt x="0" y="7265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882632" y="2372674"/>
            <a:ext cx="493966" cy="305024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A9782D15-AF08-1BAC-069A-825091BAB091}"/>
              </a:ext>
            </a:extLst>
          </p:cNvPr>
          <p:cNvSpPr/>
          <p:nvPr/>
        </p:nvSpPr>
        <p:spPr>
          <a:xfrm flipH="1">
            <a:off x="0" y="3501189"/>
            <a:ext cx="3080084" cy="2658979"/>
          </a:xfrm>
          <a:custGeom>
            <a:avLst/>
            <a:gdLst/>
            <a:ahLst/>
            <a:cxnLst/>
            <a:rect l="l" t="t" r="r" b="b"/>
            <a:pathLst>
              <a:path w="5340493" h="4833147">
                <a:moveTo>
                  <a:pt x="5340493" y="0"/>
                </a:moveTo>
                <a:lnTo>
                  <a:pt x="0" y="0"/>
                </a:lnTo>
                <a:lnTo>
                  <a:pt x="0" y="4833147"/>
                </a:lnTo>
                <a:lnTo>
                  <a:pt x="5340493" y="4833147"/>
                </a:lnTo>
                <a:lnTo>
                  <a:pt x="5340493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 descr="A green and red letters&#10;&#10;AI-generated content may be incorrect.">
            <a:extLst>
              <a:ext uri="{FF2B5EF4-FFF2-40B4-BE49-F238E27FC236}">
                <a16:creationId xmlns:a16="http://schemas.microsoft.com/office/drawing/2014/main" id="{1DA3A561-23DB-82A7-AA07-9B56BB87C50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126" y="2215595"/>
            <a:ext cx="7863947" cy="184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2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Hình chữ nhật: Góc Tròn 67">
            <a:extLst>
              <a:ext uri="{FF2B5EF4-FFF2-40B4-BE49-F238E27FC236}">
                <a16:creationId xmlns:a16="http://schemas.microsoft.com/office/drawing/2014/main" id="{93093724-B191-1788-47D5-69B0A9EE67DB}"/>
              </a:ext>
            </a:extLst>
          </p:cNvPr>
          <p:cNvSpPr/>
          <p:nvPr/>
        </p:nvSpPr>
        <p:spPr>
          <a:xfrm>
            <a:off x="313912" y="339917"/>
            <a:ext cx="11550428" cy="63694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516475139">
                  <a:custGeom>
                    <a:avLst/>
                    <a:gdLst>
                      <a:gd name="connsiteX0" fmla="*/ 0 w 4448231"/>
                      <a:gd name="connsiteY0" fmla="*/ 602986 h 3617843"/>
                      <a:gd name="connsiteX1" fmla="*/ 602986 w 4448231"/>
                      <a:gd name="connsiteY1" fmla="*/ 0 h 3617843"/>
                      <a:gd name="connsiteX2" fmla="*/ 3845245 w 4448231"/>
                      <a:gd name="connsiteY2" fmla="*/ 0 h 3617843"/>
                      <a:gd name="connsiteX3" fmla="*/ 4448231 w 4448231"/>
                      <a:gd name="connsiteY3" fmla="*/ 602986 h 3617843"/>
                      <a:gd name="connsiteX4" fmla="*/ 4448231 w 4448231"/>
                      <a:gd name="connsiteY4" fmla="*/ 3014857 h 3617843"/>
                      <a:gd name="connsiteX5" fmla="*/ 3845245 w 4448231"/>
                      <a:gd name="connsiteY5" fmla="*/ 3617843 h 3617843"/>
                      <a:gd name="connsiteX6" fmla="*/ 602986 w 4448231"/>
                      <a:gd name="connsiteY6" fmla="*/ 3617843 h 3617843"/>
                      <a:gd name="connsiteX7" fmla="*/ 0 w 4448231"/>
                      <a:gd name="connsiteY7" fmla="*/ 3014857 h 3617843"/>
                      <a:gd name="connsiteX8" fmla="*/ 0 w 4448231"/>
                      <a:gd name="connsiteY8" fmla="*/ 602986 h 3617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48231" h="3617843" fill="none" extrusionOk="0">
                        <a:moveTo>
                          <a:pt x="0" y="602986"/>
                        </a:moveTo>
                        <a:cubicBezTo>
                          <a:pt x="6427" y="271032"/>
                          <a:pt x="250854" y="-36657"/>
                          <a:pt x="602986" y="0"/>
                        </a:cubicBezTo>
                        <a:cubicBezTo>
                          <a:pt x="1672580" y="89850"/>
                          <a:pt x="2327805" y="-46843"/>
                          <a:pt x="3845245" y="0"/>
                        </a:cubicBezTo>
                        <a:cubicBezTo>
                          <a:pt x="4193747" y="2079"/>
                          <a:pt x="4432662" y="245876"/>
                          <a:pt x="4448231" y="602986"/>
                        </a:cubicBezTo>
                        <a:cubicBezTo>
                          <a:pt x="4418951" y="1052749"/>
                          <a:pt x="4350323" y="1830013"/>
                          <a:pt x="4448231" y="3014857"/>
                        </a:cubicBezTo>
                        <a:cubicBezTo>
                          <a:pt x="4437178" y="3350044"/>
                          <a:pt x="4186248" y="3584072"/>
                          <a:pt x="3845245" y="3617843"/>
                        </a:cubicBezTo>
                        <a:cubicBezTo>
                          <a:pt x="2472565" y="3663578"/>
                          <a:pt x="1179871" y="3766755"/>
                          <a:pt x="602986" y="3617843"/>
                        </a:cubicBezTo>
                        <a:cubicBezTo>
                          <a:pt x="274323" y="3563165"/>
                          <a:pt x="-12425" y="3355185"/>
                          <a:pt x="0" y="3014857"/>
                        </a:cubicBezTo>
                        <a:cubicBezTo>
                          <a:pt x="-79375" y="2633389"/>
                          <a:pt x="-18019" y="1581670"/>
                          <a:pt x="0" y="602986"/>
                        </a:cubicBezTo>
                        <a:close/>
                      </a:path>
                      <a:path w="4448231" h="3617843" stroke="0" extrusionOk="0">
                        <a:moveTo>
                          <a:pt x="0" y="602986"/>
                        </a:moveTo>
                        <a:cubicBezTo>
                          <a:pt x="39560" y="278575"/>
                          <a:pt x="265192" y="-8404"/>
                          <a:pt x="602986" y="0"/>
                        </a:cubicBezTo>
                        <a:cubicBezTo>
                          <a:pt x="1238973" y="34692"/>
                          <a:pt x="3189455" y="92788"/>
                          <a:pt x="3845245" y="0"/>
                        </a:cubicBezTo>
                        <a:cubicBezTo>
                          <a:pt x="4193772" y="27440"/>
                          <a:pt x="4452110" y="264066"/>
                          <a:pt x="4448231" y="602986"/>
                        </a:cubicBezTo>
                        <a:cubicBezTo>
                          <a:pt x="4329332" y="1181655"/>
                          <a:pt x="4431976" y="1949295"/>
                          <a:pt x="4448231" y="3014857"/>
                        </a:cubicBezTo>
                        <a:cubicBezTo>
                          <a:pt x="4430529" y="3363423"/>
                          <a:pt x="4208927" y="3650226"/>
                          <a:pt x="3845245" y="3617843"/>
                        </a:cubicBezTo>
                        <a:cubicBezTo>
                          <a:pt x="2924646" y="3512410"/>
                          <a:pt x="1561050" y="3527051"/>
                          <a:pt x="602986" y="3617843"/>
                        </a:cubicBezTo>
                        <a:cubicBezTo>
                          <a:pt x="274611" y="3599162"/>
                          <a:pt x="-46764" y="3318140"/>
                          <a:pt x="0" y="3014857"/>
                        </a:cubicBezTo>
                        <a:cubicBezTo>
                          <a:pt x="-167045" y="2450978"/>
                          <a:pt x="-137324" y="919186"/>
                          <a:pt x="0" y="60298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BE9F7-5F47-45CA-F970-CB1B84CC3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265" y="718184"/>
            <a:ext cx="9591544" cy="545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4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480260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160087" y="5109173"/>
            <a:ext cx="1818482" cy="1293395"/>
          </a:xfrm>
          <a:custGeom>
            <a:avLst/>
            <a:gdLst/>
            <a:ahLst/>
            <a:cxnLst/>
            <a:rect l="l" t="t" r="r" b="b"/>
            <a:pathLst>
              <a:path w="2727723" h="1940093">
                <a:moveTo>
                  <a:pt x="0" y="0"/>
                </a:moveTo>
                <a:lnTo>
                  <a:pt x="2727723" y="0"/>
                </a:lnTo>
                <a:lnTo>
                  <a:pt x="2727723" y="1940093"/>
                </a:lnTo>
                <a:lnTo>
                  <a:pt x="0" y="19400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4797543" y="2359498"/>
            <a:ext cx="693260" cy="460151"/>
          </a:xfrm>
          <a:custGeom>
            <a:avLst/>
            <a:gdLst/>
            <a:ahLst/>
            <a:cxnLst/>
            <a:rect l="l" t="t" r="r" b="b"/>
            <a:pathLst>
              <a:path w="1039890" h="690227">
                <a:moveTo>
                  <a:pt x="0" y="0"/>
                </a:moveTo>
                <a:lnTo>
                  <a:pt x="1039890" y="0"/>
                </a:lnTo>
                <a:lnTo>
                  <a:pt x="1039890" y="690227"/>
                </a:lnTo>
                <a:lnTo>
                  <a:pt x="0" y="6902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45870" y="685800"/>
            <a:ext cx="623068" cy="359822"/>
          </a:xfrm>
          <a:custGeom>
            <a:avLst/>
            <a:gdLst/>
            <a:ahLst/>
            <a:cxnLst/>
            <a:rect l="l" t="t" r="r" b="b"/>
            <a:pathLst>
              <a:path w="934602" h="539733">
                <a:moveTo>
                  <a:pt x="0" y="0"/>
                </a:moveTo>
                <a:lnTo>
                  <a:pt x="934603" y="0"/>
                </a:lnTo>
                <a:lnTo>
                  <a:pt x="934603" y="539733"/>
                </a:lnTo>
                <a:lnTo>
                  <a:pt x="0" y="5397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8E36100-0267-7FCA-FD50-C597F6C6EBD7}"/>
              </a:ext>
            </a:extLst>
          </p:cNvPr>
          <p:cNvGrpSpPr/>
          <p:nvPr/>
        </p:nvGrpSpPr>
        <p:grpSpPr>
          <a:xfrm>
            <a:off x="1627367" y="216092"/>
            <a:ext cx="8945383" cy="6321868"/>
            <a:chOff x="5570717" y="524702"/>
            <a:chExt cx="5935483" cy="5749098"/>
          </a:xfrm>
        </p:grpSpPr>
        <p:grpSp>
          <p:nvGrpSpPr>
            <p:cNvPr id="7" name="Group 7"/>
            <p:cNvGrpSpPr/>
            <p:nvPr/>
          </p:nvGrpSpPr>
          <p:grpSpPr>
            <a:xfrm>
              <a:off x="5570717" y="787400"/>
              <a:ext cx="5935483" cy="5486400"/>
              <a:chOff x="0" y="0"/>
              <a:chExt cx="2344882" cy="216746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34488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44882" h="2167467">
                    <a:moveTo>
                      <a:pt x="44348" y="0"/>
                    </a:moveTo>
                    <a:lnTo>
                      <a:pt x="2300534" y="0"/>
                    </a:lnTo>
                    <a:cubicBezTo>
                      <a:pt x="2312296" y="0"/>
                      <a:pt x="2323576" y="4672"/>
                      <a:pt x="2331893" y="12989"/>
                    </a:cubicBezTo>
                    <a:cubicBezTo>
                      <a:pt x="2340210" y="21306"/>
                      <a:pt x="2344882" y="32586"/>
                      <a:pt x="2344882" y="44348"/>
                    </a:cubicBezTo>
                    <a:lnTo>
                      <a:pt x="2344882" y="2123119"/>
                    </a:lnTo>
                    <a:cubicBezTo>
                      <a:pt x="2344882" y="2147612"/>
                      <a:pt x="2325027" y="2167467"/>
                      <a:pt x="2300534" y="2167467"/>
                    </a:cubicBezTo>
                    <a:lnTo>
                      <a:pt x="44348" y="2167467"/>
                    </a:lnTo>
                    <a:cubicBezTo>
                      <a:pt x="32586" y="2167467"/>
                      <a:pt x="21306" y="2162794"/>
                      <a:pt x="12989" y="2154478"/>
                    </a:cubicBezTo>
                    <a:cubicBezTo>
                      <a:pt x="4672" y="2146161"/>
                      <a:pt x="0" y="2134881"/>
                      <a:pt x="0" y="2123119"/>
                    </a:cubicBezTo>
                    <a:lnTo>
                      <a:pt x="0" y="44348"/>
                    </a:lnTo>
                    <a:cubicBezTo>
                      <a:pt x="0" y="19855"/>
                      <a:pt x="19855" y="0"/>
                      <a:pt x="44348" y="0"/>
                    </a:cubicBezTo>
                    <a:close/>
                  </a:path>
                </a:pathLst>
              </a:custGeom>
              <a:solidFill>
                <a:srgbClr val="FEEDA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2344882" cy="220556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7336184" y="524702"/>
              <a:ext cx="2404549" cy="682018"/>
            </a:xfrm>
            <a:custGeom>
              <a:avLst/>
              <a:gdLst/>
              <a:ahLst/>
              <a:cxnLst/>
              <a:rect l="l" t="t" r="r" b="b"/>
              <a:pathLst>
                <a:path w="3606824" h="1023027">
                  <a:moveTo>
                    <a:pt x="0" y="0"/>
                  </a:moveTo>
                  <a:lnTo>
                    <a:pt x="3606824" y="0"/>
                  </a:lnTo>
                  <a:lnTo>
                    <a:pt x="3606824" y="1023027"/>
                  </a:lnTo>
                  <a:lnTo>
                    <a:pt x="0" y="102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5949157" y="1547932"/>
              <a:ext cx="5223343" cy="39184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71500" marR="0" lvl="0" indent="-57150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ore Sugar"/>
                  <a:sym typeface="More Sugar"/>
                </a:rPr>
                <a:t>Các sản phẩm công nghệ có vai trò rất quan trọng trong đời sống của chúng ta. </a:t>
              </a:r>
            </a:p>
            <a:p>
              <a:pPr marL="571500" marR="0" lvl="0" indent="-57150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ore Sugar"/>
                  <a:sym typeface="More Sugar"/>
                </a:rPr>
                <a:t>Càng ngày những sản phẩm công nghệ càng hiện đại giúp cho con người có cuộc sống tốt đẹp hơn.</a:t>
              </a:r>
            </a:p>
          </p:txBody>
        </p:sp>
      </p:grpSp>
      <p:pic>
        <p:nvPicPr>
          <p:cNvPr id="18" name="Picture 17" descr="A blue and orange text&#10;&#10;AI-generated content may be incorrect.">
            <a:extLst>
              <a:ext uri="{FF2B5EF4-FFF2-40B4-BE49-F238E27FC236}">
                <a16:creationId xmlns:a16="http://schemas.microsoft.com/office/drawing/2014/main" id="{8FA78D7B-2695-4403-6FC0-5320BCC3B5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070" y="0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4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480260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2415593" y="1527660"/>
            <a:ext cx="8270522" cy="3491993"/>
            <a:chOff x="0" y="0"/>
            <a:chExt cx="3851716" cy="16262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51716" cy="1626278"/>
            </a:xfrm>
            <a:custGeom>
              <a:avLst/>
              <a:gdLst/>
              <a:ahLst/>
              <a:cxnLst/>
              <a:rect l="l" t="t" r="r" b="b"/>
              <a:pathLst>
                <a:path w="3851716" h="1626278">
                  <a:moveTo>
                    <a:pt x="31827" y="0"/>
                  </a:moveTo>
                  <a:lnTo>
                    <a:pt x="3819890" y="0"/>
                  </a:lnTo>
                  <a:cubicBezTo>
                    <a:pt x="3837467" y="0"/>
                    <a:pt x="3851716" y="14249"/>
                    <a:pt x="3851716" y="31827"/>
                  </a:cubicBezTo>
                  <a:lnTo>
                    <a:pt x="3851716" y="1594451"/>
                  </a:lnTo>
                  <a:cubicBezTo>
                    <a:pt x="3851716" y="1612028"/>
                    <a:pt x="3837467" y="1626278"/>
                    <a:pt x="3819890" y="1626278"/>
                  </a:cubicBezTo>
                  <a:lnTo>
                    <a:pt x="31827" y="1626278"/>
                  </a:lnTo>
                  <a:cubicBezTo>
                    <a:pt x="14249" y="1626278"/>
                    <a:pt x="0" y="1612028"/>
                    <a:pt x="0" y="1594451"/>
                  </a:cubicBezTo>
                  <a:lnTo>
                    <a:pt x="0" y="31827"/>
                  </a:lnTo>
                  <a:cubicBezTo>
                    <a:pt x="0" y="14249"/>
                    <a:pt x="14249" y="0"/>
                    <a:pt x="31827" y="0"/>
                  </a:cubicBezTo>
                  <a:close/>
                </a:path>
              </a:pathLst>
            </a:custGeom>
            <a:solidFill>
              <a:srgbClr val="F0B3A7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851716" cy="1664378"/>
            </a:xfrm>
            <a:prstGeom prst="rect">
              <a:avLst/>
            </a:prstGeom>
          </p:spPr>
          <p:txBody>
            <a:bodyPr lIns="28729" tIns="28729" rIns="28729" bIns="28729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895031" y="1295848"/>
            <a:ext cx="8593667" cy="3576501"/>
            <a:chOff x="0" y="0"/>
            <a:chExt cx="4002211" cy="16656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02211" cy="1665634"/>
            </a:xfrm>
            <a:custGeom>
              <a:avLst/>
              <a:gdLst/>
              <a:ahLst/>
              <a:cxnLst/>
              <a:rect l="l" t="t" r="r" b="b"/>
              <a:pathLst>
                <a:path w="4002211" h="1665634">
                  <a:moveTo>
                    <a:pt x="30630" y="0"/>
                  </a:moveTo>
                  <a:lnTo>
                    <a:pt x="3971580" y="0"/>
                  </a:lnTo>
                  <a:cubicBezTo>
                    <a:pt x="3979704" y="0"/>
                    <a:pt x="3987495" y="3227"/>
                    <a:pt x="3993240" y="8971"/>
                  </a:cubicBezTo>
                  <a:cubicBezTo>
                    <a:pt x="3998984" y="14716"/>
                    <a:pt x="4002211" y="22507"/>
                    <a:pt x="4002211" y="30630"/>
                  </a:cubicBezTo>
                  <a:lnTo>
                    <a:pt x="4002211" y="1635004"/>
                  </a:lnTo>
                  <a:cubicBezTo>
                    <a:pt x="4002211" y="1651921"/>
                    <a:pt x="3988497" y="1665634"/>
                    <a:pt x="3971580" y="1665634"/>
                  </a:cubicBezTo>
                  <a:lnTo>
                    <a:pt x="30630" y="1665634"/>
                  </a:lnTo>
                  <a:cubicBezTo>
                    <a:pt x="22507" y="1665634"/>
                    <a:pt x="14716" y="1662407"/>
                    <a:pt x="8971" y="1656663"/>
                  </a:cubicBezTo>
                  <a:cubicBezTo>
                    <a:pt x="3227" y="1650919"/>
                    <a:pt x="0" y="1643128"/>
                    <a:pt x="0" y="1635004"/>
                  </a:cubicBezTo>
                  <a:lnTo>
                    <a:pt x="0" y="30630"/>
                  </a:lnTo>
                  <a:cubicBezTo>
                    <a:pt x="0" y="22507"/>
                    <a:pt x="3227" y="14716"/>
                    <a:pt x="8971" y="8971"/>
                  </a:cubicBezTo>
                  <a:cubicBezTo>
                    <a:pt x="14716" y="3227"/>
                    <a:pt x="22507" y="0"/>
                    <a:pt x="30630" y="0"/>
                  </a:cubicBezTo>
                  <a:close/>
                </a:path>
              </a:pathLst>
            </a:custGeom>
            <a:solidFill>
              <a:srgbClr val="FACCC2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002211" cy="1703734"/>
            </a:xfrm>
            <a:prstGeom prst="rect">
              <a:avLst/>
            </a:prstGeom>
          </p:spPr>
          <p:txBody>
            <a:bodyPr lIns="28729" tIns="28729" rIns="28729" bIns="28729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-1507447">
            <a:off x="1572472" y="1276372"/>
            <a:ext cx="1387921" cy="334836"/>
          </a:xfrm>
          <a:custGeom>
            <a:avLst/>
            <a:gdLst/>
            <a:ahLst/>
            <a:cxnLst/>
            <a:rect l="l" t="t" r="r" b="b"/>
            <a:pathLst>
              <a:path w="2081881" h="502254">
                <a:moveTo>
                  <a:pt x="0" y="0"/>
                </a:moveTo>
                <a:lnTo>
                  <a:pt x="2081881" y="0"/>
                </a:lnTo>
                <a:lnTo>
                  <a:pt x="2081881" y="502254"/>
                </a:lnTo>
                <a:lnTo>
                  <a:pt x="0" y="5022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1167597">
            <a:off x="8457531" y="932328"/>
            <a:ext cx="3013641" cy="727041"/>
          </a:xfrm>
          <a:custGeom>
            <a:avLst/>
            <a:gdLst/>
            <a:ahLst/>
            <a:cxnLst/>
            <a:rect l="l" t="t" r="r" b="b"/>
            <a:pathLst>
              <a:path w="4520461" h="1090561">
                <a:moveTo>
                  <a:pt x="0" y="0"/>
                </a:moveTo>
                <a:lnTo>
                  <a:pt x="4520462" y="0"/>
                </a:lnTo>
                <a:lnTo>
                  <a:pt x="4520462" y="1090561"/>
                </a:lnTo>
                <a:lnTo>
                  <a:pt x="0" y="10905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787526" y="5923744"/>
            <a:ext cx="684177" cy="764443"/>
          </a:xfrm>
          <a:custGeom>
            <a:avLst/>
            <a:gdLst/>
            <a:ahLst/>
            <a:cxnLst/>
            <a:rect l="l" t="t" r="r" b="b"/>
            <a:pathLst>
              <a:path w="1026266" h="1146665">
                <a:moveTo>
                  <a:pt x="1026266" y="0"/>
                </a:moveTo>
                <a:lnTo>
                  <a:pt x="0" y="0"/>
                </a:lnTo>
                <a:lnTo>
                  <a:pt x="0" y="1146665"/>
                </a:lnTo>
                <a:lnTo>
                  <a:pt x="1026266" y="1146665"/>
                </a:lnTo>
                <a:lnTo>
                  <a:pt x="102626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471367" y="5495902"/>
            <a:ext cx="951136" cy="1031973"/>
          </a:xfrm>
          <a:custGeom>
            <a:avLst/>
            <a:gdLst/>
            <a:ahLst/>
            <a:cxnLst/>
            <a:rect l="l" t="t" r="r" b="b"/>
            <a:pathLst>
              <a:path w="1426704" h="1547960">
                <a:moveTo>
                  <a:pt x="0" y="0"/>
                </a:moveTo>
                <a:lnTo>
                  <a:pt x="1426704" y="0"/>
                </a:lnTo>
                <a:lnTo>
                  <a:pt x="1426704" y="1547960"/>
                </a:lnTo>
                <a:lnTo>
                  <a:pt x="0" y="15479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9769588" y="2982780"/>
            <a:ext cx="2287695" cy="3420034"/>
          </a:xfrm>
          <a:custGeom>
            <a:avLst/>
            <a:gdLst/>
            <a:ahLst/>
            <a:cxnLst/>
            <a:rect l="l" t="t" r="r" b="b"/>
            <a:pathLst>
              <a:path w="3431542" h="5130051">
                <a:moveTo>
                  <a:pt x="0" y="0"/>
                </a:moveTo>
                <a:lnTo>
                  <a:pt x="3431542" y="0"/>
                </a:lnTo>
                <a:lnTo>
                  <a:pt x="3431542" y="5130052"/>
                </a:lnTo>
                <a:lnTo>
                  <a:pt x="0" y="51300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883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0126170" y="6085997"/>
            <a:ext cx="1268441" cy="489935"/>
          </a:xfrm>
          <a:custGeom>
            <a:avLst/>
            <a:gdLst/>
            <a:ahLst/>
            <a:cxnLst/>
            <a:rect l="l" t="t" r="r" b="b"/>
            <a:pathLst>
              <a:path w="1902662" h="734903">
                <a:moveTo>
                  <a:pt x="0" y="0"/>
                </a:moveTo>
                <a:lnTo>
                  <a:pt x="1902662" y="0"/>
                </a:lnTo>
                <a:lnTo>
                  <a:pt x="1902662" y="734904"/>
                </a:lnTo>
                <a:lnTo>
                  <a:pt x="0" y="7349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378714" y="274653"/>
            <a:ext cx="1501801" cy="1432343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4482111" y="5675286"/>
            <a:ext cx="758647" cy="496914"/>
          </a:xfrm>
          <a:custGeom>
            <a:avLst/>
            <a:gdLst/>
            <a:ahLst/>
            <a:cxnLst/>
            <a:rect l="l" t="t" r="r" b="b"/>
            <a:pathLst>
              <a:path w="1137970" h="745371">
                <a:moveTo>
                  <a:pt x="0" y="0"/>
                </a:moveTo>
                <a:lnTo>
                  <a:pt x="1137971" y="0"/>
                </a:lnTo>
                <a:lnTo>
                  <a:pt x="1137971" y="745371"/>
                </a:lnTo>
                <a:lnTo>
                  <a:pt x="0" y="7453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701418" y="201450"/>
            <a:ext cx="789165" cy="484350"/>
          </a:xfrm>
          <a:custGeom>
            <a:avLst/>
            <a:gdLst/>
            <a:ahLst/>
            <a:cxnLst/>
            <a:rect l="l" t="t" r="r" b="b"/>
            <a:pathLst>
              <a:path w="1183748" h="726525">
                <a:moveTo>
                  <a:pt x="0" y="0"/>
                </a:moveTo>
                <a:lnTo>
                  <a:pt x="1183748" y="0"/>
                </a:lnTo>
                <a:lnTo>
                  <a:pt x="1183748" y="726525"/>
                </a:lnTo>
                <a:lnTo>
                  <a:pt x="0" y="7265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882632" y="2372674"/>
            <a:ext cx="493966" cy="305024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A9782D15-AF08-1BAC-069A-825091BAB091}"/>
              </a:ext>
            </a:extLst>
          </p:cNvPr>
          <p:cNvSpPr/>
          <p:nvPr/>
        </p:nvSpPr>
        <p:spPr>
          <a:xfrm flipH="1">
            <a:off x="0" y="3501189"/>
            <a:ext cx="3080084" cy="2658979"/>
          </a:xfrm>
          <a:custGeom>
            <a:avLst/>
            <a:gdLst/>
            <a:ahLst/>
            <a:cxnLst/>
            <a:rect l="l" t="t" r="r" b="b"/>
            <a:pathLst>
              <a:path w="5340493" h="4833147">
                <a:moveTo>
                  <a:pt x="5340493" y="0"/>
                </a:moveTo>
                <a:lnTo>
                  <a:pt x="0" y="0"/>
                </a:lnTo>
                <a:lnTo>
                  <a:pt x="0" y="4833147"/>
                </a:lnTo>
                <a:lnTo>
                  <a:pt x="5340493" y="4833147"/>
                </a:lnTo>
                <a:lnTo>
                  <a:pt x="5340493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 descr="A red and green text&#10;&#10;AI-generated content may be incorrect.">
            <a:extLst>
              <a:ext uri="{FF2B5EF4-FFF2-40B4-BE49-F238E27FC236}">
                <a16:creationId xmlns:a16="http://schemas.microsoft.com/office/drawing/2014/main" id="{0722CC50-8446-7B5D-2B37-043A65466B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49" y="1281863"/>
            <a:ext cx="4687339" cy="384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6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365760" y="314960"/>
            <a:ext cx="11470640" cy="586740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5D694A-305B-4747-9849-8E7841BD8695}"/>
              </a:ext>
            </a:extLst>
          </p:cNvPr>
          <p:cNvGrpSpPr/>
          <p:nvPr/>
        </p:nvGrpSpPr>
        <p:grpSpPr>
          <a:xfrm>
            <a:off x="892354" y="3758439"/>
            <a:ext cx="4278451" cy="2175001"/>
            <a:chOff x="892354" y="3758439"/>
            <a:chExt cx="4278451" cy="2175001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F14F802D-95B6-420B-8A88-8CE8977D2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31804B2-FC97-4FF3-AF23-C3058724D7B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447AE5-C932-4865-B477-D0C8675FC922}"/>
              </a:ext>
            </a:extLst>
          </p:cNvPr>
          <p:cNvGrpSpPr/>
          <p:nvPr/>
        </p:nvGrpSpPr>
        <p:grpSpPr>
          <a:xfrm>
            <a:off x="1178560" y="665577"/>
            <a:ext cx="10302240" cy="1412240"/>
            <a:chOff x="4144021" y="1484380"/>
            <a:chExt cx="7574794" cy="484022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31DDEBE-A1DB-4D34-AAA5-6FE70B42AC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6" name="Rectangle: Diagonal Corners Rounded 15">
                <a:extLst>
                  <a:ext uri="{FF2B5EF4-FFF2-40B4-BE49-F238E27FC236}">
                    <a16:creationId xmlns:a16="http://schemas.microsoft.com/office/drawing/2014/main" id="{BF72A0D7-FF12-49FC-9CFA-6F9406A5CC8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: Diagonal Corners Rounded 30">
                <a:extLst>
                  <a:ext uri="{FF2B5EF4-FFF2-40B4-BE49-F238E27FC236}">
                    <a16:creationId xmlns:a16="http://schemas.microsoft.com/office/drawing/2014/main" id="{54A1A757-28E5-4D1D-8368-67C24C9DE1D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0509ED-DCEC-4B7A-B3BF-7BDA55BD9660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4003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ể tên các sản phẩm công nghệ mà em biết có tác dụng như mô tả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5F7AB6-37E1-4D62-892D-5042ADD44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53" y="2197028"/>
            <a:ext cx="4407218" cy="373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Hình chữ nhật: Góc Tròn 67">
            <a:extLst>
              <a:ext uri="{FF2B5EF4-FFF2-40B4-BE49-F238E27FC236}">
                <a16:creationId xmlns:a16="http://schemas.microsoft.com/office/drawing/2014/main" id="{93093724-B191-1788-47D5-69B0A9EE67DB}"/>
              </a:ext>
            </a:extLst>
          </p:cNvPr>
          <p:cNvSpPr/>
          <p:nvPr/>
        </p:nvSpPr>
        <p:spPr>
          <a:xfrm>
            <a:off x="313912" y="339917"/>
            <a:ext cx="11550428" cy="63694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516475139">
                  <a:custGeom>
                    <a:avLst/>
                    <a:gdLst>
                      <a:gd name="connsiteX0" fmla="*/ 0 w 4448231"/>
                      <a:gd name="connsiteY0" fmla="*/ 602986 h 3617843"/>
                      <a:gd name="connsiteX1" fmla="*/ 602986 w 4448231"/>
                      <a:gd name="connsiteY1" fmla="*/ 0 h 3617843"/>
                      <a:gd name="connsiteX2" fmla="*/ 3845245 w 4448231"/>
                      <a:gd name="connsiteY2" fmla="*/ 0 h 3617843"/>
                      <a:gd name="connsiteX3" fmla="*/ 4448231 w 4448231"/>
                      <a:gd name="connsiteY3" fmla="*/ 602986 h 3617843"/>
                      <a:gd name="connsiteX4" fmla="*/ 4448231 w 4448231"/>
                      <a:gd name="connsiteY4" fmla="*/ 3014857 h 3617843"/>
                      <a:gd name="connsiteX5" fmla="*/ 3845245 w 4448231"/>
                      <a:gd name="connsiteY5" fmla="*/ 3617843 h 3617843"/>
                      <a:gd name="connsiteX6" fmla="*/ 602986 w 4448231"/>
                      <a:gd name="connsiteY6" fmla="*/ 3617843 h 3617843"/>
                      <a:gd name="connsiteX7" fmla="*/ 0 w 4448231"/>
                      <a:gd name="connsiteY7" fmla="*/ 3014857 h 3617843"/>
                      <a:gd name="connsiteX8" fmla="*/ 0 w 4448231"/>
                      <a:gd name="connsiteY8" fmla="*/ 602986 h 3617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48231" h="3617843" fill="none" extrusionOk="0">
                        <a:moveTo>
                          <a:pt x="0" y="602986"/>
                        </a:moveTo>
                        <a:cubicBezTo>
                          <a:pt x="6427" y="271032"/>
                          <a:pt x="250854" y="-36657"/>
                          <a:pt x="602986" y="0"/>
                        </a:cubicBezTo>
                        <a:cubicBezTo>
                          <a:pt x="1672580" y="89850"/>
                          <a:pt x="2327805" y="-46843"/>
                          <a:pt x="3845245" y="0"/>
                        </a:cubicBezTo>
                        <a:cubicBezTo>
                          <a:pt x="4193747" y="2079"/>
                          <a:pt x="4432662" y="245876"/>
                          <a:pt x="4448231" y="602986"/>
                        </a:cubicBezTo>
                        <a:cubicBezTo>
                          <a:pt x="4418951" y="1052749"/>
                          <a:pt x="4350323" y="1830013"/>
                          <a:pt x="4448231" y="3014857"/>
                        </a:cubicBezTo>
                        <a:cubicBezTo>
                          <a:pt x="4437178" y="3350044"/>
                          <a:pt x="4186248" y="3584072"/>
                          <a:pt x="3845245" y="3617843"/>
                        </a:cubicBezTo>
                        <a:cubicBezTo>
                          <a:pt x="2472565" y="3663578"/>
                          <a:pt x="1179871" y="3766755"/>
                          <a:pt x="602986" y="3617843"/>
                        </a:cubicBezTo>
                        <a:cubicBezTo>
                          <a:pt x="274323" y="3563165"/>
                          <a:pt x="-12425" y="3355185"/>
                          <a:pt x="0" y="3014857"/>
                        </a:cubicBezTo>
                        <a:cubicBezTo>
                          <a:pt x="-79375" y="2633389"/>
                          <a:pt x="-18019" y="1581670"/>
                          <a:pt x="0" y="602986"/>
                        </a:cubicBezTo>
                        <a:close/>
                      </a:path>
                      <a:path w="4448231" h="3617843" stroke="0" extrusionOk="0">
                        <a:moveTo>
                          <a:pt x="0" y="602986"/>
                        </a:moveTo>
                        <a:cubicBezTo>
                          <a:pt x="39560" y="278575"/>
                          <a:pt x="265192" y="-8404"/>
                          <a:pt x="602986" y="0"/>
                        </a:cubicBezTo>
                        <a:cubicBezTo>
                          <a:pt x="1238973" y="34692"/>
                          <a:pt x="3189455" y="92788"/>
                          <a:pt x="3845245" y="0"/>
                        </a:cubicBezTo>
                        <a:cubicBezTo>
                          <a:pt x="4193772" y="27440"/>
                          <a:pt x="4452110" y="264066"/>
                          <a:pt x="4448231" y="602986"/>
                        </a:cubicBezTo>
                        <a:cubicBezTo>
                          <a:pt x="4329332" y="1181655"/>
                          <a:pt x="4431976" y="1949295"/>
                          <a:pt x="4448231" y="3014857"/>
                        </a:cubicBezTo>
                        <a:cubicBezTo>
                          <a:pt x="4430529" y="3363423"/>
                          <a:pt x="4208927" y="3650226"/>
                          <a:pt x="3845245" y="3617843"/>
                        </a:cubicBezTo>
                        <a:cubicBezTo>
                          <a:pt x="2924646" y="3512410"/>
                          <a:pt x="1561050" y="3527051"/>
                          <a:pt x="602986" y="3617843"/>
                        </a:cubicBezTo>
                        <a:cubicBezTo>
                          <a:pt x="274611" y="3599162"/>
                          <a:pt x="-46764" y="3318140"/>
                          <a:pt x="0" y="3014857"/>
                        </a:cubicBezTo>
                        <a:cubicBezTo>
                          <a:pt x="-167045" y="2450978"/>
                          <a:pt x="-137324" y="919186"/>
                          <a:pt x="0" y="60298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D56FF4-6385-0E36-ADFA-E024871EE79A}"/>
              </a:ext>
            </a:extLst>
          </p:cNvPr>
          <p:cNvGrpSpPr/>
          <p:nvPr/>
        </p:nvGrpSpPr>
        <p:grpSpPr>
          <a:xfrm>
            <a:off x="892354" y="3758439"/>
            <a:ext cx="4278451" cy="2175001"/>
            <a:chOff x="892354" y="3758439"/>
            <a:chExt cx="4278451" cy="2175001"/>
          </a:xfrm>
        </p:grpSpPr>
        <p:pic>
          <p:nvPicPr>
            <p:cNvPr id="3" name="Picture 9">
              <a:extLst>
                <a:ext uri="{FF2B5EF4-FFF2-40B4-BE49-F238E27FC236}">
                  <a16:creationId xmlns:a16="http://schemas.microsoft.com/office/drawing/2014/main" id="{1C09580B-8CA5-757E-D570-B40E675DB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04A0085-78CF-0AEF-5C62-1B65CE07F5AE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FA17E34-25B0-2680-6B91-ADFBC880AB26}"/>
              </a:ext>
            </a:extLst>
          </p:cNvPr>
          <p:cNvGrpSpPr/>
          <p:nvPr/>
        </p:nvGrpSpPr>
        <p:grpSpPr>
          <a:xfrm>
            <a:off x="1178560" y="665577"/>
            <a:ext cx="10302240" cy="1412240"/>
            <a:chOff x="4144021" y="1484380"/>
            <a:chExt cx="7574794" cy="48402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BA10D10-2E70-297B-B369-57EECAAF9F9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7BC23ED9-85A0-5ADC-A985-AB93F81E0D6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: Diagonal Corners Rounded 30">
                <a:extLst>
                  <a:ext uri="{FF2B5EF4-FFF2-40B4-BE49-F238E27FC236}">
                    <a16:creationId xmlns:a16="http://schemas.microsoft.com/office/drawing/2014/main" id="{55CBB6FF-6BB1-95B6-9CFC-A01529F45A5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CC8232A-A224-9577-2DA7-1E006D1087F8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4003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ể tên các sản phẩm công nghệ mà em biết có tác dụng như mô tả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BFD3572-73EF-E728-4148-B0BE1BE94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753" y="2197028"/>
            <a:ext cx="4407218" cy="373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2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243840" y="314960"/>
            <a:ext cx="11704320" cy="627888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82BD9A-83D6-4BDD-961C-AF8B8550B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486" y="0"/>
            <a:ext cx="7010400" cy="94370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6C5F39-1A69-422C-88F8-3EB4274A97C6}"/>
              </a:ext>
            </a:extLst>
          </p:cNvPr>
          <p:cNvSpPr/>
          <p:nvPr/>
        </p:nvSpPr>
        <p:spPr>
          <a:xfrm>
            <a:off x="1424940" y="1355090"/>
            <a:ext cx="967232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căn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phòng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máy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,...</a:t>
            </a:r>
          </a:p>
        </p:txBody>
      </p:sp>
      <p:pic>
        <p:nvPicPr>
          <p:cNvPr id="1030" name="Picture 6" descr="Góc Giải Đáp: Máy Lạnh Và Máy Quạt Cái Nào Tốn Điện Hơn? – bTaskee">
            <a:extLst>
              <a:ext uri="{FF2B5EF4-FFF2-40B4-BE49-F238E27FC236}">
                <a16:creationId xmlns:a16="http://schemas.microsoft.com/office/drawing/2014/main" id="{F0C9B5D9-2331-3A5F-8881-B28D16E87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2374900"/>
            <a:ext cx="58674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07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243840" y="314960"/>
            <a:ext cx="11704320" cy="627888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82BD9A-83D6-4BDD-961C-AF8B8550B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486" y="0"/>
            <a:ext cx="7010400" cy="94370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8BA72EB-731C-4EE1-A2EA-725653922003}"/>
              </a:ext>
            </a:extLst>
          </p:cNvPr>
          <p:cNvSpPr/>
          <p:nvPr/>
        </p:nvSpPr>
        <p:spPr>
          <a:xfrm>
            <a:off x="1516380" y="121470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căn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Bóng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áp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...</a:t>
            </a:r>
          </a:p>
        </p:txBody>
      </p:sp>
      <p:pic>
        <p:nvPicPr>
          <p:cNvPr id="6146" name="Picture 2" descr="Top 8+ Bóng Đèn Tiết Kiệm Điện Đáng Mua Nhất 2025">
            <a:extLst>
              <a:ext uri="{FF2B5EF4-FFF2-40B4-BE49-F238E27FC236}">
                <a16:creationId xmlns:a16="http://schemas.microsoft.com/office/drawing/2014/main" id="{4B4E9BB3-C84F-D634-5130-F3E1D3258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60" y="2130100"/>
            <a:ext cx="6534150" cy="415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57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243840" y="314960"/>
            <a:ext cx="11704320" cy="627888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82BD9A-83D6-4BDD-961C-AF8B8550B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486" y="0"/>
            <a:ext cx="7010400" cy="94370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8BA72EB-731C-4EE1-A2EA-725653922003}"/>
              </a:ext>
            </a:extLst>
          </p:cNvPr>
          <p:cNvSpPr/>
          <p:nvPr/>
        </p:nvSpPr>
        <p:spPr>
          <a:xfrm>
            <a:off x="1516380" y="1214708"/>
            <a:ext cx="9753600" cy="7913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hay: Tivi,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pic>
        <p:nvPicPr>
          <p:cNvPr id="7170" name="Picture 2" descr="Nên mua tivi hay máy chiếu để xem bóng đá hấp dẫn hơn?">
            <a:extLst>
              <a:ext uri="{FF2B5EF4-FFF2-40B4-BE49-F238E27FC236}">
                <a16:creationId xmlns:a16="http://schemas.microsoft.com/office/drawing/2014/main" id="{131611B2-50A1-C84A-C266-440E38BCD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945" y="2260283"/>
            <a:ext cx="695325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87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243840" y="314960"/>
            <a:ext cx="11704320" cy="627888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82BD9A-83D6-4BDD-961C-AF8B8550B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486" y="0"/>
            <a:ext cx="7010400" cy="94370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8BA72EB-731C-4EE1-A2EA-725653922003}"/>
              </a:ext>
            </a:extLst>
          </p:cNvPr>
          <p:cNvSpPr/>
          <p:nvPr/>
        </p:nvSpPr>
        <p:spPr>
          <a:xfrm>
            <a:off x="1516380" y="1214708"/>
            <a:ext cx="9753600" cy="7913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ga,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  <p:pic>
        <p:nvPicPr>
          <p:cNvPr id="8194" name="Picture 2" descr="Lò vi sóng âm tủ Kaff KF-900">
            <a:extLst>
              <a:ext uri="{FF2B5EF4-FFF2-40B4-BE49-F238E27FC236}">
                <a16:creationId xmlns:a16="http://schemas.microsoft.com/office/drawing/2014/main" id="{6F2902BE-33BC-95B2-49D4-52B13F268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39" y="2273991"/>
            <a:ext cx="4309718" cy="377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Lò vi sóng cơ Sharp R-208VN-WS 20 lít">
            <a:extLst>
              <a:ext uri="{FF2B5EF4-FFF2-40B4-BE49-F238E27FC236}">
                <a16:creationId xmlns:a16="http://schemas.microsoft.com/office/drawing/2014/main" id="{C719F860-A9EE-2022-2847-EC6CEF4F93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7" b="17833"/>
          <a:stretch/>
        </p:blipFill>
        <p:spPr bwMode="auto">
          <a:xfrm>
            <a:off x="6023610" y="2404872"/>
            <a:ext cx="5593080" cy="335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37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Hình chữ nhật: Góc Tròn 67">
            <a:extLst>
              <a:ext uri="{FF2B5EF4-FFF2-40B4-BE49-F238E27FC236}">
                <a16:creationId xmlns:a16="http://schemas.microsoft.com/office/drawing/2014/main" id="{93093724-B191-1788-47D5-69B0A9EE67DB}"/>
              </a:ext>
            </a:extLst>
          </p:cNvPr>
          <p:cNvSpPr/>
          <p:nvPr/>
        </p:nvSpPr>
        <p:spPr>
          <a:xfrm>
            <a:off x="313912" y="339917"/>
            <a:ext cx="11550428" cy="63694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516475139">
                  <a:custGeom>
                    <a:avLst/>
                    <a:gdLst>
                      <a:gd name="connsiteX0" fmla="*/ 0 w 4448231"/>
                      <a:gd name="connsiteY0" fmla="*/ 602986 h 3617843"/>
                      <a:gd name="connsiteX1" fmla="*/ 602986 w 4448231"/>
                      <a:gd name="connsiteY1" fmla="*/ 0 h 3617843"/>
                      <a:gd name="connsiteX2" fmla="*/ 3845245 w 4448231"/>
                      <a:gd name="connsiteY2" fmla="*/ 0 h 3617843"/>
                      <a:gd name="connsiteX3" fmla="*/ 4448231 w 4448231"/>
                      <a:gd name="connsiteY3" fmla="*/ 602986 h 3617843"/>
                      <a:gd name="connsiteX4" fmla="*/ 4448231 w 4448231"/>
                      <a:gd name="connsiteY4" fmla="*/ 3014857 h 3617843"/>
                      <a:gd name="connsiteX5" fmla="*/ 3845245 w 4448231"/>
                      <a:gd name="connsiteY5" fmla="*/ 3617843 h 3617843"/>
                      <a:gd name="connsiteX6" fmla="*/ 602986 w 4448231"/>
                      <a:gd name="connsiteY6" fmla="*/ 3617843 h 3617843"/>
                      <a:gd name="connsiteX7" fmla="*/ 0 w 4448231"/>
                      <a:gd name="connsiteY7" fmla="*/ 3014857 h 3617843"/>
                      <a:gd name="connsiteX8" fmla="*/ 0 w 4448231"/>
                      <a:gd name="connsiteY8" fmla="*/ 602986 h 3617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48231" h="3617843" fill="none" extrusionOk="0">
                        <a:moveTo>
                          <a:pt x="0" y="602986"/>
                        </a:moveTo>
                        <a:cubicBezTo>
                          <a:pt x="6427" y="271032"/>
                          <a:pt x="250854" y="-36657"/>
                          <a:pt x="602986" y="0"/>
                        </a:cubicBezTo>
                        <a:cubicBezTo>
                          <a:pt x="1672580" y="89850"/>
                          <a:pt x="2327805" y="-46843"/>
                          <a:pt x="3845245" y="0"/>
                        </a:cubicBezTo>
                        <a:cubicBezTo>
                          <a:pt x="4193747" y="2079"/>
                          <a:pt x="4432662" y="245876"/>
                          <a:pt x="4448231" y="602986"/>
                        </a:cubicBezTo>
                        <a:cubicBezTo>
                          <a:pt x="4418951" y="1052749"/>
                          <a:pt x="4350323" y="1830013"/>
                          <a:pt x="4448231" y="3014857"/>
                        </a:cubicBezTo>
                        <a:cubicBezTo>
                          <a:pt x="4437178" y="3350044"/>
                          <a:pt x="4186248" y="3584072"/>
                          <a:pt x="3845245" y="3617843"/>
                        </a:cubicBezTo>
                        <a:cubicBezTo>
                          <a:pt x="2472565" y="3663578"/>
                          <a:pt x="1179871" y="3766755"/>
                          <a:pt x="602986" y="3617843"/>
                        </a:cubicBezTo>
                        <a:cubicBezTo>
                          <a:pt x="274323" y="3563165"/>
                          <a:pt x="-12425" y="3355185"/>
                          <a:pt x="0" y="3014857"/>
                        </a:cubicBezTo>
                        <a:cubicBezTo>
                          <a:pt x="-79375" y="2633389"/>
                          <a:pt x="-18019" y="1581670"/>
                          <a:pt x="0" y="602986"/>
                        </a:cubicBezTo>
                        <a:close/>
                      </a:path>
                      <a:path w="4448231" h="3617843" stroke="0" extrusionOk="0">
                        <a:moveTo>
                          <a:pt x="0" y="602986"/>
                        </a:moveTo>
                        <a:cubicBezTo>
                          <a:pt x="39560" y="278575"/>
                          <a:pt x="265192" y="-8404"/>
                          <a:pt x="602986" y="0"/>
                        </a:cubicBezTo>
                        <a:cubicBezTo>
                          <a:pt x="1238973" y="34692"/>
                          <a:pt x="3189455" y="92788"/>
                          <a:pt x="3845245" y="0"/>
                        </a:cubicBezTo>
                        <a:cubicBezTo>
                          <a:pt x="4193772" y="27440"/>
                          <a:pt x="4452110" y="264066"/>
                          <a:pt x="4448231" y="602986"/>
                        </a:cubicBezTo>
                        <a:cubicBezTo>
                          <a:pt x="4329332" y="1181655"/>
                          <a:pt x="4431976" y="1949295"/>
                          <a:pt x="4448231" y="3014857"/>
                        </a:cubicBezTo>
                        <a:cubicBezTo>
                          <a:pt x="4430529" y="3363423"/>
                          <a:pt x="4208927" y="3650226"/>
                          <a:pt x="3845245" y="3617843"/>
                        </a:cubicBezTo>
                        <a:cubicBezTo>
                          <a:pt x="2924646" y="3512410"/>
                          <a:pt x="1561050" y="3527051"/>
                          <a:pt x="602986" y="3617843"/>
                        </a:cubicBezTo>
                        <a:cubicBezTo>
                          <a:pt x="274611" y="3599162"/>
                          <a:pt x="-46764" y="3318140"/>
                          <a:pt x="0" y="3014857"/>
                        </a:cubicBezTo>
                        <a:cubicBezTo>
                          <a:pt x="-167045" y="2450978"/>
                          <a:pt x="-137324" y="919186"/>
                          <a:pt x="0" y="60298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87CAD95-F5B0-ECD7-2C2D-D5C70A225A86}"/>
              </a:ext>
            </a:extLst>
          </p:cNvPr>
          <p:cNvSpPr txBox="1"/>
          <p:nvPr/>
        </p:nvSpPr>
        <p:spPr>
          <a:xfrm>
            <a:off x="822960" y="399449"/>
            <a:ext cx="106384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hãy quan sát và gọi tên những đối tượng có trong hình 1.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những đối tượng đó, đối tượng nào do con người làm ra, đối tượng nào không phải do con người làm ra?</a:t>
            </a: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33BB211F-5E39-912B-340B-E9AB0FBCF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17" y="483703"/>
            <a:ext cx="703384" cy="667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9131B1-F597-7F22-A59F-40D449AD6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695" y="2409825"/>
            <a:ext cx="603885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9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Hình chữ nhật: Góc Tròn 67">
            <a:extLst>
              <a:ext uri="{FF2B5EF4-FFF2-40B4-BE49-F238E27FC236}">
                <a16:creationId xmlns:a16="http://schemas.microsoft.com/office/drawing/2014/main" id="{93093724-B191-1788-47D5-69B0A9EE67DB}"/>
              </a:ext>
            </a:extLst>
          </p:cNvPr>
          <p:cNvSpPr/>
          <p:nvPr/>
        </p:nvSpPr>
        <p:spPr>
          <a:xfrm>
            <a:off x="313912" y="339917"/>
            <a:ext cx="11550428" cy="63694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516475139">
                  <a:custGeom>
                    <a:avLst/>
                    <a:gdLst>
                      <a:gd name="connsiteX0" fmla="*/ 0 w 4448231"/>
                      <a:gd name="connsiteY0" fmla="*/ 602986 h 3617843"/>
                      <a:gd name="connsiteX1" fmla="*/ 602986 w 4448231"/>
                      <a:gd name="connsiteY1" fmla="*/ 0 h 3617843"/>
                      <a:gd name="connsiteX2" fmla="*/ 3845245 w 4448231"/>
                      <a:gd name="connsiteY2" fmla="*/ 0 h 3617843"/>
                      <a:gd name="connsiteX3" fmla="*/ 4448231 w 4448231"/>
                      <a:gd name="connsiteY3" fmla="*/ 602986 h 3617843"/>
                      <a:gd name="connsiteX4" fmla="*/ 4448231 w 4448231"/>
                      <a:gd name="connsiteY4" fmla="*/ 3014857 h 3617843"/>
                      <a:gd name="connsiteX5" fmla="*/ 3845245 w 4448231"/>
                      <a:gd name="connsiteY5" fmla="*/ 3617843 h 3617843"/>
                      <a:gd name="connsiteX6" fmla="*/ 602986 w 4448231"/>
                      <a:gd name="connsiteY6" fmla="*/ 3617843 h 3617843"/>
                      <a:gd name="connsiteX7" fmla="*/ 0 w 4448231"/>
                      <a:gd name="connsiteY7" fmla="*/ 3014857 h 3617843"/>
                      <a:gd name="connsiteX8" fmla="*/ 0 w 4448231"/>
                      <a:gd name="connsiteY8" fmla="*/ 602986 h 3617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48231" h="3617843" fill="none" extrusionOk="0">
                        <a:moveTo>
                          <a:pt x="0" y="602986"/>
                        </a:moveTo>
                        <a:cubicBezTo>
                          <a:pt x="6427" y="271032"/>
                          <a:pt x="250854" y="-36657"/>
                          <a:pt x="602986" y="0"/>
                        </a:cubicBezTo>
                        <a:cubicBezTo>
                          <a:pt x="1672580" y="89850"/>
                          <a:pt x="2327805" y="-46843"/>
                          <a:pt x="3845245" y="0"/>
                        </a:cubicBezTo>
                        <a:cubicBezTo>
                          <a:pt x="4193747" y="2079"/>
                          <a:pt x="4432662" y="245876"/>
                          <a:pt x="4448231" y="602986"/>
                        </a:cubicBezTo>
                        <a:cubicBezTo>
                          <a:pt x="4418951" y="1052749"/>
                          <a:pt x="4350323" y="1830013"/>
                          <a:pt x="4448231" y="3014857"/>
                        </a:cubicBezTo>
                        <a:cubicBezTo>
                          <a:pt x="4437178" y="3350044"/>
                          <a:pt x="4186248" y="3584072"/>
                          <a:pt x="3845245" y="3617843"/>
                        </a:cubicBezTo>
                        <a:cubicBezTo>
                          <a:pt x="2472565" y="3663578"/>
                          <a:pt x="1179871" y="3766755"/>
                          <a:pt x="602986" y="3617843"/>
                        </a:cubicBezTo>
                        <a:cubicBezTo>
                          <a:pt x="274323" y="3563165"/>
                          <a:pt x="-12425" y="3355185"/>
                          <a:pt x="0" y="3014857"/>
                        </a:cubicBezTo>
                        <a:cubicBezTo>
                          <a:pt x="-79375" y="2633389"/>
                          <a:pt x="-18019" y="1581670"/>
                          <a:pt x="0" y="602986"/>
                        </a:cubicBezTo>
                        <a:close/>
                      </a:path>
                      <a:path w="4448231" h="3617843" stroke="0" extrusionOk="0">
                        <a:moveTo>
                          <a:pt x="0" y="602986"/>
                        </a:moveTo>
                        <a:cubicBezTo>
                          <a:pt x="39560" y="278575"/>
                          <a:pt x="265192" y="-8404"/>
                          <a:pt x="602986" y="0"/>
                        </a:cubicBezTo>
                        <a:cubicBezTo>
                          <a:pt x="1238973" y="34692"/>
                          <a:pt x="3189455" y="92788"/>
                          <a:pt x="3845245" y="0"/>
                        </a:cubicBezTo>
                        <a:cubicBezTo>
                          <a:pt x="4193772" y="27440"/>
                          <a:pt x="4452110" y="264066"/>
                          <a:pt x="4448231" y="602986"/>
                        </a:cubicBezTo>
                        <a:cubicBezTo>
                          <a:pt x="4329332" y="1181655"/>
                          <a:pt x="4431976" y="1949295"/>
                          <a:pt x="4448231" y="3014857"/>
                        </a:cubicBezTo>
                        <a:cubicBezTo>
                          <a:pt x="4430529" y="3363423"/>
                          <a:pt x="4208927" y="3650226"/>
                          <a:pt x="3845245" y="3617843"/>
                        </a:cubicBezTo>
                        <a:cubicBezTo>
                          <a:pt x="2924646" y="3512410"/>
                          <a:pt x="1561050" y="3527051"/>
                          <a:pt x="602986" y="3617843"/>
                        </a:cubicBezTo>
                        <a:cubicBezTo>
                          <a:pt x="274611" y="3599162"/>
                          <a:pt x="-46764" y="3318140"/>
                          <a:pt x="0" y="3014857"/>
                        </a:cubicBezTo>
                        <a:cubicBezTo>
                          <a:pt x="-167045" y="2450978"/>
                          <a:pt x="-137324" y="919186"/>
                          <a:pt x="0" y="60298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F7B8A6-0A53-4E60-D474-0E731672E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35" y="465538"/>
            <a:ext cx="10906689" cy="10120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1E7052-B648-FA61-4380-45D9C558B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992" y="1545907"/>
            <a:ext cx="9074964" cy="468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Hình chữ nhật: Góc Tròn 67">
            <a:extLst>
              <a:ext uri="{FF2B5EF4-FFF2-40B4-BE49-F238E27FC236}">
                <a16:creationId xmlns:a16="http://schemas.microsoft.com/office/drawing/2014/main" id="{93093724-B191-1788-47D5-69B0A9EE67DB}"/>
              </a:ext>
            </a:extLst>
          </p:cNvPr>
          <p:cNvSpPr/>
          <p:nvPr/>
        </p:nvSpPr>
        <p:spPr>
          <a:xfrm>
            <a:off x="313912" y="339917"/>
            <a:ext cx="11550428" cy="63694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516475139">
                  <a:custGeom>
                    <a:avLst/>
                    <a:gdLst>
                      <a:gd name="connsiteX0" fmla="*/ 0 w 4448231"/>
                      <a:gd name="connsiteY0" fmla="*/ 602986 h 3617843"/>
                      <a:gd name="connsiteX1" fmla="*/ 602986 w 4448231"/>
                      <a:gd name="connsiteY1" fmla="*/ 0 h 3617843"/>
                      <a:gd name="connsiteX2" fmla="*/ 3845245 w 4448231"/>
                      <a:gd name="connsiteY2" fmla="*/ 0 h 3617843"/>
                      <a:gd name="connsiteX3" fmla="*/ 4448231 w 4448231"/>
                      <a:gd name="connsiteY3" fmla="*/ 602986 h 3617843"/>
                      <a:gd name="connsiteX4" fmla="*/ 4448231 w 4448231"/>
                      <a:gd name="connsiteY4" fmla="*/ 3014857 h 3617843"/>
                      <a:gd name="connsiteX5" fmla="*/ 3845245 w 4448231"/>
                      <a:gd name="connsiteY5" fmla="*/ 3617843 h 3617843"/>
                      <a:gd name="connsiteX6" fmla="*/ 602986 w 4448231"/>
                      <a:gd name="connsiteY6" fmla="*/ 3617843 h 3617843"/>
                      <a:gd name="connsiteX7" fmla="*/ 0 w 4448231"/>
                      <a:gd name="connsiteY7" fmla="*/ 3014857 h 3617843"/>
                      <a:gd name="connsiteX8" fmla="*/ 0 w 4448231"/>
                      <a:gd name="connsiteY8" fmla="*/ 602986 h 3617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48231" h="3617843" fill="none" extrusionOk="0">
                        <a:moveTo>
                          <a:pt x="0" y="602986"/>
                        </a:moveTo>
                        <a:cubicBezTo>
                          <a:pt x="6427" y="271032"/>
                          <a:pt x="250854" y="-36657"/>
                          <a:pt x="602986" y="0"/>
                        </a:cubicBezTo>
                        <a:cubicBezTo>
                          <a:pt x="1672580" y="89850"/>
                          <a:pt x="2327805" y="-46843"/>
                          <a:pt x="3845245" y="0"/>
                        </a:cubicBezTo>
                        <a:cubicBezTo>
                          <a:pt x="4193747" y="2079"/>
                          <a:pt x="4432662" y="245876"/>
                          <a:pt x="4448231" y="602986"/>
                        </a:cubicBezTo>
                        <a:cubicBezTo>
                          <a:pt x="4418951" y="1052749"/>
                          <a:pt x="4350323" y="1830013"/>
                          <a:pt x="4448231" y="3014857"/>
                        </a:cubicBezTo>
                        <a:cubicBezTo>
                          <a:pt x="4437178" y="3350044"/>
                          <a:pt x="4186248" y="3584072"/>
                          <a:pt x="3845245" y="3617843"/>
                        </a:cubicBezTo>
                        <a:cubicBezTo>
                          <a:pt x="2472565" y="3663578"/>
                          <a:pt x="1179871" y="3766755"/>
                          <a:pt x="602986" y="3617843"/>
                        </a:cubicBezTo>
                        <a:cubicBezTo>
                          <a:pt x="274323" y="3563165"/>
                          <a:pt x="-12425" y="3355185"/>
                          <a:pt x="0" y="3014857"/>
                        </a:cubicBezTo>
                        <a:cubicBezTo>
                          <a:pt x="-79375" y="2633389"/>
                          <a:pt x="-18019" y="1581670"/>
                          <a:pt x="0" y="602986"/>
                        </a:cubicBezTo>
                        <a:close/>
                      </a:path>
                      <a:path w="4448231" h="3617843" stroke="0" extrusionOk="0">
                        <a:moveTo>
                          <a:pt x="0" y="602986"/>
                        </a:moveTo>
                        <a:cubicBezTo>
                          <a:pt x="39560" y="278575"/>
                          <a:pt x="265192" y="-8404"/>
                          <a:pt x="602986" y="0"/>
                        </a:cubicBezTo>
                        <a:cubicBezTo>
                          <a:pt x="1238973" y="34692"/>
                          <a:pt x="3189455" y="92788"/>
                          <a:pt x="3845245" y="0"/>
                        </a:cubicBezTo>
                        <a:cubicBezTo>
                          <a:pt x="4193772" y="27440"/>
                          <a:pt x="4452110" y="264066"/>
                          <a:pt x="4448231" y="602986"/>
                        </a:cubicBezTo>
                        <a:cubicBezTo>
                          <a:pt x="4329332" y="1181655"/>
                          <a:pt x="4431976" y="1949295"/>
                          <a:pt x="4448231" y="3014857"/>
                        </a:cubicBezTo>
                        <a:cubicBezTo>
                          <a:pt x="4430529" y="3363423"/>
                          <a:pt x="4208927" y="3650226"/>
                          <a:pt x="3845245" y="3617843"/>
                        </a:cubicBezTo>
                        <a:cubicBezTo>
                          <a:pt x="2924646" y="3512410"/>
                          <a:pt x="1561050" y="3527051"/>
                          <a:pt x="602986" y="3617843"/>
                        </a:cubicBezTo>
                        <a:cubicBezTo>
                          <a:pt x="274611" y="3599162"/>
                          <a:pt x="-46764" y="3318140"/>
                          <a:pt x="0" y="3014857"/>
                        </a:cubicBezTo>
                        <a:cubicBezTo>
                          <a:pt x="-167045" y="2450978"/>
                          <a:pt x="-137324" y="919186"/>
                          <a:pt x="0" y="60298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F7B8A6-0A53-4E60-D474-0E731672E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35" y="465538"/>
            <a:ext cx="10906689" cy="10120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3A1C5B-D522-4FC6-33B1-FC343968D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687" y="1535430"/>
            <a:ext cx="8801303" cy="483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9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Hình chữ nhật: Góc Tròn 67">
            <a:extLst>
              <a:ext uri="{FF2B5EF4-FFF2-40B4-BE49-F238E27FC236}">
                <a16:creationId xmlns:a16="http://schemas.microsoft.com/office/drawing/2014/main" id="{93093724-B191-1788-47D5-69B0A9EE67DB}"/>
              </a:ext>
            </a:extLst>
          </p:cNvPr>
          <p:cNvSpPr/>
          <p:nvPr/>
        </p:nvSpPr>
        <p:spPr>
          <a:xfrm>
            <a:off x="313912" y="339917"/>
            <a:ext cx="11550428" cy="63694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516475139">
                  <a:custGeom>
                    <a:avLst/>
                    <a:gdLst>
                      <a:gd name="connsiteX0" fmla="*/ 0 w 4448231"/>
                      <a:gd name="connsiteY0" fmla="*/ 602986 h 3617843"/>
                      <a:gd name="connsiteX1" fmla="*/ 602986 w 4448231"/>
                      <a:gd name="connsiteY1" fmla="*/ 0 h 3617843"/>
                      <a:gd name="connsiteX2" fmla="*/ 3845245 w 4448231"/>
                      <a:gd name="connsiteY2" fmla="*/ 0 h 3617843"/>
                      <a:gd name="connsiteX3" fmla="*/ 4448231 w 4448231"/>
                      <a:gd name="connsiteY3" fmla="*/ 602986 h 3617843"/>
                      <a:gd name="connsiteX4" fmla="*/ 4448231 w 4448231"/>
                      <a:gd name="connsiteY4" fmla="*/ 3014857 h 3617843"/>
                      <a:gd name="connsiteX5" fmla="*/ 3845245 w 4448231"/>
                      <a:gd name="connsiteY5" fmla="*/ 3617843 h 3617843"/>
                      <a:gd name="connsiteX6" fmla="*/ 602986 w 4448231"/>
                      <a:gd name="connsiteY6" fmla="*/ 3617843 h 3617843"/>
                      <a:gd name="connsiteX7" fmla="*/ 0 w 4448231"/>
                      <a:gd name="connsiteY7" fmla="*/ 3014857 h 3617843"/>
                      <a:gd name="connsiteX8" fmla="*/ 0 w 4448231"/>
                      <a:gd name="connsiteY8" fmla="*/ 602986 h 3617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48231" h="3617843" fill="none" extrusionOk="0">
                        <a:moveTo>
                          <a:pt x="0" y="602986"/>
                        </a:moveTo>
                        <a:cubicBezTo>
                          <a:pt x="6427" y="271032"/>
                          <a:pt x="250854" y="-36657"/>
                          <a:pt x="602986" y="0"/>
                        </a:cubicBezTo>
                        <a:cubicBezTo>
                          <a:pt x="1672580" y="89850"/>
                          <a:pt x="2327805" y="-46843"/>
                          <a:pt x="3845245" y="0"/>
                        </a:cubicBezTo>
                        <a:cubicBezTo>
                          <a:pt x="4193747" y="2079"/>
                          <a:pt x="4432662" y="245876"/>
                          <a:pt x="4448231" y="602986"/>
                        </a:cubicBezTo>
                        <a:cubicBezTo>
                          <a:pt x="4418951" y="1052749"/>
                          <a:pt x="4350323" y="1830013"/>
                          <a:pt x="4448231" y="3014857"/>
                        </a:cubicBezTo>
                        <a:cubicBezTo>
                          <a:pt x="4437178" y="3350044"/>
                          <a:pt x="4186248" y="3584072"/>
                          <a:pt x="3845245" y="3617843"/>
                        </a:cubicBezTo>
                        <a:cubicBezTo>
                          <a:pt x="2472565" y="3663578"/>
                          <a:pt x="1179871" y="3766755"/>
                          <a:pt x="602986" y="3617843"/>
                        </a:cubicBezTo>
                        <a:cubicBezTo>
                          <a:pt x="274323" y="3563165"/>
                          <a:pt x="-12425" y="3355185"/>
                          <a:pt x="0" y="3014857"/>
                        </a:cubicBezTo>
                        <a:cubicBezTo>
                          <a:pt x="-79375" y="2633389"/>
                          <a:pt x="-18019" y="1581670"/>
                          <a:pt x="0" y="602986"/>
                        </a:cubicBezTo>
                        <a:close/>
                      </a:path>
                      <a:path w="4448231" h="3617843" stroke="0" extrusionOk="0">
                        <a:moveTo>
                          <a:pt x="0" y="602986"/>
                        </a:moveTo>
                        <a:cubicBezTo>
                          <a:pt x="39560" y="278575"/>
                          <a:pt x="265192" y="-8404"/>
                          <a:pt x="602986" y="0"/>
                        </a:cubicBezTo>
                        <a:cubicBezTo>
                          <a:pt x="1238973" y="34692"/>
                          <a:pt x="3189455" y="92788"/>
                          <a:pt x="3845245" y="0"/>
                        </a:cubicBezTo>
                        <a:cubicBezTo>
                          <a:pt x="4193772" y="27440"/>
                          <a:pt x="4452110" y="264066"/>
                          <a:pt x="4448231" y="602986"/>
                        </a:cubicBezTo>
                        <a:cubicBezTo>
                          <a:pt x="4329332" y="1181655"/>
                          <a:pt x="4431976" y="1949295"/>
                          <a:pt x="4448231" y="3014857"/>
                        </a:cubicBezTo>
                        <a:cubicBezTo>
                          <a:pt x="4430529" y="3363423"/>
                          <a:pt x="4208927" y="3650226"/>
                          <a:pt x="3845245" y="3617843"/>
                        </a:cubicBezTo>
                        <a:cubicBezTo>
                          <a:pt x="2924646" y="3512410"/>
                          <a:pt x="1561050" y="3527051"/>
                          <a:pt x="602986" y="3617843"/>
                        </a:cubicBezTo>
                        <a:cubicBezTo>
                          <a:pt x="274611" y="3599162"/>
                          <a:pt x="-46764" y="3318140"/>
                          <a:pt x="0" y="3014857"/>
                        </a:cubicBezTo>
                        <a:cubicBezTo>
                          <a:pt x="-167045" y="2450978"/>
                          <a:pt x="-137324" y="919186"/>
                          <a:pt x="0" y="60298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F7B8A6-0A53-4E60-D474-0E731672E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35" y="465538"/>
            <a:ext cx="10906689" cy="1012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DB0B8D-5582-08A2-8E80-A89386978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087" y="1600199"/>
            <a:ext cx="8969693" cy="484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Hình chữ nhật: Góc Tròn 67">
            <a:extLst>
              <a:ext uri="{FF2B5EF4-FFF2-40B4-BE49-F238E27FC236}">
                <a16:creationId xmlns:a16="http://schemas.microsoft.com/office/drawing/2014/main" id="{93093724-B191-1788-47D5-69B0A9EE67DB}"/>
              </a:ext>
            </a:extLst>
          </p:cNvPr>
          <p:cNvSpPr/>
          <p:nvPr/>
        </p:nvSpPr>
        <p:spPr>
          <a:xfrm>
            <a:off x="313912" y="339917"/>
            <a:ext cx="11550428" cy="63694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516475139">
                  <a:custGeom>
                    <a:avLst/>
                    <a:gdLst>
                      <a:gd name="connsiteX0" fmla="*/ 0 w 4448231"/>
                      <a:gd name="connsiteY0" fmla="*/ 602986 h 3617843"/>
                      <a:gd name="connsiteX1" fmla="*/ 602986 w 4448231"/>
                      <a:gd name="connsiteY1" fmla="*/ 0 h 3617843"/>
                      <a:gd name="connsiteX2" fmla="*/ 3845245 w 4448231"/>
                      <a:gd name="connsiteY2" fmla="*/ 0 h 3617843"/>
                      <a:gd name="connsiteX3" fmla="*/ 4448231 w 4448231"/>
                      <a:gd name="connsiteY3" fmla="*/ 602986 h 3617843"/>
                      <a:gd name="connsiteX4" fmla="*/ 4448231 w 4448231"/>
                      <a:gd name="connsiteY4" fmla="*/ 3014857 h 3617843"/>
                      <a:gd name="connsiteX5" fmla="*/ 3845245 w 4448231"/>
                      <a:gd name="connsiteY5" fmla="*/ 3617843 h 3617843"/>
                      <a:gd name="connsiteX6" fmla="*/ 602986 w 4448231"/>
                      <a:gd name="connsiteY6" fmla="*/ 3617843 h 3617843"/>
                      <a:gd name="connsiteX7" fmla="*/ 0 w 4448231"/>
                      <a:gd name="connsiteY7" fmla="*/ 3014857 h 3617843"/>
                      <a:gd name="connsiteX8" fmla="*/ 0 w 4448231"/>
                      <a:gd name="connsiteY8" fmla="*/ 602986 h 3617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48231" h="3617843" fill="none" extrusionOk="0">
                        <a:moveTo>
                          <a:pt x="0" y="602986"/>
                        </a:moveTo>
                        <a:cubicBezTo>
                          <a:pt x="6427" y="271032"/>
                          <a:pt x="250854" y="-36657"/>
                          <a:pt x="602986" y="0"/>
                        </a:cubicBezTo>
                        <a:cubicBezTo>
                          <a:pt x="1672580" y="89850"/>
                          <a:pt x="2327805" y="-46843"/>
                          <a:pt x="3845245" y="0"/>
                        </a:cubicBezTo>
                        <a:cubicBezTo>
                          <a:pt x="4193747" y="2079"/>
                          <a:pt x="4432662" y="245876"/>
                          <a:pt x="4448231" y="602986"/>
                        </a:cubicBezTo>
                        <a:cubicBezTo>
                          <a:pt x="4418951" y="1052749"/>
                          <a:pt x="4350323" y="1830013"/>
                          <a:pt x="4448231" y="3014857"/>
                        </a:cubicBezTo>
                        <a:cubicBezTo>
                          <a:pt x="4437178" y="3350044"/>
                          <a:pt x="4186248" y="3584072"/>
                          <a:pt x="3845245" y="3617843"/>
                        </a:cubicBezTo>
                        <a:cubicBezTo>
                          <a:pt x="2472565" y="3663578"/>
                          <a:pt x="1179871" y="3766755"/>
                          <a:pt x="602986" y="3617843"/>
                        </a:cubicBezTo>
                        <a:cubicBezTo>
                          <a:pt x="274323" y="3563165"/>
                          <a:pt x="-12425" y="3355185"/>
                          <a:pt x="0" y="3014857"/>
                        </a:cubicBezTo>
                        <a:cubicBezTo>
                          <a:pt x="-79375" y="2633389"/>
                          <a:pt x="-18019" y="1581670"/>
                          <a:pt x="0" y="602986"/>
                        </a:cubicBezTo>
                        <a:close/>
                      </a:path>
                      <a:path w="4448231" h="3617843" stroke="0" extrusionOk="0">
                        <a:moveTo>
                          <a:pt x="0" y="602986"/>
                        </a:moveTo>
                        <a:cubicBezTo>
                          <a:pt x="39560" y="278575"/>
                          <a:pt x="265192" y="-8404"/>
                          <a:pt x="602986" y="0"/>
                        </a:cubicBezTo>
                        <a:cubicBezTo>
                          <a:pt x="1238973" y="34692"/>
                          <a:pt x="3189455" y="92788"/>
                          <a:pt x="3845245" y="0"/>
                        </a:cubicBezTo>
                        <a:cubicBezTo>
                          <a:pt x="4193772" y="27440"/>
                          <a:pt x="4452110" y="264066"/>
                          <a:pt x="4448231" y="602986"/>
                        </a:cubicBezTo>
                        <a:cubicBezTo>
                          <a:pt x="4329332" y="1181655"/>
                          <a:pt x="4431976" y="1949295"/>
                          <a:pt x="4448231" y="3014857"/>
                        </a:cubicBezTo>
                        <a:cubicBezTo>
                          <a:pt x="4430529" y="3363423"/>
                          <a:pt x="4208927" y="3650226"/>
                          <a:pt x="3845245" y="3617843"/>
                        </a:cubicBezTo>
                        <a:cubicBezTo>
                          <a:pt x="2924646" y="3512410"/>
                          <a:pt x="1561050" y="3527051"/>
                          <a:pt x="602986" y="3617843"/>
                        </a:cubicBezTo>
                        <a:cubicBezTo>
                          <a:pt x="274611" y="3599162"/>
                          <a:pt x="-46764" y="3318140"/>
                          <a:pt x="0" y="3014857"/>
                        </a:cubicBezTo>
                        <a:cubicBezTo>
                          <a:pt x="-167045" y="2450978"/>
                          <a:pt x="-137324" y="919186"/>
                          <a:pt x="0" y="60298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F7B8A6-0A53-4E60-D474-0E731672E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35" y="465538"/>
            <a:ext cx="10906689" cy="10120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9F2BE3-B0AA-0EC1-FD94-41CEF1EDD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899" y="1545907"/>
            <a:ext cx="8533171" cy="45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7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Hình chữ nhật: Góc Tròn 67">
            <a:extLst>
              <a:ext uri="{FF2B5EF4-FFF2-40B4-BE49-F238E27FC236}">
                <a16:creationId xmlns:a16="http://schemas.microsoft.com/office/drawing/2014/main" id="{93093724-B191-1788-47D5-69B0A9EE67DB}"/>
              </a:ext>
            </a:extLst>
          </p:cNvPr>
          <p:cNvSpPr/>
          <p:nvPr/>
        </p:nvSpPr>
        <p:spPr>
          <a:xfrm>
            <a:off x="313912" y="339917"/>
            <a:ext cx="11550428" cy="63694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516475139">
                  <a:custGeom>
                    <a:avLst/>
                    <a:gdLst>
                      <a:gd name="connsiteX0" fmla="*/ 0 w 4448231"/>
                      <a:gd name="connsiteY0" fmla="*/ 602986 h 3617843"/>
                      <a:gd name="connsiteX1" fmla="*/ 602986 w 4448231"/>
                      <a:gd name="connsiteY1" fmla="*/ 0 h 3617843"/>
                      <a:gd name="connsiteX2" fmla="*/ 3845245 w 4448231"/>
                      <a:gd name="connsiteY2" fmla="*/ 0 h 3617843"/>
                      <a:gd name="connsiteX3" fmla="*/ 4448231 w 4448231"/>
                      <a:gd name="connsiteY3" fmla="*/ 602986 h 3617843"/>
                      <a:gd name="connsiteX4" fmla="*/ 4448231 w 4448231"/>
                      <a:gd name="connsiteY4" fmla="*/ 3014857 h 3617843"/>
                      <a:gd name="connsiteX5" fmla="*/ 3845245 w 4448231"/>
                      <a:gd name="connsiteY5" fmla="*/ 3617843 h 3617843"/>
                      <a:gd name="connsiteX6" fmla="*/ 602986 w 4448231"/>
                      <a:gd name="connsiteY6" fmla="*/ 3617843 h 3617843"/>
                      <a:gd name="connsiteX7" fmla="*/ 0 w 4448231"/>
                      <a:gd name="connsiteY7" fmla="*/ 3014857 h 3617843"/>
                      <a:gd name="connsiteX8" fmla="*/ 0 w 4448231"/>
                      <a:gd name="connsiteY8" fmla="*/ 602986 h 3617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48231" h="3617843" fill="none" extrusionOk="0">
                        <a:moveTo>
                          <a:pt x="0" y="602986"/>
                        </a:moveTo>
                        <a:cubicBezTo>
                          <a:pt x="6427" y="271032"/>
                          <a:pt x="250854" y="-36657"/>
                          <a:pt x="602986" y="0"/>
                        </a:cubicBezTo>
                        <a:cubicBezTo>
                          <a:pt x="1672580" y="89850"/>
                          <a:pt x="2327805" y="-46843"/>
                          <a:pt x="3845245" y="0"/>
                        </a:cubicBezTo>
                        <a:cubicBezTo>
                          <a:pt x="4193747" y="2079"/>
                          <a:pt x="4432662" y="245876"/>
                          <a:pt x="4448231" y="602986"/>
                        </a:cubicBezTo>
                        <a:cubicBezTo>
                          <a:pt x="4418951" y="1052749"/>
                          <a:pt x="4350323" y="1830013"/>
                          <a:pt x="4448231" y="3014857"/>
                        </a:cubicBezTo>
                        <a:cubicBezTo>
                          <a:pt x="4437178" y="3350044"/>
                          <a:pt x="4186248" y="3584072"/>
                          <a:pt x="3845245" y="3617843"/>
                        </a:cubicBezTo>
                        <a:cubicBezTo>
                          <a:pt x="2472565" y="3663578"/>
                          <a:pt x="1179871" y="3766755"/>
                          <a:pt x="602986" y="3617843"/>
                        </a:cubicBezTo>
                        <a:cubicBezTo>
                          <a:pt x="274323" y="3563165"/>
                          <a:pt x="-12425" y="3355185"/>
                          <a:pt x="0" y="3014857"/>
                        </a:cubicBezTo>
                        <a:cubicBezTo>
                          <a:pt x="-79375" y="2633389"/>
                          <a:pt x="-18019" y="1581670"/>
                          <a:pt x="0" y="602986"/>
                        </a:cubicBezTo>
                        <a:close/>
                      </a:path>
                      <a:path w="4448231" h="3617843" stroke="0" extrusionOk="0">
                        <a:moveTo>
                          <a:pt x="0" y="602986"/>
                        </a:moveTo>
                        <a:cubicBezTo>
                          <a:pt x="39560" y="278575"/>
                          <a:pt x="265192" y="-8404"/>
                          <a:pt x="602986" y="0"/>
                        </a:cubicBezTo>
                        <a:cubicBezTo>
                          <a:pt x="1238973" y="34692"/>
                          <a:pt x="3189455" y="92788"/>
                          <a:pt x="3845245" y="0"/>
                        </a:cubicBezTo>
                        <a:cubicBezTo>
                          <a:pt x="4193772" y="27440"/>
                          <a:pt x="4452110" y="264066"/>
                          <a:pt x="4448231" y="602986"/>
                        </a:cubicBezTo>
                        <a:cubicBezTo>
                          <a:pt x="4329332" y="1181655"/>
                          <a:pt x="4431976" y="1949295"/>
                          <a:pt x="4448231" y="3014857"/>
                        </a:cubicBezTo>
                        <a:cubicBezTo>
                          <a:pt x="4430529" y="3363423"/>
                          <a:pt x="4208927" y="3650226"/>
                          <a:pt x="3845245" y="3617843"/>
                        </a:cubicBezTo>
                        <a:cubicBezTo>
                          <a:pt x="2924646" y="3512410"/>
                          <a:pt x="1561050" y="3527051"/>
                          <a:pt x="602986" y="3617843"/>
                        </a:cubicBezTo>
                        <a:cubicBezTo>
                          <a:pt x="274611" y="3599162"/>
                          <a:pt x="-46764" y="3318140"/>
                          <a:pt x="0" y="3014857"/>
                        </a:cubicBezTo>
                        <a:cubicBezTo>
                          <a:pt x="-167045" y="2450978"/>
                          <a:pt x="-137324" y="919186"/>
                          <a:pt x="0" y="60298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F7B8A6-0A53-4E60-D474-0E731672E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35" y="465538"/>
            <a:ext cx="10906689" cy="1012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622AC2-1E8E-FAEE-021B-6B60DE99A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062" y="1573530"/>
            <a:ext cx="8202802" cy="454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6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Hình chữ nhật: Góc Tròn 67">
            <a:extLst>
              <a:ext uri="{FF2B5EF4-FFF2-40B4-BE49-F238E27FC236}">
                <a16:creationId xmlns:a16="http://schemas.microsoft.com/office/drawing/2014/main" id="{93093724-B191-1788-47D5-69B0A9EE67DB}"/>
              </a:ext>
            </a:extLst>
          </p:cNvPr>
          <p:cNvSpPr/>
          <p:nvPr/>
        </p:nvSpPr>
        <p:spPr>
          <a:xfrm>
            <a:off x="313912" y="339917"/>
            <a:ext cx="11550428" cy="63694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516475139">
                  <a:custGeom>
                    <a:avLst/>
                    <a:gdLst>
                      <a:gd name="connsiteX0" fmla="*/ 0 w 4448231"/>
                      <a:gd name="connsiteY0" fmla="*/ 602986 h 3617843"/>
                      <a:gd name="connsiteX1" fmla="*/ 602986 w 4448231"/>
                      <a:gd name="connsiteY1" fmla="*/ 0 h 3617843"/>
                      <a:gd name="connsiteX2" fmla="*/ 3845245 w 4448231"/>
                      <a:gd name="connsiteY2" fmla="*/ 0 h 3617843"/>
                      <a:gd name="connsiteX3" fmla="*/ 4448231 w 4448231"/>
                      <a:gd name="connsiteY3" fmla="*/ 602986 h 3617843"/>
                      <a:gd name="connsiteX4" fmla="*/ 4448231 w 4448231"/>
                      <a:gd name="connsiteY4" fmla="*/ 3014857 h 3617843"/>
                      <a:gd name="connsiteX5" fmla="*/ 3845245 w 4448231"/>
                      <a:gd name="connsiteY5" fmla="*/ 3617843 h 3617843"/>
                      <a:gd name="connsiteX6" fmla="*/ 602986 w 4448231"/>
                      <a:gd name="connsiteY6" fmla="*/ 3617843 h 3617843"/>
                      <a:gd name="connsiteX7" fmla="*/ 0 w 4448231"/>
                      <a:gd name="connsiteY7" fmla="*/ 3014857 h 3617843"/>
                      <a:gd name="connsiteX8" fmla="*/ 0 w 4448231"/>
                      <a:gd name="connsiteY8" fmla="*/ 602986 h 3617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48231" h="3617843" fill="none" extrusionOk="0">
                        <a:moveTo>
                          <a:pt x="0" y="602986"/>
                        </a:moveTo>
                        <a:cubicBezTo>
                          <a:pt x="6427" y="271032"/>
                          <a:pt x="250854" y="-36657"/>
                          <a:pt x="602986" y="0"/>
                        </a:cubicBezTo>
                        <a:cubicBezTo>
                          <a:pt x="1672580" y="89850"/>
                          <a:pt x="2327805" y="-46843"/>
                          <a:pt x="3845245" y="0"/>
                        </a:cubicBezTo>
                        <a:cubicBezTo>
                          <a:pt x="4193747" y="2079"/>
                          <a:pt x="4432662" y="245876"/>
                          <a:pt x="4448231" y="602986"/>
                        </a:cubicBezTo>
                        <a:cubicBezTo>
                          <a:pt x="4418951" y="1052749"/>
                          <a:pt x="4350323" y="1830013"/>
                          <a:pt x="4448231" y="3014857"/>
                        </a:cubicBezTo>
                        <a:cubicBezTo>
                          <a:pt x="4437178" y="3350044"/>
                          <a:pt x="4186248" y="3584072"/>
                          <a:pt x="3845245" y="3617843"/>
                        </a:cubicBezTo>
                        <a:cubicBezTo>
                          <a:pt x="2472565" y="3663578"/>
                          <a:pt x="1179871" y="3766755"/>
                          <a:pt x="602986" y="3617843"/>
                        </a:cubicBezTo>
                        <a:cubicBezTo>
                          <a:pt x="274323" y="3563165"/>
                          <a:pt x="-12425" y="3355185"/>
                          <a:pt x="0" y="3014857"/>
                        </a:cubicBezTo>
                        <a:cubicBezTo>
                          <a:pt x="-79375" y="2633389"/>
                          <a:pt x="-18019" y="1581670"/>
                          <a:pt x="0" y="602986"/>
                        </a:cubicBezTo>
                        <a:close/>
                      </a:path>
                      <a:path w="4448231" h="3617843" stroke="0" extrusionOk="0">
                        <a:moveTo>
                          <a:pt x="0" y="602986"/>
                        </a:moveTo>
                        <a:cubicBezTo>
                          <a:pt x="39560" y="278575"/>
                          <a:pt x="265192" y="-8404"/>
                          <a:pt x="602986" y="0"/>
                        </a:cubicBezTo>
                        <a:cubicBezTo>
                          <a:pt x="1238973" y="34692"/>
                          <a:pt x="3189455" y="92788"/>
                          <a:pt x="3845245" y="0"/>
                        </a:cubicBezTo>
                        <a:cubicBezTo>
                          <a:pt x="4193772" y="27440"/>
                          <a:pt x="4452110" y="264066"/>
                          <a:pt x="4448231" y="602986"/>
                        </a:cubicBezTo>
                        <a:cubicBezTo>
                          <a:pt x="4329332" y="1181655"/>
                          <a:pt x="4431976" y="1949295"/>
                          <a:pt x="4448231" y="3014857"/>
                        </a:cubicBezTo>
                        <a:cubicBezTo>
                          <a:pt x="4430529" y="3363423"/>
                          <a:pt x="4208927" y="3650226"/>
                          <a:pt x="3845245" y="3617843"/>
                        </a:cubicBezTo>
                        <a:cubicBezTo>
                          <a:pt x="2924646" y="3512410"/>
                          <a:pt x="1561050" y="3527051"/>
                          <a:pt x="602986" y="3617843"/>
                        </a:cubicBezTo>
                        <a:cubicBezTo>
                          <a:pt x="274611" y="3599162"/>
                          <a:pt x="-46764" y="3318140"/>
                          <a:pt x="0" y="3014857"/>
                        </a:cubicBezTo>
                        <a:cubicBezTo>
                          <a:pt x="-167045" y="2450978"/>
                          <a:pt x="-137324" y="919186"/>
                          <a:pt x="0" y="60298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F7B8A6-0A53-4E60-D474-0E731672E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35" y="465538"/>
            <a:ext cx="10906689" cy="10120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991BA9-1C54-EE42-9787-65D8494BC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550" y="1575434"/>
            <a:ext cx="8642336" cy="447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10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299</Words>
  <Application>Microsoft Office PowerPoint</Application>
  <PresentationFormat>Widescreen</PresentationFormat>
  <Paragraphs>19</Paragraphs>
  <Slides>29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黑体</vt:lpstr>
      <vt:lpstr>Arial</vt:lpstr>
      <vt:lpstr>Calibri</vt:lpstr>
      <vt:lpstr>Calibri Light</vt:lpstr>
      <vt:lpstr>Cambria</vt:lpstr>
      <vt:lpstr>Georgia</vt:lpstr>
      <vt:lpstr>Times New Roman</vt:lpstr>
      <vt:lpstr>字魂59号-创粗黑</vt:lpstr>
      <vt:lpstr>1_Office 主题</vt:lpstr>
      <vt:lpstr>1_Office 主题​​</vt:lpstr>
      <vt:lpstr>1_Simple Light</vt:lpstr>
      <vt:lpstr>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PHUNG HUONG</cp:lastModifiedBy>
  <cp:revision>81</cp:revision>
  <dcterms:created xsi:type="dcterms:W3CDTF">2022-07-14T22:03:21Z</dcterms:created>
  <dcterms:modified xsi:type="dcterms:W3CDTF">2025-09-07T08:55:52Z</dcterms:modified>
</cp:coreProperties>
</file>