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00" r:id="rId3"/>
  </p:sldMasterIdLst>
  <p:notesMasterIdLst>
    <p:notesMasterId r:id="rId20"/>
  </p:notesMasterIdLst>
  <p:sldIdLst>
    <p:sldId id="263" r:id="rId4"/>
    <p:sldId id="353" r:id="rId5"/>
    <p:sldId id="563" r:id="rId6"/>
    <p:sldId id="564" r:id="rId7"/>
    <p:sldId id="565" r:id="rId8"/>
    <p:sldId id="267" r:id="rId9"/>
    <p:sldId id="562" r:id="rId10"/>
    <p:sldId id="256" r:id="rId11"/>
    <p:sldId id="268" r:id="rId12"/>
    <p:sldId id="258" r:id="rId13"/>
    <p:sldId id="257" r:id="rId14"/>
    <p:sldId id="556" r:id="rId15"/>
    <p:sldId id="554" r:id="rId16"/>
    <p:sldId id="557" r:id="rId17"/>
    <p:sldId id="558" r:id="rId18"/>
    <p:sldId id="266"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420" y="3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9/7/2025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6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0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3845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4605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317779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84060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58704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3383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14810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87735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647301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209174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06919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5698" y="266700"/>
            <a:ext cx="2286000" cy="228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8013E86-3C3C-5FF4-BBD1-931357285A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266700"/>
            <a:ext cx="2286000" cy="2286000"/>
          </a:xfrm>
          <a:prstGeom prst="rect">
            <a:avLst/>
          </a:prstGeom>
        </p:spPr>
      </p:pic>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E73117-776F-48A7-B171-2DEB4A582306}" type="datetimeFigureOut">
              <a:rPr lang="en-US" smtClean="0"/>
              <a:t>9/7/2025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9527982"/>
            <a:ext cx="5880102" cy="759018"/>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62287" y="-8915400"/>
            <a:ext cx="3037143" cy="3037143"/>
          </a:xfrm>
          <a:prstGeom prst="rect">
            <a:avLst/>
          </a:prstGeom>
        </p:spPr>
      </p:pic>
    </p:spTree>
    <p:extLst>
      <p:ext uri="{BB962C8B-B14F-4D97-AF65-F5344CB8AC3E}">
        <p14:creationId xmlns:p14="http://schemas.microsoft.com/office/powerpoint/2010/main" val="39130338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7.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82.sv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82.sv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png"/><Relationship Id="rId7"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gif"/><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58.svg"/><Relationship Id="rId5" Type="http://schemas.openxmlformats.org/officeDocument/2006/relationships/image" Target="../media/image15.pn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58.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7.png"/><Relationship Id="rId5" Type="http://schemas.openxmlformats.org/officeDocument/2006/relationships/image" Target="../media/image58.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64.sv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68.sv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openxmlformats.org/officeDocument/2006/relationships/image" Target="../media/image66.sv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7.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6"/>
          <a:stretch>
            <a:fillRect/>
          </a:stretch>
        </p:blipFill>
        <p:spPr>
          <a:xfrm>
            <a:off x="685800" y="190500"/>
            <a:ext cx="858391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4247317"/>
          </a:xfrm>
          <a:prstGeom prst="rect">
            <a:avLst/>
          </a:prstGeom>
        </p:spPr>
        <p:txBody>
          <a:bodyPr wrap="square" lIns="0" tIns="0" rIns="0" bIns="0" rtlCol="0" anchor="t">
            <a:spAutoFit/>
          </a:bodyPr>
          <a:lstStyle/>
          <a:p>
            <a:pPr algn="ctr"/>
            <a:r>
              <a:rPr lang="en-US" sz="13800" b="1" dirty="0">
                <a:solidFill>
                  <a:srgbClr val="5D2E1D"/>
                </a:solidFill>
                <a:latin typeface="Cambria" panose="02040503050406030204" pitchFamily="18" charset="0"/>
                <a:ea typeface="Cambria" panose="02040503050406030204" pitchFamily="18" charset="0"/>
              </a:rPr>
              <a:t>1. Thành </a:t>
            </a:r>
            <a:r>
              <a:rPr lang="en-US" sz="11500" b="1" dirty="0" err="1">
                <a:solidFill>
                  <a:srgbClr val="5D2E1D"/>
                </a:solidFill>
                <a:latin typeface="Cambria" panose="02040503050406030204" pitchFamily="18" charset="0"/>
                <a:ea typeface="Cambria" panose="02040503050406030204" pitchFamily="18" charset="0"/>
              </a:rPr>
              <a:t>phần</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của</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đất</a:t>
            </a:r>
            <a:endParaRPr lang="en-US" sz="138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3"/>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5"/>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962400" y="876300"/>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6"/>
              <a:stretch>
                <a:fillRect/>
              </a:stretch>
            </a:blipFill>
          </p:spPr>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9" name="Freeform 9"/>
          <p:cNvSpPr/>
          <p:nvPr/>
        </p:nvSpPr>
        <p:spPr>
          <a:xfrm>
            <a:off x="5017986" y="4459051"/>
            <a:ext cx="8252028" cy="7382127"/>
          </a:xfrm>
          <a:custGeom>
            <a:avLst/>
            <a:gdLst/>
            <a:ahLst/>
            <a:cxnLst/>
            <a:rect l="l" t="t" r="r" b="b"/>
            <a:pathLst>
              <a:path w="8252028" h="7382127">
                <a:moveTo>
                  <a:pt x="0" y="0"/>
                </a:moveTo>
                <a:lnTo>
                  <a:pt x="8252028" y="0"/>
                </a:lnTo>
                <a:lnTo>
                  <a:pt x="8252028" y="7382127"/>
                </a:lnTo>
                <a:lnTo>
                  <a:pt x="0" y="7382127"/>
                </a:lnTo>
                <a:lnTo>
                  <a:pt x="0" y="0"/>
                </a:lnTo>
                <a:close/>
              </a:path>
            </a:pathLst>
          </a:custGeom>
          <a:blipFill>
            <a:blip r:embed="rId3"/>
            <a:stretch>
              <a:fillRect/>
            </a:stretch>
          </a:blipFill>
        </p:spPr>
      </p:sp>
      <p:pic>
        <p:nvPicPr>
          <p:cNvPr id="12" name="Picture 11">
            <a:extLst>
              <a:ext uri="{FF2B5EF4-FFF2-40B4-BE49-F238E27FC236}">
                <a16:creationId xmlns:a16="http://schemas.microsoft.com/office/drawing/2014/main" id="{62908B49-E662-E5FE-68D7-B0E26E04E18C}"/>
              </a:ext>
            </a:extLst>
          </p:cNvPr>
          <p:cNvPicPr>
            <a:picLocks noChangeAspect="1"/>
          </p:cNvPicPr>
          <p:nvPr/>
        </p:nvPicPr>
        <p:blipFill>
          <a:blip r:embed="rId4"/>
          <a:stretch>
            <a:fillRect/>
          </a:stretch>
        </p:blipFill>
        <p:spPr>
          <a:xfrm>
            <a:off x="2057400" y="1257300"/>
            <a:ext cx="13954953" cy="46150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4"/>
          <a:srcRect/>
          <a:stretch>
            <a:fillRect/>
          </a:stretch>
        </p:blipFill>
        <p:spPr>
          <a:xfrm>
            <a:off x="2243137" y="1"/>
            <a:ext cx="2283560" cy="2283560"/>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5"/>
          <a:srcRect/>
          <a:stretch>
            <a:fillRect/>
          </a:stretch>
        </p:blipFill>
        <p:spPr>
          <a:xfrm flipH="1">
            <a:off x="14901863" y="588168"/>
            <a:ext cx="1557338" cy="1934766"/>
          </a:xfrm>
          <a:prstGeom prst="rect">
            <a:avLst/>
          </a:prstGeom>
        </p:spPr>
      </p:pic>
      <p:pic>
        <p:nvPicPr>
          <p:cNvPr id="12" name="Picture 11">
            <a:extLst>
              <a:ext uri="{FF2B5EF4-FFF2-40B4-BE49-F238E27FC236}">
                <a16:creationId xmlns:a16="http://schemas.microsoft.com/office/drawing/2014/main" id="{C08ED115-013C-4638-C296-67A017EEFDA5}"/>
              </a:ext>
            </a:extLst>
          </p:cNvPr>
          <p:cNvPicPr>
            <a:picLocks noChangeAspect="1"/>
          </p:cNvPicPr>
          <p:nvPr/>
        </p:nvPicPr>
        <p:blipFill>
          <a:blip r:embed="rId6"/>
          <a:stretch>
            <a:fillRect/>
          </a:stretch>
        </p:blipFill>
        <p:spPr>
          <a:xfrm>
            <a:off x="5029200" y="1409700"/>
            <a:ext cx="9169179" cy="3779848"/>
          </a:xfrm>
          <a:prstGeom prst="rect">
            <a:avLst/>
          </a:prstGeom>
        </p:spPr>
      </p:pic>
      <p:pic>
        <p:nvPicPr>
          <p:cNvPr id="13" name="Picture 4">
            <a:extLst>
              <a:ext uri="{FF2B5EF4-FFF2-40B4-BE49-F238E27FC236}">
                <a16:creationId xmlns:a16="http://schemas.microsoft.com/office/drawing/2014/main" id="{17B8192E-554F-2A81-5D82-E2EC767324C2}"/>
              </a:ext>
            </a:extLst>
          </p:cNvPr>
          <p:cNvPicPr>
            <a:picLocks noChangeAspect="1"/>
          </p:cNvPicPr>
          <p:nvPr/>
        </p:nvPicPr>
        <p:blipFill>
          <a:blip r:embed="rId7"/>
          <a:srcRect/>
          <a:stretch>
            <a:fillRect/>
          </a:stretch>
        </p:blipFill>
        <p:spPr>
          <a:xfrm>
            <a:off x="-685800" y="4239000"/>
            <a:ext cx="5685120" cy="6048000"/>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8"/>
          <a:srcRect/>
          <a:stretch>
            <a:fillRect/>
          </a:stretch>
        </p:blipFill>
        <p:spPr>
          <a:xfrm>
            <a:off x="15240000" y="3238500"/>
            <a:ext cx="4112640" cy="6048000"/>
          </a:xfrm>
          <a:prstGeom prst="rect">
            <a:avLst/>
          </a:prstGeom>
        </p:spPr>
      </p:pic>
      <p:pic>
        <p:nvPicPr>
          <p:cNvPr id="21" name="Picture 20">
            <a:extLst>
              <a:ext uri="{FF2B5EF4-FFF2-40B4-BE49-F238E27FC236}">
                <a16:creationId xmlns:a16="http://schemas.microsoft.com/office/drawing/2014/main" id="{DD597A1E-2BE6-2044-06FC-C2B891EAF1E4}"/>
              </a:ext>
            </a:extLst>
          </p:cNvPr>
          <p:cNvPicPr>
            <a:picLocks noChangeAspect="1"/>
          </p:cNvPicPr>
          <p:nvPr/>
        </p:nvPicPr>
        <p:blipFill>
          <a:blip r:embed="rId9"/>
          <a:stretch>
            <a:fillRect/>
          </a:stretch>
        </p:blipFill>
        <p:spPr>
          <a:xfrm>
            <a:off x="2971800" y="4686300"/>
            <a:ext cx="13961050" cy="483454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ĐOÁN XEM TÔI ĐƯỢC TRỒNG Ở ĐÂU?</a:t>
            </a:r>
          </a:p>
        </p:txBody>
      </p:sp>
      <p:pic>
        <p:nvPicPr>
          <p:cNvPr id="1026" name="Picture 2" descr="Khám phá các thành phần dinh dưỡng trong cải bẹ xanh">
            <a:extLst>
              <a:ext uri="{FF2B5EF4-FFF2-40B4-BE49-F238E27FC236}">
                <a16:creationId xmlns:a16="http://schemas.microsoft.com/office/drawing/2014/main" id="{D9FF16E2-C67B-C009-8085-6550E16D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62100"/>
            <a:ext cx="9525000" cy="6353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840481" y="760775"/>
              <a:ext cx="7134084" cy="702104"/>
            </a:xfrm>
            <a:prstGeom prst="rect">
              <a:avLst/>
            </a:prstGeom>
            <a:noFill/>
          </p:spPr>
          <p:txBody>
            <a:bodyPr wrap="square" lIns="60960" tIns="30480" rIns="60960" bIns="30480">
              <a:spAutoFit/>
            </a:bodyPr>
            <a:lstStyle/>
            <a:p>
              <a:pPr marL="0" marR="0" algn="just">
                <a:lnSpc>
                  <a:spcPct val="120000"/>
                </a:lnSpc>
                <a:spcBef>
                  <a:spcPts val="0"/>
                </a:spcBef>
                <a:spcAft>
                  <a:spcPts val="0"/>
                </a:spcAft>
              </a:pPr>
              <a:r>
                <a:rPr lang="nl-NL" sz="4400" b="1" dirty="0">
                  <a:solidFill>
                    <a:schemeClr val="bg1"/>
                  </a:solidFill>
                  <a:effectLst/>
                  <a:latin typeface="Cambria" panose="02040503050406030204" pitchFamily="18" charset="0"/>
                  <a:ea typeface="Cambria" panose="02040503050406030204" pitchFamily="18" charset="0"/>
                </a:rPr>
                <a:t>Cây rau cải trồng trên đất trong vườn.</a:t>
              </a:r>
              <a:endParaRPr lang="en-US" sz="4400" b="1" dirty="0">
                <a:solidFill>
                  <a:schemeClr val="bg1"/>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089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682670" y="760775"/>
              <a:ext cx="7291894" cy="702105"/>
            </a:xfrm>
            <a:prstGeom prst="rect">
              <a:avLst/>
            </a:prstGeom>
            <a:noFill/>
          </p:spPr>
          <p:txBody>
            <a:bodyPr wrap="square" lIns="60960" tIns="30480" rIns="60960" bIns="3048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Cây phi lao trồng trên đất ngoài bờ biển.</a:t>
              </a:r>
              <a:endPar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052" name="Picture 4" descr="Cây phi lao và cách trồng, chăm sóc giúp cây xanh tốt">
            <a:extLst>
              <a:ext uri="{FF2B5EF4-FFF2-40B4-BE49-F238E27FC236}">
                <a16:creationId xmlns:a16="http://schemas.microsoft.com/office/drawing/2014/main" id="{5859EE5F-7C68-DC51-7641-746AE04C4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562100"/>
            <a:ext cx="11506200" cy="67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05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2819400" y="8115300"/>
            <a:ext cx="14325600" cy="1734505"/>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536892" y="626900"/>
              <a:ext cx="7291894" cy="928830"/>
            </a:xfrm>
            <a:prstGeom prst="rect">
              <a:avLst/>
            </a:prstGeom>
            <a:noFill/>
          </p:spPr>
          <p:txBody>
            <a:bodyPr wrap="square" lIns="60960" tIns="30480" rIns="60960" bIns="3048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Cây ngô được trồng trong các khe đất mà không được trồng trên đá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3D96513-3859-CC4A-0255-39889816ABA7}"/>
              </a:ext>
            </a:extLst>
          </p:cNvPr>
          <p:cNvPicPr>
            <a:picLocks noChangeAspect="1"/>
          </p:cNvPicPr>
          <p:nvPr/>
        </p:nvPicPr>
        <p:blipFill>
          <a:blip r:embed="rId6"/>
          <a:stretch>
            <a:fillRect/>
          </a:stretch>
        </p:blipFill>
        <p:spPr>
          <a:xfrm>
            <a:off x="4114800" y="1562100"/>
            <a:ext cx="9906000" cy="6126925"/>
          </a:xfrm>
          <a:prstGeom prst="rect">
            <a:avLst/>
          </a:prstGeom>
        </p:spPr>
      </p:pic>
    </p:spTree>
    <p:extLst>
      <p:ext uri="{BB962C8B-B14F-4D97-AF65-F5344CB8AC3E}">
        <p14:creationId xmlns:p14="http://schemas.microsoft.com/office/powerpoint/2010/main" val="301930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88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433" r="-28191"/>
            </a:stretch>
          </a:blipFill>
        </p:spPr>
      </p:sp>
      <p:sp>
        <p:nvSpPr>
          <p:cNvPr id="3" name="Freeform 3"/>
          <p:cNvSpPr/>
          <p:nvPr/>
        </p:nvSpPr>
        <p:spPr>
          <a:xfrm>
            <a:off x="312228" y="3584076"/>
            <a:ext cx="2611596" cy="4551802"/>
          </a:xfrm>
          <a:custGeom>
            <a:avLst/>
            <a:gdLst/>
            <a:ahLst/>
            <a:cxnLst/>
            <a:rect l="l" t="t" r="r" b="b"/>
            <a:pathLst>
              <a:path w="2611596" h="4551802">
                <a:moveTo>
                  <a:pt x="0" y="0"/>
                </a:moveTo>
                <a:lnTo>
                  <a:pt x="2611596" y="0"/>
                </a:lnTo>
                <a:lnTo>
                  <a:pt x="2611596" y="4551801"/>
                </a:lnTo>
                <a:lnTo>
                  <a:pt x="0" y="4551801"/>
                </a:lnTo>
                <a:lnTo>
                  <a:pt x="0" y="0"/>
                </a:lnTo>
                <a:close/>
              </a:path>
            </a:pathLst>
          </a:custGeom>
          <a:blipFill>
            <a:blip r:embed="rId5"/>
            <a:stretch>
              <a:fillRect/>
            </a:stretch>
          </a:blipFill>
        </p:spPr>
      </p:sp>
      <p:sp>
        <p:nvSpPr>
          <p:cNvPr id="4" name="Freeform 4"/>
          <p:cNvSpPr/>
          <p:nvPr/>
        </p:nvSpPr>
        <p:spPr>
          <a:xfrm>
            <a:off x="2956306" y="3475547"/>
            <a:ext cx="2611596" cy="4551802"/>
          </a:xfrm>
          <a:custGeom>
            <a:avLst/>
            <a:gdLst/>
            <a:ahLst/>
            <a:cxnLst/>
            <a:rect l="l" t="t" r="r" b="b"/>
            <a:pathLst>
              <a:path w="2611596" h="4551802">
                <a:moveTo>
                  <a:pt x="0" y="0"/>
                </a:moveTo>
                <a:lnTo>
                  <a:pt x="2611596" y="0"/>
                </a:lnTo>
                <a:lnTo>
                  <a:pt x="2611596" y="4551802"/>
                </a:lnTo>
                <a:lnTo>
                  <a:pt x="0" y="4551802"/>
                </a:lnTo>
                <a:lnTo>
                  <a:pt x="0" y="0"/>
                </a:lnTo>
                <a:close/>
              </a:path>
            </a:pathLst>
          </a:custGeom>
          <a:blipFill>
            <a:blip r:embed="rId5"/>
            <a:stretch>
              <a:fillRect/>
            </a:stretch>
          </a:blipFill>
        </p:spPr>
      </p:sp>
      <p:sp>
        <p:nvSpPr>
          <p:cNvPr id="5" name="Freeform 5"/>
          <p:cNvSpPr/>
          <p:nvPr/>
        </p:nvSpPr>
        <p:spPr>
          <a:xfrm>
            <a:off x="7208679" y="3197233"/>
            <a:ext cx="967661" cy="1686554"/>
          </a:xfrm>
          <a:custGeom>
            <a:avLst/>
            <a:gdLst/>
            <a:ahLst/>
            <a:cxnLst/>
            <a:rect l="l" t="t" r="r" b="b"/>
            <a:pathLst>
              <a:path w="967661" h="1686554">
                <a:moveTo>
                  <a:pt x="0" y="0"/>
                </a:moveTo>
                <a:lnTo>
                  <a:pt x="967660" y="0"/>
                </a:lnTo>
                <a:lnTo>
                  <a:pt x="967660" y="1686555"/>
                </a:lnTo>
                <a:lnTo>
                  <a:pt x="0" y="1686555"/>
                </a:lnTo>
                <a:lnTo>
                  <a:pt x="0" y="0"/>
                </a:lnTo>
                <a:close/>
              </a:path>
            </a:pathLst>
          </a:custGeom>
          <a:blipFill>
            <a:blip r:embed="rId5"/>
            <a:stretch>
              <a:fillRect/>
            </a:stretch>
          </a:blipFill>
        </p:spPr>
      </p:sp>
      <p:sp>
        <p:nvSpPr>
          <p:cNvPr id="6" name="Freeform 6"/>
          <p:cNvSpPr/>
          <p:nvPr/>
        </p:nvSpPr>
        <p:spPr>
          <a:xfrm>
            <a:off x="8909764"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sp>
      <p:sp>
        <p:nvSpPr>
          <p:cNvPr id="7" name="Freeform 7"/>
          <p:cNvSpPr/>
          <p:nvPr/>
        </p:nvSpPr>
        <p:spPr>
          <a:xfrm>
            <a:off x="10610850"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sp>
      <p:sp>
        <p:nvSpPr>
          <p:cNvPr id="8" name="Freeform 8"/>
          <p:cNvSpPr/>
          <p:nvPr/>
        </p:nvSpPr>
        <p:spPr>
          <a:xfrm>
            <a:off x="16600932" y="3584076"/>
            <a:ext cx="604499" cy="1889059"/>
          </a:xfrm>
          <a:custGeom>
            <a:avLst/>
            <a:gdLst/>
            <a:ahLst/>
            <a:cxnLst/>
            <a:rect l="l" t="t" r="r" b="b"/>
            <a:pathLst>
              <a:path w="604499" h="1889059">
                <a:moveTo>
                  <a:pt x="0" y="0"/>
                </a:moveTo>
                <a:lnTo>
                  <a:pt x="604499" y="0"/>
                </a:lnTo>
                <a:lnTo>
                  <a:pt x="604499" y="1889058"/>
                </a:lnTo>
                <a:lnTo>
                  <a:pt x="0" y="188905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a:off x="16214090" y="4883788"/>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5031881" y="2845752"/>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8125239" y="3584076"/>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5567902" y="4148102"/>
            <a:ext cx="2557337" cy="3206692"/>
          </a:xfrm>
          <a:custGeom>
            <a:avLst/>
            <a:gdLst/>
            <a:ahLst/>
            <a:cxnLst/>
            <a:rect l="l" t="t" r="r" b="b"/>
            <a:pathLst>
              <a:path w="2557337" h="3206692">
                <a:moveTo>
                  <a:pt x="0" y="0"/>
                </a:moveTo>
                <a:lnTo>
                  <a:pt x="2557337" y="0"/>
                </a:lnTo>
                <a:lnTo>
                  <a:pt x="2557337" y="3206692"/>
                </a:lnTo>
                <a:lnTo>
                  <a:pt x="0" y="320669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1658600" y="4762500"/>
            <a:ext cx="3133067" cy="4159888"/>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Speech Bubble: Rectangle with Corners Rounded 13">
            <a:extLst>
              <a:ext uri="{FF2B5EF4-FFF2-40B4-BE49-F238E27FC236}">
                <a16:creationId xmlns:a16="http://schemas.microsoft.com/office/drawing/2014/main" id="{8D1EAF21-0724-0709-924B-CA9F7C3FB8AA}"/>
              </a:ext>
            </a:extLst>
          </p:cNvPr>
          <p:cNvSpPr/>
          <p:nvPr/>
        </p:nvSpPr>
        <p:spPr>
          <a:xfrm>
            <a:off x="9525000" y="495300"/>
            <a:ext cx="7772400" cy="3352800"/>
          </a:xfrm>
          <a:prstGeom prst="wedgeRoundRectCallout">
            <a:avLst>
              <a:gd name="adj1" fmla="val 12036"/>
              <a:gd name="adj2" fmla="val 72629"/>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FF0000"/>
                </a:solidFill>
                <a:latin typeface="Calibri" panose="020F0502020204030204" pitchFamily="34" charset="0"/>
                <a:cs typeface="Calibri" panose="020F0502020204030204" pitchFamily="34" charset="0"/>
              </a:rPr>
              <a:t>Ở vùng cao nguyên đá, cây ngô được trồng trong các khe đất mà không trồng được trên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Vậy trong đất có những thành phần nào giúp cho cây trồng có thể phát triển?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5" name="Video-chưa-đặt-tên-‐-Được-tạo-bằng-Clipchamp">
            <a:hlinkClick r:id="" action="ppaction://media"/>
            <a:extLst>
              <a:ext uri="{FF2B5EF4-FFF2-40B4-BE49-F238E27FC236}">
                <a16:creationId xmlns:a16="http://schemas.microsoft.com/office/drawing/2014/main" id="{B365B7E5-AA33-6309-F90E-2BFAEC3EFE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905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1" presetClass="mediacall" presetSubtype="0" fill="hold" nodeType="withEffect">
                                  <p:stCondLst>
                                    <p:cond delay="0"/>
                                  </p:stCondLst>
                                  <p:childTnLst>
                                    <p:cmd type="call" cmd="playFrom(0.0)">
                                      <p:cBhvr>
                                        <p:cTn id="22" dur="9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37" name="Freeform 6">
            <a:extLst>
              <a:ext uri="{FF2B5EF4-FFF2-40B4-BE49-F238E27FC236}">
                <a16:creationId xmlns:a16="http://schemas.microsoft.com/office/drawing/2014/main" id="{A67A7CDA-9B1B-0B8F-ECFE-B5ED41A068C2}"/>
              </a:ext>
            </a:extLst>
          </p:cNvPr>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0352850A-32A7-6F2C-2576-AA646340663D}"/>
              </a:ext>
            </a:extLst>
          </p:cNvPr>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4"/>
            <a:stretch>
              <a:fillRect/>
            </a:stretch>
          </a:blipFill>
        </p:spPr>
      </p:sp>
    </p:spTree>
    <p:extLst>
      <p:ext uri="{BB962C8B-B14F-4D97-AF65-F5344CB8AC3E}">
        <p14:creationId xmlns:p14="http://schemas.microsoft.com/office/powerpoint/2010/main" val="42026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xmlns="" r:embed="rId5"/>
                </a:ext>
              </a:extLst>
            </a:blip>
            <a:stretch>
              <a:fillRect l="-2370" b="-38495"/>
            </a:stretch>
          </a:blipFill>
        </p:spPr>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315</Words>
  <Application>Microsoft Office PowerPoint</Application>
  <PresentationFormat>Custom</PresentationFormat>
  <Paragraphs>20</Paragraphs>
  <Slides>16</Slides>
  <Notes>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Calibri</vt:lpstr>
      <vt:lpstr>Calibri Light</vt:lpstr>
      <vt:lpstr>Cambria</vt:lpstr>
      <vt:lpstr>SVN-Genica Pro</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TRANG</cp:lastModifiedBy>
  <cp:revision>47</cp:revision>
  <dcterms:created xsi:type="dcterms:W3CDTF">2006-08-16T00:00:00Z</dcterms:created>
  <dcterms:modified xsi:type="dcterms:W3CDTF">2025-09-07T13:42:37Z</dcterms:modified>
  <dc:identifier>DAGC02_-eZc</dc:identifier>
</cp:coreProperties>
</file>