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5" r:id="rId2"/>
    <p:sldMasterId id="2147483687" r:id="rId3"/>
    <p:sldMasterId id="2147483701" r:id="rId4"/>
    <p:sldMasterId id="2147483727" r:id="rId5"/>
  </p:sldMasterIdLst>
  <p:notesMasterIdLst>
    <p:notesMasterId r:id="rId26"/>
  </p:notesMasterIdLst>
  <p:sldIdLst>
    <p:sldId id="261" r:id="rId6"/>
    <p:sldId id="382" r:id="rId7"/>
    <p:sldId id="256" r:id="rId8"/>
    <p:sldId id="381" r:id="rId9"/>
    <p:sldId id="266" r:id="rId10"/>
    <p:sldId id="276" r:id="rId11"/>
    <p:sldId id="259" r:id="rId12"/>
    <p:sldId id="364" r:id="rId13"/>
    <p:sldId id="367" r:id="rId14"/>
    <p:sldId id="370" r:id="rId15"/>
    <p:sldId id="375" r:id="rId16"/>
    <p:sldId id="385" r:id="rId17"/>
    <p:sldId id="279" r:id="rId18"/>
    <p:sldId id="386" r:id="rId19"/>
    <p:sldId id="387" r:id="rId20"/>
    <p:sldId id="378" r:id="rId21"/>
    <p:sldId id="379" r:id="rId22"/>
    <p:sldId id="377" r:id="rId23"/>
    <p:sldId id="282"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9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dirty="0"/>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88BA-5499-0A6F-2D66-E92F5F7557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64258-43FD-1E5D-D969-2CF79DECDD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7EDBD-316F-EF38-D1EB-E2CDC511596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70A148D5-7215-7598-DE0C-293EB1BA7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CB077-5AFE-EDEC-2D2B-C1C643E15570}"/>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527727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189A-EA15-50C0-44FF-EC09FDEE9F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1BF1AC6-D515-968A-9A42-5D22D66F648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E86AC-F84D-68AF-4E4B-B241372437A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662E802C-D44E-1D33-259D-3F29923350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AFFC0B-17CD-B223-2EB5-939651FE268E}"/>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987573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668E-E462-FC2A-F844-0BCC9D1130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C3811-CEBF-F64D-B66E-952D08D064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55B0-64A6-FB9D-E4D3-E6A061CAA673}"/>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77A122FE-E882-C77A-3588-B0470997D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F3C3C-AEE4-4A6F-056E-839792DC068D}"/>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4095309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331D-787C-997E-804F-0EAFCE2C19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483ACB-911B-C653-36D7-F81FF30E288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F3435-4B4C-6B2C-88BC-3DA893F525B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0005C-5508-1304-63E8-9F84A3CD7225}"/>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6" name="Footer Placeholder 5">
            <a:extLst>
              <a:ext uri="{FF2B5EF4-FFF2-40B4-BE49-F238E27FC236}">
                <a16:creationId xmlns:a16="http://schemas.microsoft.com/office/drawing/2014/main" id="{7401D149-D5C9-DA84-BF53-1C48F4EB23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E4DD78-145A-35BC-FA0B-5200FB916C2F}"/>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521207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FE20-C870-B8E0-730A-CFB3D9F02C6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79F9963-5960-F631-6BB6-C8EAACC263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A5F6D-43C5-9D5F-98FE-FE67142984C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B143-5566-E2E1-87EC-3B814CA621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E2198-ECDD-E803-0D61-F6E96E7015D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B417BD-FC47-C6F2-ED1C-C79F0AE0C93F}"/>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8" name="Footer Placeholder 7">
            <a:extLst>
              <a:ext uri="{FF2B5EF4-FFF2-40B4-BE49-F238E27FC236}">
                <a16:creationId xmlns:a16="http://schemas.microsoft.com/office/drawing/2014/main" id="{F2648E39-72D9-2950-C73F-4EB690E7EF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FEE0F6-37C8-75BF-85C3-7599686265E1}"/>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162237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4E0C-4445-D0B2-48B4-23EE6F1760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97A8CF0-429A-D9A3-8EFD-044D146F4D23}"/>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4" name="Footer Placeholder 3">
            <a:extLst>
              <a:ext uri="{FF2B5EF4-FFF2-40B4-BE49-F238E27FC236}">
                <a16:creationId xmlns:a16="http://schemas.microsoft.com/office/drawing/2014/main" id="{F5EC4AF9-D001-393F-EC25-F4A67AA7D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F7C7421-70EE-BF59-64AF-4C35289489A9}"/>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950359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0106F-9947-00D5-EF4E-EE593EFFA40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3" name="Footer Placeholder 2">
            <a:extLst>
              <a:ext uri="{FF2B5EF4-FFF2-40B4-BE49-F238E27FC236}">
                <a16:creationId xmlns:a16="http://schemas.microsoft.com/office/drawing/2014/main" id="{A89E0DD7-6F58-20EB-07FB-BEF6B98C1B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EA47D8-EF4A-A795-D272-A9F05E49BB65}"/>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33574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10C5-E3B5-44E3-EFD8-69F7B4BA6B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B85CC-924E-E54F-1F9D-F58D3AA4E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D566A-42B7-54AF-5CA9-CF81CC167D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B9FE8-2F4A-B49A-C825-26F855FB3B2E}"/>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6" name="Footer Placeholder 5">
            <a:extLst>
              <a:ext uri="{FF2B5EF4-FFF2-40B4-BE49-F238E27FC236}">
                <a16:creationId xmlns:a16="http://schemas.microsoft.com/office/drawing/2014/main" id="{54BF7A9D-D230-0981-D39C-B025594BF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7BE423-A1DF-3610-F481-1DEF4007E0E7}"/>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827710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E103-ED91-1121-7CF0-871C4D5068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5DF24-5D88-04CA-364D-71D125259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EA3AD-7C6A-6A70-DB1F-BB09E0E256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D33D7-95FD-F0EE-BD4E-42B32C8B7A2E}"/>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6" name="Footer Placeholder 5">
            <a:extLst>
              <a:ext uri="{FF2B5EF4-FFF2-40B4-BE49-F238E27FC236}">
                <a16:creationId xmlns:a16="http://schemas.microsoft.com/office/drawing/2014/main" id="{6E49539D-7FC7-A449-7571-A7A9DE7CDA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7BC38E-CE70-6746-3E75-331FEBB5123C}"/>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23280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03F-E10F-86AE-DB01-C18DD55920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4D0343-3EA7-7957-40F1-776199A60B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C8F4-EE6C-752E-1027-40FC0B37BD85}"/>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A2BF2C93-9976-C556-8E91-E5D638E2E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81A494-9F76-11AF-0867-630EBF449F72}"/>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65007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B63F0-FE91-559D-ED0C-D0186377FC3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5EA59-8A36-A346-9F02-515A7A7280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BDCE8-90F7-9420-9986-985B4C4B030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2137B250-A1D2-09C5-138F-2B48ACAF6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E629D-3114-C4B8-D66D-35A6B88F993F}"/>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414394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2069085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250667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88BA-5499-0A6F-2D66-E92F5F755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64258-43FD-1E5D-D969-2CF79DECDD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7EDBD-316F-EF38-D1EB-E2CDC511596D}"/>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70A148D5-7215-7598-DE0C-293EB1BA7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CB077-5AFE-EDEC-2D2B-C1C643E15570}"/>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792688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189A-EA15-50C0-44FF-EC09FDEE9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F1AC6-D515-968A-9A42-5D22D66F6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E86AC-F84D-68AF-4E4B-B241372437AD}"/>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662E802C-D44E-1D33-259D-3F2992335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FFC0B-17CD-B223-2EB5-939651FE268E}"/>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621352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668E-E462-FC2A-F844-0BCC9D113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C3811-CEBF-F64D-B66E-952D08D064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55B0-64A6-FB9D-E4D3-E6A061CAA673}"/>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77A122FE-E882-C77A-3588-B0470997D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F3C3C-AEE4-4A6F-056E-839792DC068D}"/>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731617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331D-787C-997E-804F-0EAFCE2C1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83ACB-911B-C653-36D7-F81FF30E28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F3435-4B4C-6B2C-88BC-3DA893F52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0005C-5508-1304-63E8-9F84A3CD7225}"/>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6" name="Footer Placeholder 5">
            <a:extLst>
              <a:ext uri="{FF2B5EF4-FFF2-40B4-BE49-F238E27FC236}">
                <a16:creationId xmlns:a16="http://schemas.microsoft.com/office/drawing/2014/main" id="{7401D149-D5C9-DA84-BF53-1C48F4EB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E4DD78-145A-35BC-FA0B-5200FB916C2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73769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FE20-C870-B8E0-730A-CFB3D9F02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F9963-5960-F631-6BB6-C8EAACC26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A5F6D-43C5-9D5F-98FE-FE6714298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B143-5566-E2E1-87EC-3B814CA62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E2198-ECDD-E803-0D61-F6E96E7015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B417BD-FC47-C6F2-ED1C-C79F0AE0C93F}"/>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8" name="Footer Placeholder 7">
            <a:extLst>
              <a:ext uri="{FF2B5EF4-FFF2-40B4-BE49-F238E27FC236}">
                <a16:creationId xmlns:a16="http://schemas.microsoft.com/office/drawing/2014/main" id="{F2648E39-72D9-2950-C73F-4EB690E7E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FEE0F6-37C8-75BF-85C3-7599686265E1}"/>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943871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4E0C-4445-D0B2-48B4-23EE6F1760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7A8CF0-429A-D9A3-8EFD-044D146F4D23}"/>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4" name="Footer Placeholder 3">
            <a:extLst>
              <a:ext uri="{FF2B5EF4-FFF2-40B4-BE49-F238E27FC236}">
                <a16:creationId xmlns:a16="http://schemas.microsoft.com/office/drawing/2014/main" id="{F5EC4AF9-D001-393F-EC25-F4A67AA7D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C7421-70EE-BF59-64AF-4C35289489A9}"/>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222178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0106F-9947-00D5-EF4E-EE593EFFA40D}"/>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3" name="Footer Placeholder 2">
            <a:extLst>
              <a:ext uri="{FF2B5EF4-FFF2-40B4-BE49-F238E27FC236}">
                <a16:creationId xmlns:a16="http://schemas.microsoft.com/office/drawing/2014/main" id="{A89E0DD7-6F58-20EB-07FB-BEF6B98C1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EA47D8-EF4A-A795-D272-A9F05E49BB65}"/>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662981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10C5-E3B5-44E3-EFD8-69F7B4BA6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B85CC-924E-E54F-1F9D-F58D3AA4E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D566A-42B7-54AF-5CA9-CF81CC167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B9FE8-2F4A-B49A-C825-26F855FB3B2E}"/>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6" name="Footer Placeholder 5">
            <a:extLst>
              <a:ext uri="{FF2B5EF4-FFF2-40B4-BE49-F238E27FC236}">
                <a16:creationId xmlns:a16="http://schemas.microsoft.com/office/drawing/2014/main" id="{54BF7A9D-D230-0981-D39C-B025594BF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BE423-A1DF-3610-F481-1DEF4007E0E7}"/>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613157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E103-ED91-1121-7CF0-871C4D506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5DF24-5D88-04CA-364D-71D125259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EA3AD-7C6A-6A70-DB1F-BB09E0E25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D33D7-95FD-F0EE-BD4E-42B32C8B7A2E}"/>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6" name="Footer Placeholder 5">
            <a:extLst>
              <a:ext uri="{FF2B5EF4-FFF2-40B4-BE49-F238E27FC236}">
                <a16:creationId xmlns:a16="http://schemas.microsoft.com/office/drawing/2014/main" id="{6E49539D-7FC7-A449-7571-A7A9DE7CD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BC38E-CE70-6746-3E75-331FEBB5123C}"/>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950066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03F-E10F-86AE-DB01-C18DD55920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4D0343-3EA7-7957-40F1-776199A60B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C8F4-EE6C-752E-1027-40FC0B37BD85}"/>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A2BF2C93-9976-C556-8E91-E5D638E2E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1A494-9F76-11AF-0867-630EBF449F72}"/>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508422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B63F0-FE91-559D-ED0C-D0186377F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5EA59-8A36-A346-9F02-515A7A7280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BDCE8-90F7-9420-9986-985B4C4B030D}"/>
              </a:ext>
            </a:extLst>
          </p:cNvPr>
          <p:cNvSpPr>
            <a:spLocks noGrp="1"/>
          </p:cNvSpPr>
          <p:nvPr>
            <p:ph type="dt" sz="half" idx="10"/>
          </p:nvPr>
        </p:nvSpPr>
        <p:spPr/>
        <p:txBody>
          <a:body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2137B250-A1D2-09C5-138F-2B48ACAF6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E629D-3114-C4B8-D66D-35A6B88F993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891418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530536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4235019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987291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61308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7618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375991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04268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4323257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740670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1194745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1722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2913136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08/09/2025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9678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picture containing plant, tree, cartoon, house&#10;&#10;Description automatically generated">
            <a:extLst>
              <a:ext uri="{FF2B5EF4-FFF2-40B4-BE49-F238E27FC236}">
                <a16:creationId xmlns:a16="http://schemas.microsoft.com/office/drawing/2014/main" id="{F1A3D00D-9D42-5626-84BC-89717D9CC5C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A7B1A2B-1B77-6EBF-4FF0-90263F99AB73}"/>
              </a:ext>
            </a:extLst>
          </p:cNvPr>
          <p:cNvSpPr/>
          <p:nvPr userDrawn="1"/>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rgbClr val="FFFFFF"/>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2025/9/8</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pic>
        <p:nvPicPr>
          <p:cNvPr id="7" name="图片 130">
            <a:extLst>
              <a:ext uri="{FF2B5EF4-FFF2-40B4-BE49-F238E27FC236}">
                <a16:creationId xmlns:a16="http://schemas.microsoft.com/office/drawing/2014/main" id="{0FD17E50-BB04-691D-9BF7-E167DBD79C0E}"/>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8" name="文本框 6">
            <a:extLst>
              <a:ext uri="{FF2B5EF4-FFF2-40B4-BE49-F238E27FC236}">
                <a16:creationId xmlns:a16="http://schemas.microsoft.com/office/drawing/2014/main" id="{F98ACE17-45D8-1A0E-2781-FFC175009783}"/>
              </a:ext>
            </a:extLst>
          </p:cNvPr>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9" name="Picture 8" descr="A picture containing plant, tree, cartoon, house&#10;&#10;Description automatically generated">
            <a:extLst>
              <a:ext uri="{FF2B5EF4-FFF2-40B4-BE49-F238E27FC236}">
                <a16:creationId xmlns:a16="http://schemas.microsoft.com/office/drawing/2014/main" id="{3CE616E1-51FB-256D-A103-EBD19AD22E4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CC0376EE-CBF9-F38F-C5EF-ABFD6937E16B}"/>
              </a:ext>
            </a:extLst>
          </p:cNvPr>
          <p:cNvSpPr/>
          <p:nvPr userDrawn="1"/>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130">
            <a:extLst>
              <a:ext uri="{FF2B5EF4-FFF2-40B4-BE49-F238E27FC236}">
                <a16:creationId xmlns:a16="http://schemas.microsoft.com/office/drawing/2014/main" id="{2EE966A4-FF14-B634-B63C-CC4A939A016E}"/>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9" name="文本框 6">
            <a:extLst>
              <a:ext uri="{FF2B5EF4-FFF2-40B4-BE49-F238E27FC236}">
                <a16:creationId xmlns:a16="http://schemas.microsoft.com/office/drawing/2014/main" id="{F5CDE40F-5E81-1B69-8012-3D2EBBE9D34E}"/>
              </a:ext>
            </a:extLst>
          </p:cNvPr>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12" name="Picture 11" descr="A picture containing plant, tree, cartoon, house&#10;&#10;Description automatically generated">
            <a:extLst>
              <a:ext uri="{FF2B5EF4-FFF2-40B4-BE49-F238E27FC236}">
                <a16:creationId xmlns:a16="http://schemas.microsoft.com/office/drawing/2014/main" id="{451E9B7B-D579-3D3B-A163-6E747AEE563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B75E1953-CB59-E418-2147-F936DBD38CC2}"/>
              </a:ext>
            </a:extLst>
          </p:cNvPr>
          <p:cNvSpPr/>
          <p:nvPr userDrawn="1"/>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17872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7CEF01D-BDE5-2EC6-F663-7853AEE6EB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EB480A3-AFD1-A399-9C8C-BA83F40D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2CF71-006D-D495-C0CC-21A4D87B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C46C3-82B3-B196-33BE-9658F19AB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62CF81-980A-4977-914E-0FB23C57FDEB}" type="datetimeFigureOut">
              <a:rPr lang="en-US" smtClean="0"/>
              <a:t>9/8/2025</a:t>
            </a:fld>
            <a:endParaRPr lang="en-US"/>
          </a:p>
        </p:txBody>
      </p:sp>
      <p:sp>
        <p:nvSpPr>
          <p:cNvPr id="5" name="Footer Placeholder 4">
            <a:extLst>
              <a:ext uri="{FF2B5EF4-FFF2-40B4-BE49-F238E27FC236}">
                <a16:creationId xmlns:a16="http://schemas.microsoft.com/office/drawing/2014/main" id="{1464E1C4-E208-5DDC-3542-815AA4F94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95EF17-0B57-7457-F450-663AD9BF2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2762A2-F722-4A42-8C32-E27705D61F3B}" type="slidenum">
              <a:rPr lang="en-US" smtClean="0"/>
              <a:t>‹#›</a:t>
            </a:fld>
            <a:endParaRPr lang="en-US"/>
          </a:p>
        </p:txBody>
      </p:sp>
    </p:spTree>
    <p:extLst>
      <p:ext uri="{BB962C8B-B14F-4D97-AF65-F5344CB8AC3E}">
        <p14:creationId xmlns:p14="http://schemas.microsoft.com/office/powerpoint/2010/main" val="25855714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34548836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3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12.xml"/><Relationship Id="rId7"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slide" Target="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12.xml"/><Relationship Id="rId7"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2.xml"/><Relationship Id="rId7"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wav"/><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slideLayout" Target="../slideLayouts/slideLayout42.xml"/><Relationship Id="rId10" Type="http://schemas.openxmlformats.org/officeDocument/2006/relationships/image" Target="../media/image10.png"/><Relationship Id="rId4" Type="http://schemas.openxmlformats.org/officeDocument/2006/relationships/audio" Target="../media/media2.wav"/><Relationship Id="rId9"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audio" Target="../media/audio2.wav"/><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6.gif"/><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slide" Target="slide8.xml"/><Relationship Id="rId16" Type="http://schemas.openxmlformats.org/officeDocument/2006/relationships/image" Target="../media/image28.png"/><Relationship Id="rId1" Type="http://schemas.openxmlformats.org/officeDocument/2006/relationships/slideLayout" Target="../slideLayouts/slideLayout55.xml"/><Relationship Id="rId6" Type="http://schemas.openxmlformats.org/officeDocument/2006/relationships/slide" Target="slide10.xml"/><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slide" Target="slide12.xml"/><Relationship Id="rId10" Type="http://schemas.openxmlformats.org/officeDocument/2006/relationships/image" Target="../media/image23.png"/><Relationship Id="rId4" Type="http://schemas.openxmlformats.org/officeDocument/2006/relationships/slide" Target="slide11.xml"/><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12.xml"/><Relationship Id="rId7"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notesSlide" Target="../notesSlides/notesSlide2.xml"/><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2.xml"/><Relationship Id="rId7"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NULL" TargetMode="Externa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rtoon, screenshot&#10;&#10;Description automatically generated">
            <a:extLst>
              <a:ext uri="{FF2B5EF4-FFF2-40B4-BE49-F238E27FC236}">
                <a16:creationId xmlns:a16="http://schemas.microsoft.com/office/drawing/2014/main" id="{4AFA98EC-6009-0BD1-8FB6-06772F6AA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22CD6C6-DBE1-262C-E5E8-88175CE0B11B}"/>
              </a:ext>
            </a:extLst>
          </p:cNvPr>
          <p:cNvSpPr txBox="1"/>
          <p:nvPr/>
        </p:nvSpPr>
        <p:spPr>
          <a:xfrm>
            <a:off x="2484370" y="1551344"/>
            <a:ext cx="8229599" cy="1569660"/>
          </a:xfrm>
          <a:prstGeom prst="rect">
            <a:avLst/>
          </a:prstGeom>
          <a:ln>
            <a:noFill/>
          </a:ln>
          <a:effectLst>
            <a:softEdge rad="317500"/>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00B1034-9185-8012-F72C-F6B971D94C4F}"/>
              </a:ext>
            </a:extLst>
          </p:cNvPr>
          <p:cNvPicPr>
            <a:picLocks noChangeAspect="1"/>
          </p:cNvPicPr>
          <p:nvPr/>
        </p:nvPicPr>
        <p:blipFill>
          <a:blip r:embed="rId4"/>
          <a:stretch>
            <a:fillRect/>
          </a:stretch>
        </p:blipFill>
        <p:spPr>
          <a:xfrm>
            <a:off x="0" y="1942854"/>
            <a:ext cx="12192000" cy="4846320"/>
          </a:xfrm>
          <a:prstGeom prst="rect">
            <a:avLst/>
          </a:prstGeom>
        </p:spPr>
      </p:pic>
      <p:pic>
        <p:nvPicPr>
          <p:cNvPr id="4" name="Picture 3" descr="A green and yellow text&#10;&#10;AI-generated content may be incorrect.">
            <a:extLst>
              <a:ext uri="{FF2B5EF4-FFF2-40B4-BE49-F238E27FC236}">
                <a16:creationId xmlns:a16="http://schemas.microsoft.com/office/drawing/2014/main" id="{13BD8178-D876-3AA0-3E24-63E3DE8DD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5295" y="1462949"/>
            <a:ext cx="7547502" cy="2103302"/>
          </a:xfrm>
          <a:prstGeom prst="rect">
            <a:avLst/>
          </a:prstGeom>
        </p:spPr>
      </p:pic>
    </p:spTree>
    <p:extLst>
      <p:ext uri="{BB962C8B-B14F-4D97-AF65-F5344CB8AC3E}">
        <p14:creationId xmlns:p14="http://schemas.microsoft.com/office/powerpoint/2010/main" val="395145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iterate type="wd">
                                    <p:tmPct val="7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2500" fill="hold"/>
                                        <p:tgtEl>
                                          <p:spTgt spid="8"/>
                                        </p:tgtEl>
                                        <p:attrNameLst>
                                          <p:attrName>ppt_x</p:attrName>
                                        </p:attrNameLst>
                                      </p:cBhvr>
                                      <p:tavLst>
                                        <p:tav tm="0">
                                          <p:val>
                                            <p:strVal val="1+#ppt_w/2"/>
                                          </p:val>
                                        </p:tav>
                                        <p:tav tm="100000">
                                          <p:val>
                                            <p:strVal val="#ppt_x"/>
                                          </p:val>
                                        </p:tav>
                                      </p:tavLst>
                                    </p:anim>
                                    <p:anim calcmode="lin" valueType="num">
                                      <p:cBhvr additive="base">
                                        <p:cTn id="11" dur="2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2" presetID="32" presetClass="emph" presetSubtype="0" fill="hold" nodeType="withEffect">
                                  <p:stCondLst>
                                    <p:cond delay="500"/>
                                  </p:stCondLst>
                                  <p:childTnLst>
                                    <p:animRot by="120000">
                                      <p:cBhvr>
                                        <p:cTn id="13" dur="250" fill="hold">
                                          <p:stCondLst>
                                            <p:cond delay="0"/>
                                          </p:stCondLst>
                                        </p:cTn>
                                        <p:tgtEl>
                                          <p:spTgt spid="8"/>
                                        </p:tgtEl>
                                        <p:attrNameLst>
                                          <p:attrName>r</p:attrName>
                                        </p:attrNameLst>
                                      </p:cBhvr>
                                    </p:animRot>
                                    <p:animRot by="-240000">
                                      <p:cBhvr>
                                        <p:cTn id="14" dur="500" fill="hold">
                                          <p:stCondLst>
                                            <p:cond delay="500"/>
                                          </p:stCondLst>
                                        </p:cTn>
                                        <p:tgtEl>
                                          <p:spTgt spid="8"/>
                                        </p:tgtEl>
                                        <p:attrNameLst>
                                          <p:attrName>r</p:attrName>
                                        </p:attrNameLst>
                                      </p:cBhvr>
                                    </p:animRot>
                                    <p:animRot by="240000">
                                      <p:cBhvr>
                                        <p:cTn id="15" dur="500" fill="hold">
                                          <p:stCondLst>
                                            <p:cond delay="1000"/>
                                          </p:stCondLst>
                                        </p:cTn>
                                        <p:tgtEl>
                                          <p:spTgt spid="8"/>
                                        </p:tgtEl>
                                        <p:attrNameLst>
                                          <p:attrName>r</p:attrName>
                                        </p:attrNameLst>
                                      </p:cBhvr>
                                    </p:animRot>
                                    <p:animRot by="-240000">
                                      <p:cBhvr>
                                        <p:cTn id="16" dur="500" fill="hold">
                                          <p:stCondLst>
                                            <p:cond delay="1500"/>
                                          </p:stCondLst>
                                        </p:cTn>
                                        <p:tgtEl>
                                          <p:spTgt spid="8"/>
                                        </p:tgtEl>
                                        <p:attrNameLst>
                                          <p:attrName>r</p:attrName>
                                        </p:attrNameLst>
                                      </p:cBhvr>
                                    </p:animRot>
                                    <p:animRot by="120000">
                                      <p:cBhvr>
                                        <p:cTn id="17" dur="500" fill="hold">
                                          <p:stCondLst>
                                            <p:cond delay="2000"/>
                                          </p:stCondLst>
                                        </p:cTn>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Cambria" panose="02040503050406030204" pitchFamily="18" charset="0"/>
                <a:ea typeface="Cambria" panose="02040503050406030204" pitchFamily="18" charset="0"/>
                <a:cs typeface="Arima Madurai" panose="00000500000000000000" pitchFamily="2" charset="0"/>
              </a:rPr>
              <a:t>theå hieän söï thaân thieän, vui veû cuûa caùc baïn trong tranh.</a:t>
            </a:r>
            <a:endParaRPr lang="zh-CN" altLang="en-US" sz="1799" dirty="0">
              <a:solidFill>
                <a:prstClr val="white"/>
              </a:solidFill>
              <a:latin typeface="Cambria" panose="02040503050406030204" pitchFamily="18"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mbria" panose="02040503050406030204" pitchFamily="18"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mbria" panose="02040503050406030204" pitchFamily="18" charset="0"/>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800" dirty="0" err="1">
                  <a:solidFill>
                    <a:srgbClr val="FF0000"/>
                  </a:solidFill>
                  <a:latin typeface="Cambria" panose="02040503050406030204" pitchFamily="18" charset="0"/>
                  <a:ea typeface="Cambria" panose="02040503050406030204" pitchFamily="18" charset="0"/>
                </a:rPr>
                <a:t>Quốc</a:t>
              </a:r>
              <a:r>
                <a:rPr lang="en-US" sz="4800" dirty="0">
                  <a:solidFill>
                    <a:srgbClr val="FF0000"/>
                  </a:solidFill>
                  <a:latin typeface="Cambria" panose="02040503050406030204" pitchFamily="18" charset="0"/>
                  <a:ea typeface="Cambria" panose="02040503050406030204" pitchFamily="18" charset="0"/>
                </a:rPr>
                <a:t> ca </a:t>
              </a:r>
              <a:r>
                <a:rPr lang="en-US" sz="4800" dirty="0" err="1">
                  <a:solidFill>
                    <a:srgbClr val="FF0000"/>
                  </a:solidFill>
                  <a:latin typeface="Cambria" panose="02040503050406030204" pitchFamily="18" charset="0"/>
                  <a:ea typeface="Cambria" panose="02040503050406030204" pitchFamily="18" charset="0"/>
                </a:rPr>
                <a:t>Việt</a:t>
              </a:r>
              <a:r>
                <a:rPr lang="en-US" sz="4800" dirty="0">
                  <a:solidFill>
                    <a:srgbClr val="FF0000"/>
                  </a:solidFill>
                  <a:latin typeface="Cambria" panose="02040503050406030204" pitchFamily="18" charset="0"/>
                  <a:ea typeface="Cambria" panose="02040503050406030204" pitchFamily="18" charset="0"/>
                </a:rPr>
                <a:t> Nam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bái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hát</a:t>
              </a:r>
              <a:r>
                <a:rPr lang="en-US" sz="4800"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Tiến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quân</a:t>
              </a:r>
              <a:r>
                <a:rPr lang="en-US" sz="4800" b="1" dirty="0">
                  <a:solidFill>
                    <a:srgbClr val="FF0000"/>
                  </a:solidFill>
                  <a:latin typeface="Cambria" panose="02040503050406030204" pitchFamily="18" charset="0"/>
                  <a:ea typeface="Cambria" panose="02040503050406030204" pitchFamily="18" charset="0"/>
                </a:rPr>
                <a:t> ca</a:t>
              </a:r>
              <a:r>
                <a:rPr lang="en-US" sz="4800" dirty="0">
                  <a:solidFill>
                    <a:srgbClr val="FF0000"/>
                  </a:solidFill>
                  <a:latin typeface="Cambria" panose="02040503050406030204" pitchFamily="18" charset="0"/>
                  <a:ea typeface="Cambria" panose="02040503050406030204" pitchFamily="18" charset="0"/>
                </a:rPr>
                <a:t>” do </a:t>
              </a:r>
              <a:r>
                <a:rPr lang="en-US" sz="4800" dirty="0" err="1">
                  <a:solidFill>
                    <a:srgbClr val="FF0000"/>
                  </a:solidFill>
                  <a:latin typeface="Cambria" panose="02040503050406030204" pitchFamily="18" charset="0"/>
                  <a:ea typeface="Cambria" panose="02040503050406030204" pitchFamily="18" charset="0"/>
                </a:rPr>
                <a:t>cố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nhạc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sĩ</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Văn</a:t>
              </a:r>
              <a:r>
                <a:rPr lang="en-US" sz="4800" dirty="0">
                  <a:solidFill>
                    <a:srgbClr val="FF0000"/>
                  </a:solidFill>
                  <a:latin typeface="Cambria" panose="02040503050406030204" pitchFamily="18" charset="0"/>
                  <a:ea typeface="Cambria" panose="02040503050406030204" pitchFamily="18" charset="0"/>
                </a:rPr>
                <a:t> Cao </a:t>
              </a:r>
              <a:r>
                <a:rPr lang="en-US" sz="4800" dirty="0" err="1">
                  <a:solidFill>
                    <a:srgbClr val="FF0000"/>
                  </a:solidFill>
                  <a:latin typeface="Cambria" panose="02040503050406030204" pitchFamily="18" charset="0"/>
                  <a:ea typeface="Cambria" panose="02040503050406030204" pitchFamily="18" charset="0"/>
                </a:rPr>
                <a:t>sáng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tác</a:t>
              </a:r>
              <a:r>
                <a:rPr lang="en-US" sz="4800" dirty="0">
                  <a:solidFill>
                    <a:srgbClr val="FF0000"/>
                  </a:solidFill>
                  <a:latin typeface="Cambria" panose="02040503050406030204" pitchFamily="18" charset="0"/>
                  <a:ea typeface="Cambria" panose="02040503050406030204" pitchFamily="18"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mbria" panose="02040503050406030204" pitchFamily="18" charset="0"/>
                <a:ea typeface="Cambria" panose="02040503050406030204" pitchFamily="18" charset="0"/>
              </a:rPr>
              <a:t>3. </a:t>
            </a:r>
            <a:r>
              <a:rPr lang="en-US" altLang="zh-CN" sz="4400" b="1" dirty="0" err="1">
                <a:solidFill>
                  <a:prstClr val="black"/>
                </a:solidFill>
                <a:latin typeface="Cambria" panose="02040503050406030204" pitchFamily="18" charset="0"/>
                <a:ea typeface="Cambria" panose="02040503050406030204" pitchFamily="18" charset="0"/>
              </a:rPr>
              <a:t>Nêu</a:t>
            </a:r>
            <a:r>
              <a:rPr lang="en-US" altLang="zh-CN" sz="4400" b="1" dirty="0">
                <a:solidFill>
                  <a:prstClr val="black"/>
                </a:solidFill>
                <a:latin typeface="Cambria" panose="02040503050406030204" pitchFamily="18" charset="0"/>
                <a:ea typeface="Cambria" panose="02040503050406030204" pitchFamily="18" charset="0"/>
              </a:rPr>
              <a:t> </a:t>
            </a:r>
            <a:r>
              <a:rPr lang="en-US" altLang="zh-CN" sz="4400" b="1" dirty="0" err="1">
                <a:solidFill>
                  <a:prstClr val="black"/>
                </a:solidFill>
                <a:latin typeface="Cambria" panose="02040503050406030204" pitchFamily="18" charset="0"/>
                <a:ea typeface="Cambria" panose="02040503050406030204" pitchFamily="18" charset="0"/>
              </a:rPr>
              <a:t>tên</a:t>
            </a:r>
            <a:r>
              <a:rPr lang="en-US" altLang="zh-CN" sz="4400" b="1" dirty="0">
                <a:solidFill>
                  <a:prstClr val="black"/>
                </a:solidFill>
                <a:latin typeface="Cambria" panose="02040503050406030204" pitchFamily="18" charset="0"/>
                <a:ea typeface="Cambria" panose="02040503050406030204" pitchFamily="18" charset="0"/>
              </a:rPr>
              <a:t> </a:t>
            </a:r>
            <a:r>
              <a:rPr lang="en-US" altLang="zh-CN" sz="4400" b="1" dirty="0" err="1">
                <a:solidFill>
                  <a:prstClr val="black"/>
                </a:solidFill>
                <a:latin typeface="Cambria" panose="02040503050406030204" pitchFamily="18" charset="0"/>
                <a:ea typeface="Cambria" panose="02040503050406030204" pitchFamily="18" charset="0"/>
              </a:rPr>
              <a:t>bài</a:t>
            </a:r>
            <a:r>
              <a:rPr lang="en-US" altLang="zh-CN" sz="4400" b="1" dirty="0">
                <a:solidFill>
                  <a:prstClr val="black"/>
                </a:solidFill>
                <a:latin typeface="Cambria" panose="02040503050406030204" pitchFamily="18" charset="0"/>
                <a:ea typeface="Cambria" panose="02040503050406030204" pitchFamily="18" charset="0"/>
              </a:rPr>
              <a:t> </a:t>
            </a:r>
            <a:r>
              <a:rPr lang="en-US" altLang="zh-CN" sz="4400" b="1" dirty="0" err="1">
                <a:solidFill>
                  <a:prstClr val="black"/>
                </a:solidFill>
                <a:latin typeface="Cambria" panose="02040503050406030204" pitchFamily="18" charset="0"/>
                <a:ea typeface="Cambria" panose="02040503050406030204" pitchFamily="18" charset="0"/>
              </a:rPr>
              <a:t>hát</a:t>
            </a:r>
            <a:r>
              <a:rPr lang="en-US" altLang="zh-CN" sz="4400" b="1" dirty="0">
                <a:solidFill>
                  <a:prstClr val="black"/>
                </a:solidFill>
                <a:latin typeface="Cambria" panose="02040503050406030204" pitchFamily="18" charset="0"/>
                <a:ea typeface="Cambria" panose="02040503050406030204" pitchFamily="18" charset="0"/>
              </a:rPr>
              <a:t> </a:t>
            </a:r>
            <a:r>
              <a:rPr lang="en-US" altLang="zh-CN" sz="4400" b="1" dirty="0" err="1">
                <a:solidFill>
                  <a:prstClr val="black"/>
                </a:solidFill>
                <a:latin typeface="Cambria" panose="02040503050406030204" pitchFamily="18" charset="0"/>
                <a:ea typeface="Cambria" panose="02040503050406030204" pitchFamily="18" charset="0"/>
              </a:rPr>
              <a:t>và</a:t>
            </a:r>
            <a:r>
              <a:rPr lang="en-US" altLang="zh-CN" sz="4400" b="1" dirty="0">
                <a:solidFill>
                  <a:prstClr val="black"/>
                </a:solidFill>
                <a:latin typeface="Cambria" panose="02040503050406030204" pitchFamily="18" charset="0"/>
                <a:ea typeface="Cambria" panose="02040503050406030204" pitchFamily="18" charset="0"/>
              </a:rPr>
              <a:t> </a:t>
            </a:r>
            <a:r>
              <a:rPr lang="en-US" altLang="zh-CN" sz="4400" b="1" dirty="0" err="1">
                <a:solidFill>
                  <a:prstClr val="black"/>
                </a:solidFill>
                <a:latin typeface="Cambria" panose="02040503050406030204" pitchFamily="18" charset="0"/>
                <a:ea typeface="Cambria" panose="02040503050406030204" pitchFamily="18" charset="0"/>
              </a:rPr>
              <a:t>tác</a:t>
            </a:r>
            <a:r>
              <a:rPr lang="en-US" altLang="zh-CN" sz="4400" b="1" dirty="0">
                <a:solidFill>
                  <a:prstClr val="black"/>
                </a:solidFill>
                <a:latin typeface="Cambria" panose="02040503050406030204" pitchFamily="18" charset="0"/>
                <a:ea typeface="Cambria" panose="02040503050406030204" pitchFamily="18" charset="0"/>
              </a:rPr>
              <a:t> </a:t>
            </a:r>
            <a:r>
              <a:rPr lang="en-US" altLang="zh-CN" sz="4400" b="1" dirty="0" err="1">
                <a:solidFill>
                  <a:prstClr val="black"/>
                </a:solidFill>
                <a:latin typeface="Cambria" panose="02040503050406030204" pitchFamily="18" charset="0"/>
                <a:ea typeface="Cambria" panose="02040503050406030204" pitchFamily="18" charset="0"/>
              </a:rPr>
              <a:t>giả</a:t>
            </a:r>
            <a:r>
              <a:rPr lang="en-US" altLang="zh-CN" sz="4400" b="1" dirty="0">
                <a:solidFill>
                  <a:prstClr val="black"/>
                </a:solidFill>
                <a:latin typeface="Cambria" panose="02040503050406030204" pitchFamily="18" charset="0"/>
                <a:ea typeface="Cambria" panose="02040503050406030204" pitchFamily="18" charset="0"/>
              </a:rPr>
              <a:t> </a:t>
            </a:r>
            <a:r>
              <a:rPr lang="en-US" altLang="zh-CN" sz="4400" b="1" dirty="0" err="1">
                <a:solidFill>
                  <a:prstClr val="black"/>
                </a:solidFill>
                <a:latin typeface="Cambria" panose="02040503050406030204" pitchFamily="18" charset="0"/>
                <a:ea typeface="Cambria" panose="02040503050406030204" pitchFamily="18" charset="0"/>
              </a:rPr>
              <a:t>Quốc</a:t>
            </a:r>
            <a:r>
              <a:rPr lang="en-US" altLang="zh-CN" sz="4400" b="1" dirty="0">
                <a:solidFill>
                  <a:prstClr val="black"/>
                </a:solidFill>
                <a:latin typeface="Cambria" panose="02040503050406030204" pitchFamily="18" charset="0"/>
                <a:ea typeface="Cambria" panose="02040503050406030204" pitchFamily="18" charset="0"/>
              </a:rPr>
              <a:t> ca </a:t>
            </a:r>
          </a:p>
          <a:p>
            <a:pPr algn="ctr" defTabSz="914126"/>
            <a:r>
              <a:rPr lang="en-US" altLang="zh-CN" sz="4400" b="1" dirty="0" err="1">
                <a:solidFill>
                  <a:prstClr val="black"/>
                </a:solidFill>
                <a:latin typeface="Cambria" panose="02040503050406030204" pitchFamily="18" charset="0"/>
                <a:ea typeface="Cambria" panose="02040503050406030204" pitchFamily="18" charset="0"/>
              </a:rPr>
              <a:t>Việt</a:t>
            </a:r>
            <a:r>
              <a:rPr lang="en-US" altLang="zh-CN" sz="4400" b="1" dirty="0">
                <a:solidFill>
                  <a:prstClr val="black"/>
                </a:solidFill>
                <a:latin typeface="Cambria" panose="02040503050406030204" pitchFamily="18" charset="0"/>
                <a:ea typeface="Cambria" panose="02040503050406030204" pitchFamily="18" charset="0"/>
              </a:rPr>
              <a:t> Nam</a:t>
            </a:r>
            <a:endParaRPr lang="zh-CN" altLang="en-US" sz="4400" dirty="0">
              <a:solidFill>
                <a:prstClr val="black"/>
              </a:solidFill>
              <a:latin typeface="Cambria" panose="02040503050406030204" pitchFamily="18" charset="0"/>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3">
            <a:hlinkClick r:id="rId9" action="ppaction://hlinksldjump"/>
            <a:extLst>
              <a:ext uri="{FF2B5EF4-FFF2-40B4-BE49-F238E27FC236}">
                <a16:creationId xmlns:a16="http://schemas.microsoft.com/office/drawing/2014/main" id="{213FAA6B-1999-E2C1-FF17-2FBE3379F04B}"/>
              </a:ext>
            </a:extLst>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Cambria" panose="02040503050406030204" pitchFamily="18"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mbria" panose="02040503050406030204" pitchFamily="18"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mbria" panose="02040503050406030204" pitchFamily="18" charset="0"/>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400" dirty="0">
                  <a:solidFill>
                    <a:srgbClr val="FF0000"/>
                  </a:solidFill>
                  <a:effectLst/>
                  <a:latin typeface="Cambria" panose="02040503050406030204" pitchFamily="18" charset="0"/>
                  <a:ea typeface="Cambria" panose="02040503050406030204" pitchFamily="18" charset="0"/>
                  <a:cs typeface="Arial" panose="020B0604020202020204" pitchFamily="34" charset="0"/>
                </a:rPr>
                <a:t>Nghiêm trang khi chào cờ và hát Quốc ca là thể hiện tình yêu Tổ quốc và niềm tự hào dân tộc.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Vì</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nghiêm</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trang</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chào</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cờ</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hát</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Quốc</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ca?</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3">
            <a:hlinkClick r:id="rId9" action="ppaction://hlinksldjump"/>
            <a:extLst>
              <a:ext uri="{FF2B5EF4-FFF2-40B4-BE49-F238E27FC236}">
                <a16:creationId xmlns:a16="http://schemas.microsoft.com/office/drawing/2014/main" id="{36243780-C0BE-8A47-C155-8C15E508351F}"/>
              </a:ext>
            </a:extLst>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571CB-925B-FA97-E36D-6705C457F526}"/>
              </a:ext>
            </a:extLst>
          </p:cNvPr>
          <p:cNvPicPr>
            <a:picLocks noChangeAspect="1"/>
          </p:cNvPicPr>
          <p:nvPr/>
        </p:nvPicPr>
        <p:blipFill rotWithShape="1">
          <a:blip r:embed="rId2"/>
          <a:srcRect l="77" t="2911" b="2911"/>
          <a:stretch/>
        </p:blipFill>
        <p:spPr>
          <a:xfrm>
            <a:off x="0" y="2"/>
            <a:ext cx="12192000" cy="6857998"/>
          </a:xfrm>
          <a:prstGeom prst="rect">
            <a:avLst/>
          </a:prstGeom>
        </p:spPr>
      </p:pic>
      <p:pic>
        <p:nvPicPr>
          <p:cNvPr id="1026" name="Picture 2">
            <a:extLst>
              <a:ext uri="{FF2B5EF4-FFF2-40B4-BE49-F238E27FC236}">
                <a16:creationId xmlns:a16="http://schemas.microsoft.com/office/drawing/2014/main" id="{2318FD05-12B5-19BE-6555-0827980432A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22" b="97222" l="10000" r="90000">
                        <a14:foregroundMark x1="41389" y1="6806" x2="54306" y2="5556"/>
                        <a14:foregroundMark x1="54306" y1="5556" x2="55556" y2="6250"/>
                        <a14:foregroundMark x1="52083" y1="2361" x2="52083" y2="2361"/>
                        <a14:foregroundMark x1="42500" y1="89861" x2="43056" y2="97222"/>
                        <a14:foregroundMark x1="36111" y1="31111" x2="33611" y2="32778"/>
                        <a14:foregroundMark x1="36389" y1="31111" x2="35972" y2="32917"/>
                        <a14:foregroundMark x1="36806" y1="30417" x2="39028" y2="34722"/>
                        <a14:foregroundMark x1="38194" y1="30972" x2="39306" y2="34861"/>
                        <a14:foregroundMark x1="54028" y1="30556" x2="55694" y2="35278"/>
                      </a14:backgroundRemoval>
                    </a14:imgEffect>
                  </a14:imgLayer>
                </a14:imgProps>
              </a:ext>
              <a:ext uri="{28A0092B-C50C-407E-A947-70E740481C1C}">
                <a14:useLocalDpi xmlns:a14="http://schemas.microsoft.com/office/drawing/2010/main" val="0"/>
              </a:ext>
            </a:extLst>
          </a:blip>
          <a:srcRect/>
          <a:stretch>
            <a:fillRect/>
          </a:stretch>
        </p:blipFill>
        <p:spPr bwMode="auto">
          <a:xfrm>
            <a:off x="-538909" y="903383"/>
            <a:ext cx="5954617" cy="59546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31C4F5F-6C99-0729-06C0-988F7CA27F31}"/>
              </a:ext>
            </a:extLst>
          </p:cNvPr>
          <p:cNvSpPr/>
          <p:nvPr/>
        </p:nvSpPr>
        <p:spPr>
          <a:xfrm>
            <a:off x="4527933" y="1246809"/>
            <a:ext cx="7513503" cy="3336207"/>
          </a:xfrm>
          <a:prstGeom prst="roundRect">
            <a:avLst>
              <a:gd name="adj" fmla="val 35801"/>
            </a:avLst>
          </a:prstGeom>
          <a:solidFill>
            <a:srgbClr val="FFE5FF"/>
          </a:solidFill>
          <a:ln>
            <a:solidFill>
              <a:srgbClr val="F70A58"/>
            </a:solidFill>
          </a:ln>
          <a:effectLst>
            <a:outerShdw dist="190500" dir="5400000" algn="ctr" rotWithShape="0">
              <a:srgbClr val="F70A58"/>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solidFill>
                  <a:srgbClr val="FF0000"/>
                </a:solidFill>
                <a:latin typeface="Cambria" panose="02040503050406030204" pitchFamily="18" charset="0"/>
                <a:ea typeface="Cambria" panose="02040503050406030204" pitchFamily="18" charset="0"/>
              </a:rPr>
              <a:t>2. </a:t>
            </a:r>
            <a:r>
              <a:rPr lang="en-US" sz="4800" b="1" dirty="0" err="1">
                <a:solidFill>
                  <a:srgbClr val="FF0000"/>
                </a:solidFill>
                <a:latin typeface="Cambria" panose="02040503050406030204" pitchFamily="18" charset="0"/>
                <a:ea typeface="Cambria" panose="02040503050406030204" pitchFamily="18" charset="0"/>
              </a:rPr>
              <a:t>Tìm</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hiểu</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những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việc</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cần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làm</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khi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chào</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cờ</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và</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hát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Quốc</a:t>
            </a:r>
            <a:r>
              <a:rPr lang="en-US" sz="4800" b="1" dirty="0">
                <a:solidFill>
                  <a:srgbClr val="FF0000"/>
                </a:solidFill>
                <a:latin typeface="Cambria" panose="02040503050406030204" pitchFamily="18" charset="0"/>
                <a:ea typeface="Cambria" panose="02040503050406030204" pitchFamily="18" charset="0"/>
              </a:rPr>
              <a:t> ca. </a:t>
            </a:r>
          </a:p>
        </p:txBody>
      </p:sp>
    </p:spTree>
    <p:extLst>
      <p:ext uri="{BB962C8B-B14F-4D97-AF65-F5344CB8AC3E}">
        <p14:creationId xmlns:p14="http://schemas.microsoft.com/office/powerpoint/2010/main" val="2890927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EFA606-B731-B28A-75A3-566D556F6F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200000"/>
                    </a14:imgEffect>
                  </a14:imgLayer>
                </a14:imgProps>
              </a:ext>
            </a:extLst>
          </a:blip>
          <a:stretch>
            <a:fillRect/>
          </a:stretch>
        </p:blipFill>
        <p:spPr>
          <a:xfrm>
            <a:off x="672483" y="2151459"/>
            <a:ext cx="4867464" cy="427228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39AD281-2B0A-59D1-581B-CB0446DB690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tretch>
            <a:fillRect/>
          </a:stretch>
        </p:blipFill>
        <p:spPr>
          <a:xfrm>
            <a:off x="5855228" y="1916116"/>
            <a:ext cx="5863568" cy="4742969"/>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68D28115-A35B-05FB-65C0-B1AF4435DAD2}"/>
              </a:ext>
            </a:extLst>
          </p:cNvPr>
          <p:cNvSpPr txBox="1">
            <a:spLocks noGrp="1"/>
          </p:cNvSpPr>
          <p:nvPr>
            <p:ph type="title"/>
          </p:nvPr>
        </p:nvSpPr>
        <p:spPr>
          <a:xfrm>
            <a:off x="949754" y="411055"/>
            <a:ext cx="10291233" cy="701731"/>
          </a:xfrm>
          <a:prstGeom prst="rect">
            <a:avLst/>
          </a:prstGeom>
          <a:solidFill>
            <a:schemeClr val="accent4">
              <a:lumMod val="20000"/>
              <a:lumOff val="80000"/>
            </a:schemeClr>
          </a:solidFill>
        </p:spPr>
        <p:txBody>
          <a:bodyPr wrap="square" rtlCol="0">
            <a:spAutoFit/>
          </a:bodyPr>
          <a:lstStyle/>
          <a:p>
            <a:pPr algn="ctr" defTabSz="1219170">
              <a:buClrTx/>
              <a:buSzTx/>
              <a:defRPr/>
            </a:pPr>
            <a:r>
              <a:rPr lang="en-US" b="1" dirty="0">
                <a:solidFill>
                  <a:srgbClr val="002060"/>
                </a:solidFill>
                <a:latin typeface="Cambria" panose="02040503050406030204" pitchFamily="18" charset="0"/>
                <a:ea typeface="Cambria" panose="02040503050406030204" pitchFamily="18" charset="0"/>
                <a:cs typeface="Arial" panose="020B0604020202020204" pitchFamily="34" charset="0"/>
              </a:rPr>
              <a:t>2. Quan </a:t>
            </a:r>
            <a:r>
              <a:rPr lang="en-US" b="1" dirty="0" err="1">
                <a:solidFill>
                  <a:srgbClr val="002060"/>
                </a:solidFill>
                <a:latin typeface="Cambria" panose="02040503050406030204" pitchFamily="18" charset="0"/>
                <a:ea typeface="Cambria" panose="02040503050406030204" pitchFamily="18" charset="0"/>
                <a:cs typeface="Arial" panose="020B0604020202020204" pitchFamily="34" charset="0"/>
              </a:rPr>
              <a:t>sát</a:t>
            </a:r>
            <a:r>
              <a:rPr lang="en-US"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rgbClr val="002060"/>
                </a:solidFill>
                <a:latin typeface="Cambria" panose="02040503050406030204" pitchFamily="18" charset="0"/>
                <a:ea typeface="Cambria" panose="02040503050406030204" pitchFamily="18" charset="0"/>
                <a:cs typeface="Arial" panose="020B0604020202020204" pitchFamily="34" charset="0"/>
              </a:rPr>
              <a:t>tranh</a:t>
            </a:r>
            <a:r>
              <a:rPr lang="en-US"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rgbClr val="002060"/>
                </a:solidFill>
                <a:latin typeface="Cambria" panose="02040503050406030204" pitchFamily="18" charset="0"/>
                <a:ea typeface="Cambria" panose="02040503050406030204" pitchFamily="18" charset="0"/>
                <a:cs typeface="Arial" panose="020B0604020202020204" pitchFamily="34" charset="0"/>
              </a:rPr>
              <a:t>trả</a:t>
            </a:r>
            <a:r>
              <a:rPr lang="en-US"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rgbClr val="002060"/>
                </a:solidFill>
                <a:latin typeface="Cambria" panose="02040503050406030204" pitchFamily="18" charset="0"/>
                <a:ea typeface="Cambria" panose="02040503050406030204" pitchFamily="18" charset="0"/>
                <a:cs typeface="Arial" panose="020B0604020202020204" pitchFamily="34" charset="0"/>
              </a:rPr>
              <a:t>lời</a:t>
            </a:r>
            <a:r>
              <a:rPr lang="en-US"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b="1" dirty="0" err="1">
                <a:solidFill>
                  <a:srgbClr val="002060"/>
                </a:solidFill>
                <a:latin typeface="Cambria" panose="02040503050406030204" pitchFamily="18" charset="0"/>
                <a:ea typeface="Cambria" panose="02040503050406030204" pitchFamily="18" charset="0"/>
                <a:cs typeface="Arial" panose="020B0604020202020204" pitchFamily="34" charset="0"/>
              </a:rPr>
              <a:t>hỏi</a:t>
            </a:r>
            <a:r>
              <a:rPr lang="en-US" b="1"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b="1"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1D14E-A99F-52C3-9C7D-FB932ACE5A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7A6E74-0537-52A7-4AA5-D7FD4429741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5CB603-6B7E-237B-C817-9BE2D9C756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tretch>
            <a:fillRect/>
          </a:stretch>
        </p:blipFill>
        <p:spPr>
          <a:xfrm>
            <a:off x="2862260" y="842502"/>
            <a:ext cx="6599056" cy="4932348"/>
          </a:xfrm>
          <a:prstGeom prst="rect">
            <a:avLst/>
          </a:prstGeom>
          <a:ln>
            <a:noFill/>
          </a:ln>
          <a:effectLst>
            <a:outerShdw blurRad="292100" dist="139700" dir="2700000" algn="tl" rotWithShape="0">
              <a:srgbClr val="333333">
                <a:alpha val="65000"/>
              </a:srgbClr>
            </a:outerShdw>
          </a:effectLst>
        </p:spPr>
      </p:pic>
      <p:sp>
        <p:nvSpPr>
          <p:cNvPr id="5" name="Google Shape;1045;p15">
            <a:extLst>
              <a:ext uri="{FF2B5EF4-FFF2-40B4-BE49-F238E27FC236}">
                <a16:creationId xmlns:a16="http://schemas.microsoft.com/office/drawing/2014/main" id="{50F8D9EE-76BD-7C7F-A3D9-1B2D75E038DB}"/>
              </a:ext>
            </a:extLst>
          </p:cNvPr>
          <p:cNvSpPr/>
          <p:nvPr/>
        </p:nvSpPr>
        <p:spPr>
          <a:xfrm>
            <a:off x="219713" y="218389"/>
            <a:ext cx="2510972" cy="5266153"/>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884" tIns="60925" rIns="121884" bIns="60925" anchor="ctr" anchorCtr="0">
            <a:noAutofit/>
          </a:bodyPr>
          <a:lstStyle/>
          <a:p>
            <a:pPr algn="ctr" defTabSz="1219048">
              <a:buClr>
                <a:srgbClr val="000000"/>
              </a:buClr>
              <a:defRPr/>
            </a:pPr>
            <a:r>
              <a:rPr lang="en-US" sz="4267" b="1" kern="0" dirty="0">
                <a:solidFill>
                  <a:prstClr val="black"/>
                </a:solidFill>
                <a:latin typeface="Cambria" panose="02040503050406030204" pitchFamily="18" charset="0"/>
                <a:ea typeface="Cambria" panose="02040503050406030204" pitchFamily="18" charset="0"/>
                <a:cs typeface="Arial"/>
                <a:sym typeface="Arial"/>
              </a:rPr>
              <a:t>Khi </a:t>
            </a:r>
            <a:r>
              <a:rPr lang="en-US" sz="4267"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4267" b="1" kern="0" dirty="0">
                <a:solidFill>
                  <a:prstClr val="black"/>
                </a:solidFill>
                <a:latin typeface="Cambria" panose="02040503050406030204" pitchFamily="18" charset="0"/>
                <a:ea typeface="Cambria" panose="02040503050406030204" pitchFamily="18" charset="0"/>
                <a:cs typeface="Arial"/>
                <a:sym typeface="Arial"/>
              </a:rPr>
              <a:t> </a:t>
            </a:r>
            <a:r>
              <a:rPr lang="en-US" sz="4267" b="1" kern="0" dirty="0" err="1">
                <a:solidFill>
                  <a:prstClr val="black"/>
                </a:solidFill>
                <a:latin typeface="Cambria" panose="02040503050406030204" pitchFamily="18" charset="0"/>
                <a:ea typeface="Cambria" panose="02040503050406030204" pitchFamily="18" charset="0"/>
                <a:cs typeface="Arial"/>
                <a:sym typeface="Arial"/>
              </a:rPr>
              <a:t>bị</a:t>
            </a:r>
            <a:r>
              <a:rPr lang="en-US" sz="4267" b="1" kern="0" dirty="0">
                <a:solidFill>
                  <a:prstClr val="black"/>
                </a:solidFill>
                <a:latin typeface="Cambria" panose="02040503050406030204" pitchFamily="18" charset="0"/>
                <a:ea typeface="Cambria" panose="02040503050406030204" pitchFamily="18" charset="0"/>
                <a:cs typeface="Arial"/>
                <a:sym typeface="Arial"/>
              </a:rPr>
              <a:t> </a:t>
            </a:r>
            <a:r>
              <a:rPr lang="en-US" sz="4267" b="1" kern="0" dirty="0" err="1">
                <a:solidFill>
                  <a:prstClr val="black"/>
                </a:solidFill>
                <a:latin typeface="Cambria" panose="02040503050406030204" pitchFamily="18" charset="0"/>
                <a:ea typeface="Cambria" panose="02040503050406030204" pitchFamily="18" charset="0"/>
                <a:cs typeface="Arial"/>
                <a:sym typeface="Arial"/>
              </a:rPr>
              <a:t>chào</a:t>
            </a:r>
            <a:r>
              <a:rPr lang="en-US" sz="4267" b="1" kern="0" dirty="0">
                <a:solidFill>
                  <a:prstClr val="black"/>
                </a:solidFill>
                <a:latin typeface="Cambria" panose="02040503050406030204" pitchFamily="18" charset="0"/>
                <a:ea typeface="Cambria" panose="02040503050406030204" pitchFamily="18" charset="0"/>
                <a:cs typeface="Arial"/>
                <a:sym typeface="Arial"/>
              </a:rPr>
              <a:t> </a:t>
            </a:r>
            <a:r>
              <a:rPr lang="en-US" sz="4267" b="1" kern="0" dirty="0" err="1">
                <a:solidFill>
                  <a:prstClr val="black"/>
                </a:solidFill>
                <a:latin typeface="Cambria" panose="02040503050406030204" pitchFamily="18" charset="0"/>
                <a:ea typeface="Cambria" panose="02040503050406030204" pitchFamily="18" charset="0"/>
                <a:cs typeface="Arial"/>
                <a:sym typeface="Arial"/>
              </a:rPr>
              <a:t>cờ</a:t>
            </a:r>
            <a:r>
              <a:rPr lang="en-US" sz="4267" b="1" kern="0" dirty="0">
                <a:solidFill>
                  <a:prstClr val="black"/>
                </a:solidFill>
                <a:latin typeface="Cambria" panose="02040503050406030204" pitchFamily="18" charset="0"/>
                <a:ea typeface="Cambria" panose="02040503050406030204" pitchFamily="18" charset="0"/>
                <a:cs typeface="Arial"/>
                <a:sym typeface="Arial"/>
              </a:rPr>
              <a:t>, </a:t>
            </a:r>
            <a:r>
              <a:rPr lang="en-US" sz="4267" b="1" kern="0" dirty="0" err="1">
                <a:solidFill>
                  <a:prstClr val="black"/>
                </a:solidFill>
                <a:latin typeface="Cambria" panose="02040503050406030204" pitchFamily="18" charset="0"/>
                <a:ea typeface="Cambria" panose="02040503050406030204" pitchFamily="18" charset="0"/>
                <a:cs typeface="Arial"/>
                <a:sym typeface="Arial"/>
              </a:rPr>
              <a:t>em</a:t>
            </a:r>
            <a:r>
              <a:rPr lang="en-US" sz="4267" b="1" kern="0" dirty="0">
                <a:solidFill>
                  <a:prstClr val="black"/>
                </a:solidFill>
                <a:latin typeface="Cambria" panose="02040503050406030204" pitchFamily="18" charset="0"/>
                <a:ea typeface="Cambria" panose="02040503050406030204" pitchFamily="18" charset="0"/>
                <a:cs typeface="Arial"/>
                <a:sym typeface="Arial"/>
              </a:rPr>
              <a:t> </a:t>
            </a:r>
            <a:r>
              <a:rPr lang="en-US" sz="4267" b="1" kern="0" dirty="0" err="1">
                <a:solidFill>
                  <a:prstClr val="black"/>
                </a:solidFill>
                <a:latin typeface="Cambria" panose="02040503050406030204" pitchFamily="18" charset="0"/>
                <a:ea typeface="Cambria" panose="02040503050406030204" pitchFamily="18" charset="0"/>
                <a:cs typeface="Arial"/>
                <a:sym typeface="Arial"/>
              </a:rPr>
              <a:t>cần</a:t>
            </a:r>
            <a:r>
              <a:rPr lang="en-US" sz="4267" b="1" kern="0" dirty="0">
                <a:solidFill>
                  <a:prstClr val="black"/>
                </a:solidFill>
                <a:latin typeface="Cambria" panose="02040503050406030204" pitchFamily="18" charset="0"/>
                <a:ea typeface="Cambria" panose="02040503050406030204" pitchFamily="18" charset="0"/>
                <a:cs typeface="Arial"/>
                <a:sym typeface="Arial"/>
              </a:rPr>
              <a:t> </a:t>
            </a:r>
            <a:r>
              <a:rPr lang="en-US" sz="4267"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4267" b="1" kern="0" dirty="0">
                <a:solidFill>
                  <a:prstClr val="black"/>
                </a:solidFill>
                <a:latin typeface="Cambria" panose="02040503050406030204" pitchFamily="18" charset="0"/>
                <a:ea typeface="Cambria" panose="02040503050406030204" pitchFamily="18" charset="0"/>
                <a:cs typeface="Arial"/>
                <a:sym typeface="Arial"/>
              </a:rPr>
              <a:t> </a:t>
            </a:r>
            <a:r>
              <a:rPr lang="en-US" sz="4267" b="1" kern="0" dirty="0" err="1">
                <a:solidFill>
                  <a:prstClr val="black"/>
                </a:solidFill>
                <a:latin typeface="Cambria" panose="02040503050406030204" pitchFamily="18" charset="0"/>
                <a:ea typeface="Cambria" panose="02040503050406030204" pitchFamily="18" charset="0"/>
                <a:cs typeface="Arial"/>
                <a:sym typeface="Arial"/>
              </a:rPr>
              <a:t>làm</a:t>
            </a:r>
            <a:r>
              <a:rPr lang="en-US" sz="4267" b="1" kern="0" dirty="0">
                <a:solidFill>
                  <a:prstClr val="black"/>
                </a:solidFill>
                <a:latin typeface="Cambria" panose="02040503050406030204" pitchFamily="18" charset="0"/>
                <a:ea typeface="Cambria" panose="02040503050406030204" pitchFamily="18" charset="0"/>
                <a:cs typeface="Arial"/>
                <a:sym typeface="Arial"/>
              </a:rPr>
              <a:t> </a:t>
            </a:r>
            <a:r>
              <a:rPr lang="en-US" sz="4267" b="1" kern="0" dirty="0" err="1">
                <a:solidFill>
                  <a:prstClr val="black"/>
                </a:solidFill>
                <a:latin typeface="Cambria" panose="02040503050406030204" pitchFamily="18" charset="0"/>
                <a:ea typeface="Cambria" panose="02040503050406030204" pitchFamily="18" charset="0"/>
                <a:cs typeface="Arial"/>
                <a:sym typeface="Arial"/>
              </a:rPr>
              <a:t>gì</a:t>
            </a:r>
            <a:r>
              <a:rPr lang="en-US" sz="4267" b="1" kern="0" dirty="0">
                <a:solidFill>
                  <a:prstClr val="black"/>
                </a:solidFill>
                <a:latin typeface="Cambria" panose="02040503050406030204" pitchFamily="18" charset="0"/>
                <a:ea typeface="Cambria" panose="02040503050406030204" pitchFamily="18" charset="0"/>
                <a:cs typeface="Arial"/>
                <a:sym typeface="Arial"/>
              </a:rPr>
              <a:t>?</a:t>
            </a:r>
            <a:endParaRPr sz="4267" b="1" kern="0" dirty="0">
              <a:solidFill>
                <a:prstClr val="black"/>
              </a:solidFill>
              <a:latin typeface="Cambria" panose="02040503050406030204" pitchFamily="18" charset="0"/>
              <a:ea typeface="Cambria" panose="02040503050406030204" pitchFamily="18" charset="0"/>
              <a:cs typeface="Arial"/>
              <a:sym typeface="Arial"/>
            </a:endParaRPr>
          </a:p>
        </p:txBody>
      </p:sp>
      <p:sp>
        <p:nvSpPr>
          <p:cNvPr id="6" name="Google Shape;1045;p15">
            <a:extLst>
              <a:ext uri="{FF2B5EF4-FFF2-40B4-BE49-F238E27FC236}">
                <a16:creationId xmlns:a16="http://schemas.microsoft.com/office/drawing/2014/main" id="{87ADA1BA-FA35-A406-71DE-09F22D64C2F4}"/>
              </a:ext>
            </a:extLst>
          </p:cNvPr>
          <p:cNvSpPr/>
          <p:nvPr/>
        </p:nvSpPr>
        <p:spPr>
          <a:xfrm>
            <a:off x="9592893" y="1436915"/>
            <a:ext cx="2379395" cy="5261428"/>
          </a:xfrm>
          <a:prstGeom prst="roundRect">
            <a:avLst/>
          </a:prstGeom>
          <a:solidFill>
            <a:schemeClr val="accent4">
              <a:lumMod val="20000"/>
              <a:lumOff val="80000"/>
            </a:schemeClr>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21884" tIns="60925" rIns="121884" bIns="60925" anchor="ctr" anchorCtr="0">
            <a:noAutofit/>
          </a:bodyPr>
          <a:lstStyle/>
          <a:p>
            <a:pPr algn="ctr" defTabSz="1219048">
              <a:buClr>
                <a:srgbClr val="000000"/>
              </a:buClr>
              <a:defRPr/>
            </a:pPr>
            <a:r>
              <a:rPr lang="vi-VN" sz="4267" b="1" kern="0">
                <a:solidFill>
                  <a:prstClr val="black"/>
                </a:solidFill>
                <a:latin typeface="Cambria" panose="02040503050406030204" pitchFamily="18" charset="0"/>
                <a:ea typeface="Cambria" panose="02040503050406030204" pitchFamily="18" charset="0"/>
                <a:cs typeface="Arial"/>
                <a:sym typeface="Arial"/>
              </a:rPr>
              <a:t>Khi chào cờ, em cần giữ tư thế như thế nào?</a:t>
            </a:r>
            <a:endParaRPr sz="4267" b="1" kern="0" dirty="0">
              <a:solidFill>
                <a:prstClr val="black"/>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6554303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C8C7-5DC0-1D4D-F0A7-7A80A372F7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F1D9A1-4990-0A88-8EEE-29E74D3550E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8A3B757-601D-DFBD-4B93-EC459756F5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Lst>
          </a:blip>
          <a:stretch>
            <a:fillRect/>
          </a:stretch>
        </p:blipFill>
        <p:spPr>
          <a:xfrm>
            <a:off x="746710" y="858173"/>
            <a:ext cx="6583004" cy="5324912"/>
          </a:xfrm>
          <a:prstGeom prst="rect">
            <a:avLst/>
          </a:prstGeom>
          <a:ln>
            <a:noFill/>
          </a:ln>
          <a:effectLst>
            <a:outerShdw blurRad="292100" dist="139700" dir="2700000" algn="tl" rotWithShape="0">
              <a:srgbClr val="333333">
                <a:alpha val="65000"/>
              </a:srgbClr>
            </a:outerShdw>
          </a:effectLst>
        </p:spPr>
      </p:pic>
      <p:sp>
        <p:nvSpPr>
          <p:cNvPr id="5" name="Google Shape;1045;p15">
            <a:extLst>
              <a:ext uri="{FF2B5EF4-FFF2-40B4-BE49-F238E27FC236}">
                <a16:creationId xmlns:a16="http://schemas.microsoft.com/office/drawing/2014/main" id="{00648982-B737-45ED-E9E8-0BE7BE7D85B8}"/>
              </a:ext>
            </a:extLst>
          </p:cNvPr>
          <p:cNvSpPr/>
          <p:nvPr/>
        </p:nvSpPr>
        <p:spPr>
          <a:xfrm>
            <a:off x="7678057" y="1074058"/>
            <a:ext cx="4013976" cy="5109028"/>
          </a:xfrm>
          <a:prstGeom prst="roundRect">
            <a:avLst/>
          </a:prstGeom>
          <a:solidFill>
            <a:srgbClr val="FFFF00"/>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121884" tIns="60925" rIns="121884" bIns="60925" anchor="ctr" anchorCtr="0">
            <a:noAutofit/>
          </a:bodyPr>
          <a:lstStyle/>
          <a:p>
            <a:pPr algn="ctr" defTabSz="1219048">
              <a:buClr>
                <a:srgbClr val="000000"/>
              </a:buClr>
              <a:defRPr/>
            </a:pPr>
            <a:r>
              <a:rPr lang="vi-VN" sz="5333" b="1" kern="0" dirty="0">
                <a:solidFill>
                  <a:prstClr val="black"/>
                </a:solidFill>
                <a:latin typeface="Cambria" panose="02040503050406030204" pitchFamily="18" charset="0"/>
                <a:ea typeface="Cambria" panose="02040503050406030204" pitchFamily="18" charset="0"/>
                <a:cs typeface="Arial"/>
                <a:sym typeface="Arial"/>
              </a:rPr>
              <a:t>Khi chào cờ, em cần hát quốc ca như thế nào?</a:t>
            </a:r>
            <a:endParaRPr sz="5333" b="1" kern="0" dirty="0">
              <a:solidFill>
                <a:prstClr val="black"/>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08031474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Cambria" panose="02040503050406030204" pitchFamily="18"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mbria" panose="02040503050406030204" pitchFamily="18"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mbria" panose="02040503050406030204" pitchFamily="18" charset="0"/>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Khi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chuẩn</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chào</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cờ</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Cambria" panose="02040503050406030204" pitchFamily="18"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mbria" panose="02040503050406030204" pitchFamily="18"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mbria" panose="02040503050406030204" pitchFamily="18" charset="0"/>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64633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chào cờ, em cần giữ tư thế như thế nào?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Cambria" panose="02040503050406030204" pitchFamily="18" charset="0"/>
                <a:ea typeface="Cambria" panose="02040503050406030204" pitchFamily="18" charset="0"/>
                <a:cs typeface="Arima Madurai" panose="00000500000000000000" pitchFamily="2" charset="0"/>
              </a:rPr>
              <a:t>theå hieän söï thaân thieän, vui veû cuûa caùc baïn trong tranh.</a:t>
            </a:r>
            <a:endParaRPr lang="zh-CN" altLang="en-US" sz="1799" dirty="0">
              <a:solidFill>
                <a:prstClr val="white"/>
              </a:solidFill>
              <a:latin typeface="Cambria" panose="02040503050406030204" pitchFamily="18"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mbria" panose="02040503050406030204" pitchFamily="18"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mbria" panose="02040503050406030204" pitchFamily="18" charset="0"/>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Khi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chào</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cờ</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em</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cần</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hát</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Quốc</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ca to,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rõ</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ràng</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trôi</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chảy</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diễn</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00000"/>
                  </a:solidFill>
                  <a:latin typeface="Cambria" panose="02040503050406030204" pitchFamily="18" charset="0"/>
                  <a:ea typeface="Cambria" panose="02040503050406030204" pitchFamily="18" charset="0"/>
                  <a:cs typeface="Calibri" panose="020F0502020204030204" pitchFamily="34" charset="0"/>
                </a:rPr>
                <a:t>cảm</a:t>
              </a:r>
              <a:r>
                <a:rPr lang="en-US" sz="4400" dirty="0">
                  <a:solidFill>
                    <a:srgbClr val="C00000"/>
                  </a:solidFill>
                  <a:latin typeface="Cambria" panose="02040503050406030204" pitchFamily="18" charset="0"/>
                  <a:ea typeface="Cambria" panose="02040503050406030204" pitchFamily="18"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646331"/>
          </a:xfrm>
          <a:prstGeom prst="rect">
            <a:avLst/>
          </a:prstGeom>
          <a:noFill/>
        </p:spPr>
        <p:txBody>
          <a:bodyPr wrap="square" rtlCol="0">
            <a:spAutoFit/>
          </a:bodyPr>
          <a:lstStyle/>
          <a:p>
            <a:pPr defTabSz="914126"/>
            <a:r>
              <a:rPr lang="en-US" altLang="zh-CN" sz="3600" b="1" dirty="0">
                <a:solidFill>
                  <a:prstClr val="black"/>
                </a:solidFill>
                <a:latin typeface="Cambria" panose="02040503050406030204" pitchFamily="18" charset="0"/>
                <a:ea typeface="Cambria" panose="02040503050406030204" pitchFamily="18" charset="0"/>
              </a:rPr>
              <a:t>3. </a:t>
            </a:r>
            <a:r>
              <a:rPr lang="vi-VN" altLang="zh-CN" sz="3600" b="1" dirty="0">
                <a:solidFill>
                  <a:prstClr val="black"/>
                </a:solidFill>
                <a:latin typeface="Cambria" panose="02040503050406030204" pitchFamily="18" charset="0"/>
                <a:ea typeface="Cambria" panose="02040503050406030204" pitchFamily="18" charset="0"/>
              </a:rPr>
              <a:t>Khi chào cờ, em cần hát quốc ca như thế nào?</a:t>
            </a:r>
            <a:endParaRPr lang="en-US" altLang="zh-CN" sz="3600" b="1" dirty="0">
              <a:solidFill>
                <a:prstClr val="black"/>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9768" y="1920241"/>
            <a:ext cx="4937760" cy="4937760"/>
          </a:xfrm>
          <a:prstGeom prst="rect">
            <a:avLst/>
          </a:prstGeom>
        </p:spPr>
      </p:pic>
      <p:pic>
        <p:nvPicPr>
          <p:cNvPr id="8" name="Picture 7">
            <a:extLst>
              <a:ext uri="{FF2B5EF4-FFF2-40B4-BE49-F238E27FC236}">
                <a16:creationId xmlns:a16="http://schemas.microsoft.com/office/drawing/2014/main" id="{65525E37-9283-4144-A237-D2A98C77D076}"/>
              </a:ext>
            </a:extLst>
          </p:cNvPr>
          <p:cNvPicPr>
            <a:picLocks noChangeAspect="1"/>
          </p:cNvPicPr>
          <p:nvPr/>
        </p:nvPicPr>
        <p:blipFill>
          <a:blip r:embed="rId3"/>
          <a:stretch>
            <a:fillRect/>
          </a:stretch>
        </p:blipFill>
        <p:spPr>
          <a:xfrm>
            <a:off x="3143090" y="912806"/>
            <a:ext cx="3688400" cy="1603387"/>
          </a:xfrm>
          <a:prstGeom prst="rect">
            <a:avLst/>
          </a:prstGeom>
        </p:spPr>
      </p:pic>
      <p:pic>
        <p:nvPicPr>
          <p:cNvPr id="6" name="Picture 5">
            <a:extLst>
              <a:ext uri="{FF2B5EF4-FFF2-40B4-BE49-F238E27FC236}">
                <a16:creationId xmlns:a16="http://schemas.microsoft.com/office/drawing/2014/main" id="{90182C95-B327-648A-8882-540223076695}"/>
              </a:ext>
            </a:extLst>
          </p:cNvPr>
          <p:cNvPicPr>
            <a:picLocks noChangeAspect="1"/>
          </p:cNvPicPr>
          <p:nvPr/>
        </p:nvPicPr>
        <p:blipFill>
          <a:blip r:embed="rId4"/>
          <a:stretch>
            <a:fillRect/>
          </a:stretch>
        </p:blipFill>
        <p:spPr>
          <a:xfrm>
            <a:off x="491919" y="2289672"/>
            <a:ext cx="7687722" cy="31701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571CB-925B-FA97-E36D-6705C457F526}"/>
              </a:ext>
            </a:extLst>
          </p:cNvPr>
          <p:cNvPicPr>
            <a:picLocks noChangeAspect="1"/>
          </p:cNvPicPr>
          <p:nvPr/>
        </p:nvPicPr>
        <p:blipFill rotWithShape="1">
          <a:blip r:embed="rId6"/>
          <a:srcRect l="77" t="2911" b="2911"/>
          <a:stretch/>
        </p:blipFill>
        <p:spPr>
          <a:xfrm>
            <a:off x="0" y="2"/>
            <a:ext cx="12192000" cy="6857998"/>
          </a:xfrm>
          <a:prstGeom prst="rect">
            <a:avLst/>
          </a:prstGeom>
        </p:spPr>
      </p:pic>
      <p:pic>
        <p:nvPicPr>
          <p:cNvPr id="1026" name="Picture 2">
            <a:extLst>
              <a:ext uri="{FF2B5EF4-FFF2-40B4-BE49-F238E27FC236}">
                <a16:creationId xmlns:a16="http://schemas.microsoft.com/office/drawing/2014/main" id="{2318FD05-12B5-19BE-6555-0827980432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222" b="97222" l="10000" r="90000">
                        <a14:foregroundMark x1="41389" y1="6806" x2="54306" y2="5556"/>
                        <a14:foregroundMark x1="54306" y1="5556" x2="55556" y2="6250"/>
                        <a14:foregroundMark x1="52083" y1="2361" x2="52083" y2="2361"/>
                        <a14:foregroundMark x1="42500" y1="89861" x2="43056" y2="97222"/>
                        <a14:foregroundMark x1="36111" y1="31111" x2="33611" y2="32778"/>
                        <a14:foregroundMark x1="36389" y1="31111" x2="35972" y2="32917"/>
                        <a14:foregroundMark x1="36806" y1="30417" x2="39028" y2="34722"/>
                        <a14:foregroundMark x1="38194" y1="30972" x2="39306" y2="34861"/>
                        <a14:foregroundMark x1="54028" y1="30556" x2="55694" y2="35278"/>
                      </a14:backgroundRemoval>
                    </a14:imgEffect>
                  </a14:imgLayer>
                </a14:imgProps>
              </a:ext>
              <a:ext uri="{28A0092B-C50C-407E-A947-70E740481C1C}">
                <a14:useLocalDpi xmlns:a14="http://schemas.microsoft.com/office/drawing/2010/main" val="0"/>
              </a:ext>
            </a:extLst>
          </a:blip>
          <a:srcRect/>
          <a:stretch>
            <a:fillRect/>
          </a:stretch>
        </p:blipFill>
        <p:spPr bwMode="auto">
          <a:xfrm>
            <a:off x="-538909" y="903383"/>
            <a:ext cx="5954617" cy="59546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31C4F5F-6C99-0729-06C0-988F7CA27F31}"/>
              </a:ext>
            </a:extLst>
          </p:cNvPr>
          <p:cNvSpPr/>
          <p:nvPr/>
        </p:nvSpPr>
        <p:spPr>
          <a:xfrm>
            <a:off x="4417764" y="376477"/>
            <a:ext cx="7513503" cy="1793846"/>
          </a:xfrm>
          <a:prstGeom prst="roundRect">
            <a:avLst>
              <a:gd name="adj" fmla="val 35801"/>
            </a:avLst>
          </a:prstGeom>
          <a:solidFill>
            <a:srgbClr val="FFE5FF"/>
          </a:solidFill>
          <a:ln>
            <a:solidFill>
              <a:srgbClr val="F70A58"/>
            </a:solidFill>
          </a:ln>
          <a:effectLst>
            <a:outerShdw dist="190500" dir="5400000" algn="ctr" rotWithShape="0">
              <a:srgbClr val="F70A58"/>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solidFill>
                  <a:srgbClr val="FF0000"/>
                </a:solidFill>
                <a:latin typeface="Cambria" panose="02040503050406030204" pitchFamily="18" charset="0"/>
                <a:ea typeface="Cambria" panose="02040503050406030204" pitchFamily="18" charset="0"/>
              </a:rPr>
              <a:t>Theo </a:t>
            </a:r>
            <a:r>
              <a:rPr lang="en-US" sz="4800" b="1" dirty="0" err="1">
                <a:solidFill>
                  <a:srgbClr val="FF0000"/>
                </a:solidFill>
                <a:latin typeface="Cambria" panose="02040503050406030204" pitchFamily="18" charset="0"/>
                <a:ea typeface="Cambria" panose="02040503050406030204" pitchFamily="18" charset="0"/>
              </a:rPr>
              <a:t>em</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hát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nói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về</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điều</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gì</a:t>
            </a:r>
            <a:r>
              <a:rPr lang="en-US" sz="4800" b="1" dirty="0">
                <a:solidFill>
                  <a:srgbClr val="FF0000"/>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7FACE4F-282D-A19B-AB68-4CA14A74BA6B}"/>
              </a:ext>
            </a:extLst>
          </p:cNvPr>
          <p:cNvSpPr/>
          <p:nvPr/>
        </p:nvSpPr>
        <p:spPr>
          <a:xfrm>
            <a:off x="4483865" y="3119677"/>
            <a:ext cx="7513503" cy="1793846"/>
          </a:xfrm>
          <a:prstGeom prst="roundRect">
            <a:avLst>
              <a:gd name="adj" fmla="val 35801"/>
            </a:avLst>
          </a:prstGeom>
          <a:solidFill>
            <a:srgbClr val="FFE5FF"/>
          </a:solidFill>
          <a:ln>
            <a:solidFill>
              <a:srgbClr val="F70A58"/>
            </a:solidFill>
          </a:ln>
          <a:effectLst>
            <a:outerShdw dist="190500" dir="5400000" algn="ctr" rotWithShape="0">
              <a:srgbClr val="F70A58"/>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Cambria" panose="02040503050406030204" pitchFamily="18" charset="0"/>
                <a:ea typeface="Cambria" panose="02040503050406030204" pitchFamily="18" charset="0"/>
              </a:rPr>
              <a:t>Em </a:t>
            </a:r>
            <a:r>
              <a:rPr lang="en-US" sz="4400" b="1" dirty="0" err="1">
                <a:solidFill>
                  <a:srgbClr val="FF0000"/>
                </a:solidFill>
                <a:latin typeface="Cambria" panose="02040503050406030204" pitchFamily="18" charset="0"/>
                <a:ea typeface="Cambria" panose="02040503050406030204" pitchFamily="18" charset="0"/>
              </a:rPr>
              <a:t>hãy</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nêu</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cảm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xúc</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của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mình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khi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nghe</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bài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hát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đó</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descr="A white underwear on a black background&#10;&#10;AI-generated content may be incorrect.">
            <a:extLst>
              <a:ext uri="{FF2B5EF4-FFF2-40B4-BE49-F238E27FC236}">
                <a16:creationId xmlns:a16="http://schemas.microsoft.com/office/drawing/2014/main" id="{36DEF268-D37B-EA9C-727A-FDBC86B7AA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1131004">
            <a:off x="1961002" y="3269468"/>
            <a:ext cx="553162" cy="211862"/>
          </a:xfrm>
          <a:prstGeom prst="rect">
            <a:avLst/>
          </a:prstGeom>
        </p:spPr>
      </p:pic>
      <p:pic>
        <p:nvPicPr>
          <p:cNvPr id="7" name="1">
            <a:hlinkClick r:id="" action="ppaction://media"/>
            <a:extLst>
              <a:ext uri="{FF2B5EF4-FFF2-40B4-BE49-F238E27FC236}">
                <a16:creationId xmlns:a16="http://schemas.microsoft.com/office/drawing/2014/main" id="{BC73EB87-414D-3FB2-4B27-0C71CAAAE0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96135" y="625819"/>
            <a:ext cx="406400" cy="406400"/>
          </a:xfrm>
          <a:prstGeom prst="rect">
            <a:avLst/>
          </a:prstGeom>
        </p:spPr>
      </p:pic>
      <p:pic>
        <p:nvPicPr>
          <p:cNvPr id="8" name="2">
            <a:hlinkClick r:id="" action="ppaction://media"/>
            <a:extLst>
              <a:ext uri="{FF2B5EF4-FFF2-40B4-BE49-F238E27FC236}">
                <a16:creationId xmlns:a16="http://schemas.microsoft.com/office/drawing/2014/main" id="{E041BBC5-4840-1936-85B2-2E880ABDC7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39354" y="1264797"/>
            <a:ext cx="406400" cy="406400"/>
          </a:xfrm>
          <a:prstGeom prst="rect">
            <a:avLst/>
          </a:prstGeom>
        </p:spPr>
      </p:pic>
    </p:spTree>
    <p:extLst>
      <p:ext uri="{BB962C8B-B14F-4D97-AF65-F5344CB8AC3E}">
        <p14:creationId xmlns:p14="http://schemas.microsoft.com/office/powerpoint/2010/main" val="141174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2610"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1" presetClass="mediacall" presetSubtype="0" fill="hold" nodeType="withEffect">
                                  <p:stCondLst>
                                    <p:cond delay="0"/>
                                  </p:stCondLst>
                                  <p:childTnLst>
                                    <p:cmd type="call" cmd="playFrom(0.0)">
                                      <p:cBhvr>
                                        <p:cTn id="16" dur="33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audio>
              <p:cMediaNode vol="80000">
                <p:cTn id="18" fill="hold" display="0">
                  <p:stCondLst>
                    <p:cond delay="indefinite"/>
                  </p:stCondLst>
                  <p:endCondLst>
                    <p:cond evt="onStopAudio" delay="0">
                      <p:tgtEl>
                        <p:sldTgt/>
                      </p:tgtEl>
                    </p:cond>
                  </p:endCondLst>
                </p:cTn>
                <p:tgtEl>
                  <p:spTgt spid="8"/>
                </p:tgtEl>
              </p:cMediaNode>
            </p:audio>
          </p:childTnLst>
        </p:cTn>
      </p:par>
    </p:tnLst>
    <p:bldLst>
      <p:bldP spid="3"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046988"/>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cs typeface="Arial" panose="020B0604020202020204" pitchFamily="34" charset="0"/>
              </a:rPr>
              <a:t>Cả</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lớp</a:t>
            </a:r>
            <a:r>
              <a:rPr lang="en-US" sz="3200" dirty="0">
                <a:latin typeface="Cambria" panose="02040503050406030204" pitchFamily="18" charset="0"/>
                <a:ea typeface="Cambria" panose="02040503050406030204" pitchFamily="18" charset="0"/>
                <a:cs typeface="Arial" panose="020B0604020202020204" pitchFamily="34" charset="0"/>
              </a:rPr>
              <a:t> </a:t>
            </a:r>
            <a:r>
              <a:rPr lang="vi-VN" sz="3200" dirty="0">
                <a:latin typeface="Cambria" panose="02040503050406030204" pitchFamily="18" charset="0"/>
                <a:ea typeface="Cambria" panose="02040503050406030204" pitchFamily="18" charset="0"/>
                <a:cs typeface="Arial" panose="020B0604020202020204" pitchFamily="34" charset="0"/>
              </a:rPr>
              <a:t>chia ra thành các nhóm (3-4 nhóm). </a:t>
            </a:r>
            <a:r>
              <a:rPr lang="nl-NL" sz="3200" dirty="0">
                <a:latin typeface="Cambria" panose="02040503050406030204" pitchFamily="18" charset="0"/>
                <a:ea typeface="Cambria" panose="02040503050406030204" pitchFamily="18" charset="0"/>
                <a:cs typeface="Arial" panose="020B0604020202020204" pitchFamily="34" charset="0"/>
              </a:rPr>
              <a:t>Lớp trưởng điều hành lễ chào cờ.</a:t>
            </a:r>
            <a:endParaRPr lang="en-US" sz="3200" dirty="0">
              <a:latin typeface="Cambria" panose="02040503050406030204" pitchFamily="18" charset="0"/>
              <a:ea typeface="Cambria" panose="020405030504060302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cs typeface="Arial" panose="020B0604020202020204" pitchFamily="34" charset="0"/>
              </a:rPr>
              <a:t>Mỗi nhóm thực hành l</a:t>
            </a:r>
            <a:r>
              <a:rPr lang="en-US" sz="3200" dirty="0">
                <a:latin typeface="Cambria" panose="02040503050406030204" pitchFamily="18" charset="0"/>
                <a:ea typeface="Cambria" panose="02040503050406030204" pitchFamily="18" charset="0"/>
                <a:cs typeface="Arial" panose="020B0604020202020204" pitchFamily="34" charset="0"/>
              </a:rPr>
              <a:t>à</a:t>
            </a:r>
            <a:r>
              <a:rPr lang="vi-VN" sz="3200" dirty="0">
                <a:latin typeface="Cambria" panose="02040503050406030204" pitchFamily="18" charset="0"/>
                <a:ea typeface="Cambria" panose="02040503050406030204" pitchFamily="18" charset="0"/>
                <a:cs typeface="Arial" panose="020B0604020202020204" pitchFamily="34" charset="0"/>
              </a:rPr>
              <a:t>m lễ chào cờ và hát Quốc ca 1 lượt.</a:t>
            </a:r>
            <a:endParaRPr lang="en-US" sz="3200" dirty="0">
              <a:latin typeface="Cambria" panose="02040503050406030204" pitchFamily="18" charset="0"/>
              <a:ea typeface="Cambria" panose="02040503050406030204" pitchFamily="18"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Cambria" panose="02040503050406030204" pitchFamily="18" charset="0"/>
                <a:ea typeface="Cambria" panose="020405030504060302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322894" y="385132"/>
            <a:ext cx="3698700" cy="1559064"/>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724480" y="1156131"/>
            <a:ext cx="2532724" cy="1239092"/>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6483" y="105169"/>
            <a:ext cx="3014359" cy="1270603"/>
          </a:xfrm>
          <a:prstGeom prst="rect">
            <a:avLst/>
          </a:prstGeom>
        </p:spPr>
      </p:pic>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2449" y="-297965"/>
            <a:ext cx="6924956" cy="42757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899BE10-00C2-1AE7-9B1C-66C74A318600}"/>
              </a:ext>
            </a:extLst>
          </p:cNvPr>
          <p:cNvPicPr>
            <a:picLocks noChangeAspect="1"/>
          </p:cNvPicPr>
          <p:nvPr/>
        </p:nvPicPr>
        <p:blipFill>
          <a:blip r:embed="rId9"/>
          <a:stretch>
            <a:fillRect/>
          </a:stretch>
        </p:blipFill>
        <p:spPr>
          <a:xfrm>
            <a:off x="140728" y="222092"/>
            <a:ext cx="4663844" cy="3816427"/>
          </a:xfrm>
          <a:prstGeom prst="rect">
            <a:avLst/>
          </a:prstGeom>
        </p:spPr>
      </p:pic>
      <p:pic>
        <p:nvPicPr>
          <p:cNvPr id="6" name="Picture 5">
            <a:extLst>
              <a:ext uri="{FF2B5EF4-FFF2-40B4-BE49-F238E27FC236}">
                <a16:creationId xmlns:a16="http://schemas.microsoft.com/office/drawing/2014/main" id="{5A24B317-BAA1-E534-465B-4493B314EEE1}"/>
              </a:ext>
            </a:extLst>
          </p:cNvPr>
          <p:cNvPicPr>
            <a:picLocks noChangeAspect="1"/>
          </p:cNvPicPr>
          <p:nvPr/>
        </p:nvPicPr>
        <p:blipFill>
          <a:blip r:embed="rId10"/>
          <a:stretch>
            <a:fillRect/>
          </a:stretch>
        </p:blipFill>
        <p:spPr>
          <a:xfrm>
            <a:off x="3838783" y="3272328"/>
            <a:ext cx="8065707" cy="3694496"/>
          </a:xfrm>
          <a:prstGeom prst="rect">
            <a:avLst/>
          </a:prstGeom>
        </p:spPr>
      </p:pic>
      <p:pic>
        <p:nvPicPr>
          <p:cNvPr id="4" name="Picture 3" descr="A cartoon of a child and child&#10;&#10;AI-generated content may be incorrect.">
            <a:extLst>
              <a:ext uri="{FF2B5EF4-FFF2-40B4-BE49-F238E27FC236}">
                <a16:creationId xmlns:a16="http://schemas.microsoft.com/office/drawing/2014/main" id="{EB8E4C3C-107D-A95D-BEC8-806843A7F2F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125730" y="2743200"/>
            <a:ext cx="3877416" cy="4348716"/>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1000" fill="hold"/>
                                            <p:tgtEl>
                                              <p:spTgt spid="24"/>
                                            </p:tgtEl>
                                            <p:attrNameLst>
                                              <p:attrName>ppt_x</p:attrName>
                                            </p:attrNameLst>
                                          </p:cBhvr>
                                          <p:tavLst>
                                            <p:tav tm="0">
                                              <p:val>
                                                <p:strVal val="#ppt_x"/>
                                              </p:val>
                                            </p:tav>
                                            <p:tav tm="100000">
                                              <p:val>
                                                <p:strVal val="#ppt_x"/>
                                              </p:val>
                                            </p:tav>
                                          </p:tavLst>
                                        </p:anim>
                                        <p:anim calcmode="lin" valueType="num">
                                          <p:cBhvr additive="base">
                                            <p:cTn id="11"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15" name="uỷn.wav"/>
                                            </p:tgtEl>
                                          </p:cMediaNode>
                                        </p:audio>
                                      </p:subTnLst>
                                    </p:cTn>
                                  </p:par>
                                  <p:par>
                                    <p:cTn id="12" presetID="2" presetClass="entr" presetSubtype="4"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ppt_x"/>
                                              </p:val>
                                            </p:tav>
                                            <p:tav tm="100000">
                                              <p:val>
                                                <p:strVal val="#ppt_x"/>
                                              </p:val>
                                            </p:tav>
                                          </p:tavLst>
                                        </p:anim>
                                        <p:anim calcmode="lin" valueType="num">
                                          <p:cBhvr additive="base">
                                            <p:cTn id="15"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5" name="uỷn.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2571CB-925B-FA97-E36D-6705C457F526}"/>
              </a:ext>
            </a:extLst>
          </p:cNvPr>
          <p:cNvPicPr>
            <a:picLocks noChangeAspect="1"/>
          </p:cNvPicPr>
          <p:nvPr/>
        </p:nvPicPr>
        <p:blipFill rotWithShape="1">
          <a:blip r:embed="rId2"/>
          <a:srcRect l="77" t="2911" b="2911"/>
          <a:stretch/>
        </p:blipFill>
        <p:spPr>
          <a:xfrm>
            <a:off x="0" y="2"/>
            <a:ext cx="12192000" cy="6857998"/>
          </a:xfrm>
          <a:prstGeom prst="rect">
            <a:avLst/>
          </a:prstGeom>
        </p:spPr>
      </p:pic>
      <p:pic>
        <p:nvPicPr>
          <p:cNvPr id="1026" name="Picture 2">
            <a:extLst>
              <a:ext uri="{FF2B5EF4-FFF2-40B4-BE49-F238E27FC236}">
                <a16:creationId xmlns:a16="http://schemas.microsoft.com/office/drawing/2014/main" id="{2318FD05-12B5-19BE-6555-0827980432A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22" b="97222" l="10000" r="90000">
                        <a14:foregroundMark x1="41389" y1="6806" x2="54306" y2="5556"/>
                        <a14:foregroundMark x1="54306" y1="5556" x2="55556" y2="6250"/>
                        <a14:foregroundMark x1="52083" y1="2361" x2="52083" y2="2361"/>
                        <a14:foregroundMark x1="42500" y1="89861" x2="43056" y2="97222"/>
                        <a14:foregroundMark x1="36111" y1="31111" x2="33611" y2="32778"/>
                        <a14:foregroundMark x1="36389" y1="31111" x2="35972" y2="32917"/>
                        <a14:foregroundMark x1="36806" y1="30417" x2="39028" y2="34722"/>
                        <a14:foregroundMark x1="38194" y1="30972" x2="39306" y2="34861"/>
                        <a14:foregroundMark x1="54028" y1="30556" x2="55694" y2="35278"/>
                      </a14:backgroundRemoval>
                    </a14:imgEffect>
                  </a14:imgLayer>
                </a14:imgProps>
              </a:ext>
              <a:ext uri="{28A0092B-C50C-407E-A947-70E740481C1C}">
                <a14:useLocalDpi xmlns:a14="http://schemas.microsoft.com/office/drawing/2010/main" val="0"/>
              </a:ext>
            </a:extLst>
          </a:blip>
          <a:srcRect/>
          <a:stretch>
            <a:fillRect/>
          </a:stretch>
        </p:blipFill>
        <p:spPr bwMode="auto">
          <a:xfrm>
            <a:off x="-538909" y="903383"/>
            <a:ext cx="5954617" cy="59546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31C4F5F-6C99-0729-06C0-988F7CA27F31}"/>
              </a:ext>
            </a:extLst>
          </p:cNvPr>
          <p:cNvSpPr/>
          <p:nvPr/>
        </p:nvSpPr>
        <p:spPr>
          <a:xfrm>
            <a:off x="4527933" y="1246809"/>
            <a:ext cx="7513503" cy="3336207"/>
          </a:xfrm>
          <a:prstGeom prst="roundRect">
            <a:avLst>
              <a:gd name="adj" fmla="val 35801"/>
            </a:avLst>
          </a:prstGeom>
          <a:solidFill>
            <a:srgbClr val="FFE5FF"/>
          </a:solidFill>
          <a:ln>
            <a:solidFill>
              <a:srgbClr val="F70A58"/>
            </a:solidFill>
          </a:ln>
          <a:effectLst>
            <a:outerShdw dist="190500" dir="5400000" algn="ctr" rotWithShape="0">
              <a:srgbClr val="F70A58"/>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Tìm</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Quốc</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hiệu</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Quốc</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kì</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Quốc</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ca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Việt</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105533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a:solidFill>
            <a:schemeClr val="accent4">
              <a:lumMod val="20000"/>
              <a:lumOff val="80000"/>
            </a:schemeClr>
          </a:solidFill>
        </p:grpSpPr>
        <p:sp>
          <p:nvSpPr>
            <p:cNvPr id="16" name="Google Shape;1244;p45"/>
            <p:cNvSpPr/>
            <p:nvPr/>
          </p:nvSpPr>
          <p:spPr>
            <a:xfrm>
              <a:off x="3326044" y="440401"/>
              <a:ext cx="5437491" cy="584776"/>
            </a:xfrm>
            <a:prstGeom prst="hexagon">
              <a:avLst>
                <a:gd name="adj" fmla="val 25000"/>
                <a:gd name="vf" fmla="val 115470"/>
              </a:avLst>
            </a:pr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1. </a:t>
              </a:r>
              <a:r>
                <a:rPr lang="en-US" sz="32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Đọc</a:t>
              </a: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đoạn</a:t>
              </a: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hội</a:t>
              </a: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thoại</a:t>
              </a: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và</a:t>
              </a: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trả</a:t>
              </a: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lời</a:t>
              </a: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câu</a:t>
              </a: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 </a:t>
              </a:r>
              <a:r>
                <a:rPr lang="en-US" sz="3200" b="1" i="0" dirty="0" err="1">
                  <a:solidFill>
                    <a:srgbClr val="FF0000"/>
                  </a:solidFill>
                  <a:effectLst/>
                  <a:latin typeface="Cambria" panose="02040503050406030204" pitchFamily="18" charset="0"/>
                  <a:ea typeface="Cambria" panose="02040503050406030204" pitchFamily="18" charset="0"/>
                  <a:cs typeface="Arial" panose="020B0604020202020204" pitchFamily="34" charset="0"/>
                </a:rPr>
                <a:t>hỏi</a:t>
              </a:r>
              <a:r>
                <a:rPr lang="en-US" sz="3200" b="1" i="0" dirty="0">
                  <a:solidFill>
                    <a:srgbClr val="FF0000"/>
                  </a:solidFill>
                  <a:effectLst/>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0" name="Rectangle 19">
            <a:extLst>
              <a:ext uri="{FF2B5EF4-FFF2-40B4-BE49-F238E27FC236}">
                <a16:creationId xmlns:a16="http://schemas.microsoft.com/office/drawing/2014/main" id="{9011D242-FE08-4E02-81D3-ADDD90A1F234}"/>
              </a:ext>
            </a:extLst>
          </p:cNvPr>
          <p:cNvSpPr/>
          <p:nvPr/>
        </p:nvSpPr>
        <p:spPr>
          <a:xfrm>
            <a:off x="691116" y="1008212"/>
            <a:ext cx="109621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Ghim câu chuyện">
            <a:extLst>
              <a:ext uri="{FF2B5EF4-FFF2-40B4-BE49-F238E27FC236}">
                <a16:creationId xmlns:a16="http://schemas.microsoft.com/office/drawing/2014/main" id="{E5450FE4-E6DC-4021-FDCC-BF128D95F0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3" b="94565" l="4891" r="89946">
                        <a14:foregroundMark x1="5163" y1="24864" x2="11005" y2="33832"/>
                        <a14:foregroundMark x1="11005" y1="33832" x2="11005" y2="35870"/>
                        <a14:foregroundMark x1="19701" y1="90489" x2="51359" y2="92527"/>
                        <a14:foregroundMark x1="51359" y1="92527" x2="79891" y2="91848"/>
                        <a14:foregroundMark x1="37636" y1="93750" x2="58832" y2="94565"/>
                      </a14:backgroundRemoval>
                    </a14:imgEffect>
                  </a14:imgLayer>
                </a14:imgProps>
              </a:ext>
              <a:ext uri="{28A0092B-C50C-407E-A947-70E740481C1C}">
                <a14:useLocalDpi xmlns:a14="http://schemas.microsoft.com/office/drawing/2010/main" val="0"/>
              </a:ext>
            </a:extLst>
          </a:blip>
          <a:srcRect/>
          <a:stretch>
            <a:fillRect/>
          </a:stretch>
        </p:blipFill>
        <p:spPr bwMode="auto">
          <a:xfrm>
            <a:off x="-118730" y="2594344"/>
            <a:ext cx="4423144" cy="44231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60AADD3-5C98-5A5A-EEB6-A3B5FEFA943A}"/>
              </a:ext>
            </a:extLst>
          </p:cNvPr>
          <p:cNvSpPr/>
          <p:nvPr/>
        </p:nvSpPr>
        <p:spPr>
          <a:xfrm flipH="1">
            <a:off x="2952973" y="376333"/>
            <a:ext cx="6670300" cy="708385"/>
          </a:xfrm>
          <a:prstGeom prst="roundRect">
            <a:avLst/>
          </a:prstGeom>
          <a:solidFill>
            <a:schemeClr val="accent6">
              <a:lumMod val="20000"/>
              <a:lumOff val="8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Quốc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nước</a:t>
            </a:r>
            <a:r>
              <a:rPr lang="en-US" sz="3600" b="1" dirty="0">
                <a:solidFill>
                  <a:srgbClr val="002060"/>
                </a:solidFill>
                <a:latin typeface="Cambria" panose="02040503050406030204" pitchFamily="18" charset="0"/>
                <a:ea typeface="Cambria" panose="02040503050406030204" pitchFamily="18" charset="0"/>
              </a:rPr>
              <a:t> ta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gì</a:t>
            </a:r>
            <a:r>
              <a:rPr lang="en-US" sz="3600" b="1"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8CE951C9-D17F-A37C-5D09-5526B54958F4}"/>
              </a:ext>
            </a:extLst>
          </p:cNvPr>
          <p:cNvSpPr/>
          <p:nvPr/>
        </p:nvSpPr>
        <p:spPr>
          <a:xfrm flipH="1">
            <a:off x="4853256" y="1420147"/>
            <a:ext cx="6968569" cy="708386"/>
          </a:xfrm>
          <a:prstGeom prst="roundRect">
            <a:avLst/>
          </a:prstGeom>
          <a:solidFill>
            <a:schemeClr val="accent6">
              <a:lumMod val="20000"/>
              <a:lumOff val="8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 Hãy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kì</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Việt</a:t>
            </a:r>
            <a:r>
              <a:rPr lang="en-US" sz="3600" b="1" dirty="0">
                <a:solidFill>
                  <a:srgbClr val="002060"/>
                </a:solidFill>
                <a:latin typeface="Cambria" panose="02040503050406030204" pitchFamily="18" charset="0"/>
                <a:ea typeface="Cambria" panose="02040503050406030204" pitchFamily="18" charset="0"/>
              </a:rPr>
              <a:t> Nam</a:t>
            </a:r>
          </a:p>
        </p:txBody>
      </p:sp>
      <p:sp>
        <p:nvSpPr>
          <p:cNvPr id="13" name="Rectangle: Rounded Corners 12">
            <a:extLst>
              <a:ext uri="{FF2B5EF4-FFF2-40B4-BE49-F238E27FC236}">
                <a16:creationId xmlns:a16="http://schemas.microsoft.com/office/drawing/2014/main" id="{914F9F06-7232-A932-1C93-BFBA3958965F}"/>
              </a:ext>
            </a:extLst>
          </p:cNvPr>
          <p:cNvSpPr/>
          <p:nvPr/>
        </p:nvSpPr>
        <p:spPr>
          <a:xfrm flipH="1">
            <a:off x="3474618" y="2368533"/>
            <a:ext cx="6583940" cy="1066009"/>
          </a:xfrm>
          <a:prstGeom prst="roundRect">
            <a:avLst/>
          </a:prstGeom>
          <a:solidFill>
            <a:schemeClr val="accent6">
              <a:lumMod val="20000"/>
              <a:lumOff val="8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3.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Quốc</a:t>
            </a:r>
            <a:r>
              <a:rPr lang="en-US" sz="3600" b="1" dirty="0">
                <a:solidFill>
                  <a:srgbClr val="002060"/>
                </a:solidFill>
                <a:latin typeface="Cambria" panose="02040503050406030204" pitchFamily="18" charset="0"/>
                <a:ea typeface="Cambria" panose="02040503050406030204" pitchFamily="18" charset="0"/>
              </a:rPr>
              <a:t> ca </a:t>
            </a:r>
            <a:r>
              <a:rPr lang="en-US" sz="3600" b="1" dirty="0" err="1">
                <a:solidFill>
                  <a:srgbClr val="002060"/>
                </a:solidFill>
                <a:latin typeface="Cambria" panose="02040503050406030204" pitchFamily="18" charset="0"/>
                <a:ea typeface="Cambria" panose="02040503050406030204" pitchFamily="18" charset="0"/>
              </a:rPr>
              <a:t>Việt</a:t>
            </a:r>
            <a:r>
              <a:rPr lang="en-US" sz="3600" b="1" dirty="0">
                <a:solidFill>
                  <a:srgbClr val="002060"/>
                </a:solidFill>
                <a:latin typeface="Cambria" panose="02040503050406030204" pitchFamily="18" charset="0"/>
                <a:ea typeface="Cambria" panose="02040503050406030204" pitchFamily="18" charset="0"/>
              </a:rPr>
              <a:t> Nam</a:t>
            </a:r>
          </a:p>
        </p:txBody>
      </p:sp>
      <p:sp>
        <p:nvSpPr>
          <p:cNvPr id="14" name="Rectangle: Rounded Corners 13">
            <a:extLst>
              <a:ext uri="{FF2B5EF4-FFF2-40B4-BE49-F238E27FC236}">
                <a16:creationId xmlns:a16="http://schemas.microsoft.com/office/drawing/2014/main" id="{30AF2F5F-E96B-F4CA-B66E-F263E35C5BAF}"/>
              </a:ext>
            </a:extLst>
          </p:cNvPr>
          <p:cNvSpPr/>
          <p:nvPr/>
        </p:nvSpPr>
        <p:spPr>
          <a:xfrm flipH="1">
            <a:off x="5151525" y="3807482"/>
            <a:ext cx="6670300" cy="1066009"/>
          </a:xfrm>
          <a:prstGeom prst="roundRect">
            <a:avLst/>
          </a:prstGeom>
          <a:solidFill>
            <a:schemeClr val="accent6">
              <a:lumMod val="20000"/>
              <a:lumOff val="80000"/>
            </a:schemeClr>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4. Vì sao phải nghiêm trang khi chào cờ và hát Quốc ca</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rId15"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6"/>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Cambria" panose="02040503050406030204" pitchFamily="18" charset="0"/>
                <a:ea typeface="Cambria" panose="02040503050406030204" pitchFamily="18" charset="0"/>
                <a:cs typeface="Arima Madurai" panose="00000500000000000000" pitchFamily="2" charset="0"/>
              </a:rPr>
              <a:t>theå hieän söï thaân thieän, vui veû cuûa caùc baïn trong tranh.</a:t>
            </a:r>
            <a:endParaRPr lang="zh-CN" altLang="en-US" sz="1799" dirty="0">
              <a:solidFill>
                <a:prstClr val="white"/>
              </a:solidFill>
              <a:latin typeface="Cambria" panose="02040503050406030204" pitchFamily="18"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mbria" panose="02040503050406030204" pitchFamily="18"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mbria" panose="02040503050406030204" pitchFamily="18" charset="0"/>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algn="just" defTabSz="914126">
                <a:buFont typeface="Arial" panose="020B0604020202020204" pitchFamily="34" charset="0"/>
                <a:buChar char="•"/>
              </a:pPr>
              <a:endPar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defTabSz="914126">
                <a:buFont typeface="Arial" panose="020B0604020202020204" pitchFamily="34" charset="0"/>
                <a:buChar char="•"/>
              </a:pPr>
              <a:r>
                <a:rPr lang="vi-VN" sz="4000" dirty="0">
                  <a:solidFill>
                    <a:srgbClr val="C00000"/>
                  </a:solidFill>
                  <a:latin typeface="Cambria" panose="02040503050406030204" pitchFamily="18" charset="0"/>
                  <a:ea typeface="Cambria" panose="02040503050406030204" pitchFamily="18" charset="0"/>
                  <a:cs typeface="Calibri" panose="020F0502020204030204" pitchFamily="34" charset="0"/>
                </a:rPr>
                <a:t>Quốc hiệu là tên một nước.</a:t>
              </a:r>
              <a:endPar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defTabSz="914126">
                <a:buFont typeface="Arial" panose="020B0604020202020204" pitchFamily="34" charset="0"/>
                <a:buChar char="•"/>
              </a:pPr>
              <a:r>
                <a:rPr lang="vi-VN" sz="4000" dirty="0">
                  <a:solidFill>
                    <a:srgbClr val="C00000"/>
                  </a:solidFill>
                  <a:latin typeface="Cambria" panose="02040503050406030204" pitchFamily="18" charset="0"/>
                  <a:ea typeface="Cambria" panose="02040503050406030204" pitchFamily="18" charset="0"/>
                  <a:cs typeface="Calibri" panose="020F0502020204030204" pitchFamily="34" charset="0"/>
                </a:rPr>
                <a:t>Quốc hiệu của nước ta là nước Cộng hoà xã hội chủ nghĩa Việt Nam</a:t>
              </a:r>
            </a:p>
            <a:p>
              <a:pPr algn="just" defTabSz="914126"/>
              <a:endParaRPr lang="en-US" sz="4000"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mbria" panose="02040503050406030204" pitchFamily="18" charset="0"/>
                <a:ea typeface="Cambria" panose="02040503050406030204" pitchFamily="18" charset="0"/>
              </a:rPr>
              <a:t>Quay </a:t>
            </a:r>
            <a:r>
              <a:rPr lang="en-US" sz="2399">
                <a:solidFill>
                  <a:prstClr val="white"/>
                </a:solidFill>
                <a:latin typeface="Cambria" panose="02040503050406030204" pitchFamily="18" charset="0"/>
                <a:ea typeface="Cambria" panose="02040503050406030204" pitchFamily="18" charset="0"/>
              </a:rPr>
              <a:t>về</a:t>
            </a:r>
            <a:endParaRPr lang="en-US" sz="2399" dirty="0">
              <a:solidFill>
                <a:prstClr val="white"/>
              </a:solidFill>
              <a:latin typeface="Cambria" panose="02040503050406030204" pitchFamily="18" charset="0"/>
              <a:ea typeface="Cambria" panose="02040503050406030204" pitchFamily="18" charset="0"/>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mbria" panose="02040503050406030204" pitchFamily="18" charset="0"/>
                <a:ea typeface="Cambria" panose="02040503050406030204" pitchFamily="18" charset="0"/>
              </a:rPr>
              <a:t>1. </a:t>
            </a:r>
            <a:r>
              <a:rPr lang="vi-VN" altLang="zh-CN" sz="4400" b="1" dirty="0">
                <a:solidFill>
                  <a:prstClr val="black"/>
                </a:solidFill>
                <a:latin typeface="Cambria" panose="02040503050406030204" pitchFamily="18" charset="0"/>
                <a:ea typeface="Cambria" panose="02040503050406030204" pitchFamily="18" charset="0"/>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Cambria" panose="02040503050406030204" pitchFamily="18" charset="0"/>
                <a:ea typeface="Cambria" panose="02040503050406030204" pitchFamily="18" charset="0"/>
                <a:cs typeface="Arima Madurai" panose="00000500000000000000" pitchFamily="2" charset="0"/>
              </a:rPr>
              <a:t>theå hieän söï thaân thieän, vui veû cuûa caùc baïn trong tranh.</a:t>
            </a:r>
            <a:endParaRPr lang="zh-CN" altLang="en-US" sz="1799" dirty="0">
              <a:solidFill>
                <a:prstClr val="white"/>
              </a:solidFill>
              <a:latin typeface="Cambria" panose="02040503050406030204" pitchFamily="18"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mbria" panose="02040503050406030204" pitchFamily="18" charset="0"/>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mbria" panose="02040503050406030204" pitchFamily="18" charset="0"/>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vi-VN" sz="3600" b="1" i="0" dirty="0">
                  <a:solidFill>
                    <a:srgbClr val="FF0000"/>
                  </a:solidFill>
                  <a:effectLst/>
                  <a:latin typeface="Cambria" panose="02040503050406030204" pitchFamily="18" charset="0"/>
                  <a:ea typeface="Cambria" panose="02040503050406030204" pitchFamily="18" charset="0"/>
                </a:rPr>
                <a:t>Lá cờ đỏ sao vàng là quốc kỳ của nước ta, là biểu tưởng, là hình ảnh để Việt Nam tự tin sánh vai với các quốc gia trên thế giới.</a:t>
              </a:r>
              <a:endParaRPr lang="en-US" sz="3600" dirty="0">
                <a:solidFill>
                  <a:srgbClr val="FF0000"/>
                </a:solidFill>
                <a:latin typeface="Cambria" panose="02040503050406030204" pitchFamily="18" charset="0"/>
                <a:ea typeface="Cambria" panose="02040503050406030204" pitchFamily="18"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mbria" panose="02040503050406030204" pitchFamily="18" charset="0"/>
                <a:ea typeface="Cambria" panose="02040503050406030204" pitchFamily="18" charset="0"/>
              </a:rPr>
              <a:t>2. </a:t>
            </a:r>
            <a:r>
              <a:rPr lang="en-US" altLang="zh-CN" sz="4800" b="1" dirty="0" err="1">
                <a:solidFill>
                  <a:prstClr val="black"/>
                </a:solidFill>
                <a:latin typeface="Cambria" panose="02040503050406030204" pitchFamily="18" charset="0"/>
                <a:ea typeface="Cambria" panose="02040503050406030204" pitchFamily="18" charset="0"/>
              </a:rPr>
              <a:t>Hãy</a:t>
            </a:r>
            <a:r>
              <a:rPr lang="en-US" altLang="zh-CN" sz="4800" b="1" dirty="0">
                <a:solidFill>
                  <a:prstClr val="black"/>
                </a:solidFill>
                <a:latin typeface="Cambria" panose="02040503050406030204" pitchFamily="18" charset="0"/>
                <a:ea typeface="Cambria" panose="02040503050406030204" pitchFamily="18" charset="0"/>
              </a:rPr>
              <a:t> </a:t>
            </a:r>
            <a:r>
              <a:rPr lang="en-US" altLang="zh-CN" sz="4800" b="1" dirty="0" err="1">
                <a:solidFill>
                  <a:prstClr val="black"/>
                </a:solidFill>
                <a:latin typeface="Cambria" panose="02040503050406030204" pitchFamily="18" charset="0"/>
                <a:ea typeface="Cambria" panose="02040503050406030204" pitchFamily="18" charset="0"/>
              </a:rPr>
              <a:t>mô</a:t>
            </a:r>
            <a:r>
              <a:rPr lang="en-US" altLang="zh-CN" sz="4800" b="1" dirty="0">
                <a:solidFill>
                  <a:prstClr val="black"/>
                </a:solidFill>
                <a:latin typeface="Cambria" panose="02040503050406030204" pitchFamily="18" charset="0"/>
                <a:ea typeface="Cambria" panose="02040503050406030204" pitchFamily="18" charset="0"/>
              </a:rPr>
              <a:t> </a:t>
            </a:r>
            <a:r>
              <a:rPr lang="en-US" altLang="zh-CN" sz="4800" b="1" dirty="0" err="1">
                <a:solidFill>
                  <a:prstClr val="black"/>
                </a:solidFill>
                <a:latin typeface="Cambria" panose="02040503050406030204" pitchFamily="18" charset="0"/>
                <a:ea typeface="Cambria" panose="02040503050406030204" pitchFamily="18" charset="0"/>
              </a:rPr>
              <a:t>tả</a:t>
            </a:r>
            <a:r>
              <a:rPr lang="en-US" altLang="zh-CN" sz="4800" b="1" dirty="0">
                <a:solidFill>
                  <a:prstClr val="black"/>
                </a:solidFill>
                <a:latin typeface="Cambria" panose="02040503050406030204" pitchFamily="18" charset="0"/>
                <a:ea typeface="Cambria" panose="02040503050406030204" pitchFamily="18" charset="0"/>
              </a:rPr>
              <a:t> </a:t>
            </a:r>
            <a:r>
              <a:rPr lang="en-US" altLang="zh-CN" sz="4800" b="1" dirty="0" err="1">
                <a:solidFill>
                  <a:prstClr val="black"/>
                </a:solidFill>
                <a:latin typeface="Cambria" panose="02040503050406030204" pitchFamily="18" charset="0"/>
                <a:ea typeface="Cambria" panose="02040503050406030204" pitchFamily="18" charset="0"/>
              </a:rPr>
              <a:t>Quốc</a:t>
            </a:r>
            <a:r>
              <a:rPr lang="en-US" altLang="zh-CN" sz="4800" b="1" dirty="0">
                <a:solidFill>
                  <a:prstClr val="black"/>
                </a:solidFill>
                <a:latin typeface="Cambria" panose="02040503050406030204" pitchFamily="18" charset="0"/>
                <a:ea typeface="Cambria" panose="02040503050406030204" pitchFamily="18" charset="0"/>
              </a:rPr>
              <a:t> </a:t>
            </a:r>
            <a:r>
              <a:rPr lang="en-US" altLang="zh-CN" sz="4800" b="1" dirty="0" err="1">
                <a:solidFill>
                  <a:prstClr val="black"/>
                </a:solidFill>
                <a:latin typeface="Cambria" panose="02040503050406030204" pitchFamily="18" charset="0"/>
                <a:ea typeface="Cambria" panose="02040503050406030204" pitchFamily="18" charset="0"/>
              </a:rPr>
              <a:t>kì</a:t>
            </a:r>
            <a:r>
              <a:rPr lang="en-US" altLang="zh-CN" sz="4800" b="1" dirty="0">
                <a:solidFill>
                  <a:prstClr val="black"/>
                </a:solidFill>
                <a:latin typeface="Cambria" panose="02040503050406030204" pitchFamily="18" charset="0"/>
                <a:ea typeface="Cambria" panose="02040503050406030204" pitchFamily="18" charset="0"/>
              </a:rPr>
              <a:t> </a:t>
            </a:r>
            <a:r>
              <a:rPr lang="en-US" altLang="zh-CN" sz="4800" b="1" dirty="0" err="1">
                <a:solidFill>
                  <a:prstClr val="black"/>
                </a:solidFill>
                <a:latin typeface="Cambria" panose="02040503050406030204" pitchFamily="18" charset="0"/>
                <a:ea typeface="Cambria" panose="02040503050406030204" pitchFamily="18" charset="0"/>
              </a:rPr>
              <a:t>Việt</a:t>
            </a:r>
            <a:r>
              <a:rPr lang="en-US" altLang="zh-CN" sz="4800" b="1" dirty="0">
                <a:solidFill>
                  <a:prstClr val="black"/>
                </a:solidFill>
                <a:latin typeface="Cambria" panose="02040503050406030204" pitchFamily="18" charset="0"/>
                <a:ea typeface="Cambria" panose="02040503050406030204" pitchFamily="18" charset="0"/>
              </a:rPr>
              <a:t> Nam.</a:t>
            </a:r>
            <a:endParaRPr lang="zh-CN" altLang="en-US" sz="4800" dirty="0">
              <a:solidFill>
                <a:prstClr val="black"/>
              </a:solidFill>
              <a:latin typeface="Cambria" panose="02040503050406030204" pitchFamily="18" charset="0"/>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3">
            <a:hlinkClick r:id="rId9" action="ppaction://hlinksldjump"/>
            <a:extLst>
              <a:ext uri="{FF2B5EF4-FFF2-40B4-BE49-F238E27FC236}">
                <a16:creationId xmlns:a16="http://schemas.microsoft.com/office/drawing/2014/main" id="{C5496E38-6F7F-1707-8E64-50C1B5EE9223}"/>
              </a:ext>
            </a:extLst>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826</Words>
  <Application>Microsoft Office PowerPoint</Application>
  <PresentationFormat>Widescreen</PresentationFormat>
  <Paragraphs>64</Paragraphs>
  <Slides>20</Slides>
  <Notes>8</Notes>
  <HiddenSlides>0</HiddenSlides>
  <MMClips>9</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等线</vt:lpstr>
      <vt:lpstr>等线 Light</vt:lpstr>
      <vt:lpstr>微软雅黑</vt:lpstr>
      <vt:lpstr>Aptos</vt:lpstr>
      <vt:lpstr>Aptos Display</vt:lpstr>
      <vt:lpstr>Arial</vt:lpstr>
      <vt:lpstr>Calibri</vt:lpstr>
      <vt:lpstr>Calibri Light</vt:lpstr>
      <vt:lpstr>Cambria</vt:lpstr>
      <vt:lpstr>Times New Roman</vt:lpstr>
      <vt:lpstr>Office 主题​​</vt:lpstr>
      <vt:lpstr>jeppt.com</vt:lpstr>
      <vt:lpstr>Custom Design</vt:lpstr>
      <vt:lpstr>1_Custom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Quan sát tranh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PHUNG HUONG</cp:lastModifiedBy>
  <cp:revision>54</cp:revision>
  <dcterms:created xsi:type="dcterms:W3CDTF">2022-07-08T01:07:08Z</dcterms:created>
  <dcterms:modified xsi:type="dcterms:W3CDTF">2025-09-08T15:42:24Z</dcterms:modified>
</cp:coreProperties>
</file>