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3661784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5694</TotalTime>
  <Words>1114</Words>
  <Application>Microsoft Office PowerPoint</Application>
  <PresentationFormat>Màn hình rộng</PresentationFormat>
  <Paragraphs>95</Paragraphs>
  <Slides>13</Slides>
  <Notes>2</Notes>
  <HiddenSlides>0</HiddenSlides>
  <MMClips>0</MMClips>
  <ScaleCrop>false</ScaleCrop>
  <HeadingPairs>
    <vt:vector size="6" baseType="variant">
      <vt:variant>
        <vt:lpstr>Phông được Dùng</vt:lpstr>
      </vt:variant>
      <vt:variant>
        <vt:i4>13</vt:i4>
      </vt:variant>
      <vt:variant>
        <vt:lpstr>Chủ đề</vt:lpstr>
      </vt:variant>
      <vt:variant>
        <vt:i4>1</vt:i4>
      </vt:variant>
      <vt:variant>
        <vt:lpstr>Tiêu đề Bản chiếu</vt:lpstr>
      </vt:variant>
      <vt:variant>
        <vt:i4>13</vt:i4>
      </vt:variant>
    </vt:vector>
  </HeadingPairs>
  <TitlesOfParts>
    <vt:vector size="27" baseType="lpstr">
      <vt:lpstr>等线</vt:lpstr>
      <vt:lpstr>Arial</vt:lpstr>
      <vt:lpstr>Calibri</vt:lpstr>
      <vt:lpstr>iCiel Cadena</vt:lpstr>
      <vt:lpstr>SVN-Adam Gorry</vt:lpstr>
      <vt:lpstr>SVN-Androgyne</vt:lpstr>
      <vt:lpstr>SVN-Avo</vt:lpstr>
      <vt:lpstr>SVN-SAF</vt:lpstr>
      <vt:lpstr>Times New Roman</vt:lpstr>
      <vt:lpstr>UTM Avo</vt:lpstr>
      <vt:lpstr>UTM Bienvenue</vt:lpstr>
      <vt:lpstr>UTM HelvetIns</vt:lpstr>
      <vt:lpstr>UVF Salome</vt:lpstr>
      <vt:lpstr>1_Office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phungtuyetnhung30122003@outlook.com.vn</cp:lastModifiedBy>
  <cp:revision>190</cp:revision>
  <dcterms:created xsi:type="dcterms:W3CDTF">2021-11-14T08:33:55Z</dcterms:created>
  <dcterms:modified xsi:type="dcterms:W3CDTF">2025-09-07T06:57:39Z</dcterms:modified>
</cp:coreProperties>
</file>