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3" r:id="rId3"/>
    <p:sldId id="274" r:id="rId4"/>
    <p:sldId id="275" r:id="rId5"/>
    <p:sldId id="276" r:id="rId6"/>
    <p:sldId id="260" r:id="rId7"/>
    <p:sldId id="277" r:id="rId8"/>
    <p:sldId id="278" r:id="rId9"/>
    <p:sldId id="268" r:id="rId10"/>
    <p:sldId id="261" r:id="rId11"/>
    <p:sldId id="4414" r:id="rId12"/>
    <p:sldId id="4415" r:id="rId13"/>
    <p:sldId id="4413" r:id="rId14"/>
    <p:sldId id="4412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19.png"/><Relationship Id="rId25" Type="http://schemas.openxmlformats.org/officeDocument/2006/relationships/image" Target="../media/image30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gif"/><Relationship Id="rId24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23" Type="http://schemas.openxmlformats.org/officeDocument/2006/relationships/image" Target="../media/image28.svg"/><Relationship Id="rId10" Type="http://schemas.openxmlformats.org/officeDocument/2006/relationships/image" Target="../media/image9.png"/><Relationship Id="rId19" Type="http://schemas.openxmlformats.org/officeDocument/2006/relationships/image" Target="../media/image20.png"/><Relationship Id="rId4" Type="http://schemas.microsoft.com/office/2007/relationships/media" Target="../media/media3.mp3"/><Relationship Id="rId9" Type="http://schemas.openxmlformats.org/officeDocument/2006/relationships/image" Target="../media/image8.png"/><Relationship Id="rId14" Type="http://schemas.openxmlformats.org/officeDocument/2006/relationships/slide" Target="slide5.xml"/><Relationship Id="rId22" Type="http://schemas.openxmlformats.org/officeDocument/2006/relationships/image" Target="../media/image23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jpg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11.gif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11.gi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11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4.png"/><Relationship Id="rId18" Type="http://schemas.openxmlformats.org/officeDocument/2006/relationships/image" Target="../media/image51.svg"/><Relationship Id="rId3" Type="http://schemas.openxmlformats.org/officeDocument/2006/relationships/image" Target="../media/image29.png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45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sv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3.png"/><Relationship Id="rId24" Type="http://schemas.openxmlformats.org/officeDocument/2006/relationships/image" Target="../media/image42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41.png"/><Relationship Id="rId10" Type="http://schemas.openxmlformats.org/officeDocument/2006/relationships/image" Target="../media/image43.svg"/><Relationship Id="rId19" Type="http://schemas.openxmlformats.org/officeDocument/2006/relationships/image" Target="../media/image37.png"/><Relationship Id="rId4" Type="http://schemas.openxmlformats.org/officeDocument/2006/relationships/image" Target="../media/image37.svg"/><Relationship Id="rId9" Type="http://schemas.openxmlformats.org/officeDocument/2006/relationships/image" Target="../media/image32.png"/><Relationship Id="rId14" Type="http://schemas.openxmlformats.org/officeDocument/2006/relationships/image" Target="../media/image47.sv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1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164893" y="5021705"/>
            <a:ext cx="11407514" cy="16788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</a:t>
            </a:r>
          </a:p>
          <a:p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một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trong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những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đỉnh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núi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cao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nhất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ở Châu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Âu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về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độ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nổi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bật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của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địa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tại</a:t>
            </a:r>
            <a:r>
              <a:rPr lang="en-US" sz="3200" b="1" dirty="0">
                <a:solidFill>
                  <a:srgbClr val="FF0000"/>
                </a:solidFill>
              </a:rPr>
              <a:t> Hy- </a:t>
            </a:r>
            <a:r>
              <a:rPr lang="en-US" sz="3200" b="1" dirty="0" err="1">
                <a:solidFill>
                  <a:srgbClr val="FF0000"/>
                </a:solidFill>
              </a:rPr>
              <a:t>Lạp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1723869" y="5686425"/>
            <a:ext cx="9788577" cy="1059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0" i="0" dirty="0" err="1">
                <a:solidFill>
                  <a:srgbClr val="1F1F1F"/>
                </a:solidFill>
                <a:effectLst/>
                <a:latin typeface="Google Sans"/>
              </a:rPr>
              <a:t>nằm</a:t>
            </a:r>
            <a:r>
              <a:rPr lang="en-US" sz="32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1F1F1F"/>
                </a:solidFill>
                <a:effectLst/>
                <a:latin typeface="Google Sans"/>
              </a:rPr>
              <a:t>trên</a:t>
            </a:r>
            <a:r>
              <a:rPr lang="en-US" sz="32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1F1F1F"/>
                </a:solidFill>
                <a:effectLst/>
                <a:latin typeface="Google Sans"/>
              </a:rPr>
              <a:t>biên</a:t>
            </a:r>
            <a:r>
              <a:rPr lang="en-US" sz="32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US" sz="3200" b="0" i="0" dirty="0" err="1">
                <a:solidFill>
                  <a:srgbClr val="1F1F1F"/>
                </a:solidFill>
                <a:effectLst/>
                <a:latin typeface="Google Sans"/>
              </a:rPr>
              <a:t>giới</a:t>
            </a:r>
            <a:r>
              <a:rPr lang="en-US" sz="3200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Nepal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và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Trung </a:t>
            </a:r>
            <a:r>
              <a:rPr lang="en-US" sz="3200" b="0" i="0" dirty="0" err="1">
                <a:solidFill>
                  <a:srgbClr val="040C28"/>
                </a:solidFill>
                <a:effectLst/>
                <a:latin typeface="Google Sans"/>
              </a:rPr>
              <a:t>Quốc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)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375</Words>
  <Application>Microsoft Office PowerPoint</Application>
  <PresentationFormat>Widescreen</PresentationFormat>
  <Paragraphs>53</Paragraphs>
  <Slides>15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Google Sans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</cp:lastModifiedBy>
  <cp:revision>20</cp:revision>
  <dcterms:created xsi:type="dcterms:W3CDTF">2024-05-15T08:48:24Z</dcterms:created>
  <dcterms:modified xsi:type="dcterms:W3CDTF">2025-09-09T07:29:21Z</dcterms:modified>
</cp:coreProperties>
</file>