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  <p:sldMasterId id="2147483735" r:id="rId5"/>
  </p:sldMasterIdLst>
  <p:notesMasterIdLst>
    <p:notesMasterId r:id="rId25"/>
  </p:notesMasterIdLst>
  <p:sldIdLst>
    <p:sldId id="257" r:id="rId6"/>
    <p:sldId id="259" r:id="rId7"/>
    <p:sldId id="339" r:id="rId8"/>
    <p:sldId id="265" r:id="rId9"/>
    <p:sldId id="350" r:id="rId10"/>
    <p:sldId id="335" r:id="rId11"/>
    <p:sldId id="266" r:id="rId12"/>
    <p:sldId id="346" r:id="rId13"/>
    <p:sldId id="2007577111" r:id="rId14"/>
    <p:sldId id="347" r:id="rId15"/>
    <p:sldId id="2007577112" r:id="rId16"/>
    <p:sldId id="345" r:id="rId17"/>
    <p:sldId id="2007577113" r:id="rId18"/>
    <p:sldId id="342" r:id="rId19"/>
    <p:sldId id="2007577114" r:id="rId20"/>
    <p:sldId id="344" r:id="rId21"/>
    <p:sldId id="349" r:id="rId22"/>
    <p:sldId id="2007577115" r:id="rId23"/>
    <p:sldId id="44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-5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9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6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78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6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7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6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8E862E7-48D1-F297-5498-C00BDD72671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104" y="0"/>
            <a:ext cx="1836555" cy="18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94F1A7-0A5A-6223-381F-9AFD8DE8BA7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104" y="0"/>
            <a:ext cx="1836555" cy="18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4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jp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jp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jp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jp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jp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C9B5-CC6E-3A25-3979-3726448C1D57}"/>
              </a:ext>
            </a:extLst>
          </p:cNvPr>
          <p:cNvSpPr txBox="1"/>
          <p:nvPr/>
        </p:nvSpPr>
        <p:spPr>
          <a:xfrm>
            <a:off x="666750" y="2505075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(25 x 4) x 99 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100 x 99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9 900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B68A1-544D-6A0F-503C-227F74FA5950}"/>
              </a:ext>
            </a:extLst>
          </p:cNvPr>
          <p:cNvSpPr txBox="1"/>
          <p:nvPr/>
        </p:nvSpPr>
        <p:spPr>
          <a:xfrm>
            <a:off x="6267450" y="2514600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(17 + 83)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100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202 500</a:t>
            </a: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028010" y="350318"/>
            <a:ext cx="1027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1E8CC-3218-83EC-92E3-138BBDDE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1317030"/>
            <a:ext cx="10639424" cy="25310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2ADBD7-9E43-86CC-A8A3-66023BB2E1B0}"/>
              </a:ext>
            </a:extLst>
          </p:cNvPr>
          <p:cNvSpPr/>
          <p:nvPr/>
        </p:nvSpPr>
        <p:spPr>
          <a:xfrm>
            <a:off x="1095376" y="3867150"/>
            <a:ext cx="21145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85 500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3F5E9A-8F85-719B-061C-7315C534F45D}"/>
              </a:ext>
            </a:extLst>
          </p:cNvPr>
          <p:cNvSpPr/>
          <p:nvPr/>
        </p:nvSpPr>
        <p:spPr>
          <a:xfrm>
            <a:off x="3486150" y="3876675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150 000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8A61CF-3CC4-D59B-E734-A4D8C35A42E2}"/>
              </a:ext>
            </a:extLst>
          </p:cNvPr>
          <p:cNvSpPr/>
          <p:nvPr/>
        </p:nvSpPr>
        <p:spPr>
          <a:xfrm>
            <a:off x="6096000" y="386715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425 000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9EB2C7-33F7-CC06-0FD4-24E2D9D12B88}"/>
              </a:ext>
            </a:extLst>
          </p:cNvPr>
          <p:cNvSpPr/>
          <p:nvPr/>
        </p:nvSpPr>
        <p:spPr>
          <a:xfrm>
            <a:off x="8715375" y="388620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55 500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4BBD4-AD3D-9C50-CB87-D2C83CBDCB13}"/>
              </a:ext>
            </a:extLst>
          </p:cNvPr>
          <p:cNvSpPr txBox="1"/>
          <p:nvPr/>
        </p:nvSpPr>
        <p:spPr>
          <a:xfrm>
            <a:off x="771525" y="4505325"/>
            <a:ext cx="1060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12358B-11E3-C401-F1E2-2D105FCF2B3D}"/>
              </a:ext>
            </a:extLst>
          </p:cNvPr>
          <p:cNvSpPr txBox="1"/>
          <p:nvPr/>
        </p:nvSpPr>
        <p:spPr>
          <a:xfrm>
            <a:off x="590550" y="5105400"/>
            <a:ext cx="10601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Trung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Rô-bốt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(85 500 + 150 000 + 425 000 + 55 500) : 4 = 179 000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: 179 000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469046" y="337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107975" y="374463"/>
            <a:ext cx="1088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7 túi như vậy có bao nhiêu ki-lô-gam gạo?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Bao Gạo Trắng Vectơ PNG , Cơm, Món ăn, Cơm PNG trong suốt và  Vector để tải xuống miễn phí">
            <a:extLst>
              <a:ext uri="{FF2B5EF4-FFF2-40B4-BE49-F238E27FC236}">
                <a16:creationId xmlns:a16="http://schemas.microsoft.com/office/drawing/2014/main" id="{43C70017-626A-C3ED-3FCD-A932B0A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0" y="1571624"/>
            <a:ext cx="596173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482C6-FF77-3845-C494-A6AE35E41828}"/>
              </a:ext>
            </a:extLst>
          </p:cNvPr>
          <p:cNvSpPr txBox="1"/>
          <p:nvPr/>
        </p:nvSpPr>
        <p:spPr>
          <a:xfrm>
            <a:off x="790575" y="2247900"/>
            <a:ext cx="7038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Số ki-lô-gam gạo trong 7 túi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7 = 105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túi gạo bác Ba chia được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thu được số tiền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250 000 x 35 = 8 750 000 (đồng)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105 kg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b)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8 750 000 đồng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:a16="http://schemas.microsoft.com/office/drawing/2014/main" id="{772C7307-6643-907F-43CB-B424520E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C910B-D842-F66B-551A-C830FBAF66AE}"/>
              </a:ext>
            </a:extLst>
          </p:cNvPr>
          <p:cNvSpPr txBox="1"/>
          <p:nvPr/>
        </p:nvSpPr>
        <p:spPr>
          <a:xfrm>
            <a:off x="590550" y="339090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3 713 – 1 000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161AE-B1C0-3505-2044-F8366E077C39}"/>
              </a:ext>
            </a:extLst>
          </p:cNvPr>
          <p:cNvSpPr txBox="1"/>
          <p:nvPr/>
        </p:nvSpPr>
        <p:spPr>
          <a:xfrm>
            <a:off x="6381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2 713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= 1 500 + 1 000 :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60E32-35F8-95A8-EB27-60895F991588}"/>
              </a:ext>
            </a:extLst>
          </p:cNvPr>
          <p:cNvSpPr txBox="1"/>
          <p:nvPr/>
        </p:nvSpPr>
        <p:spPr>
          <a:xfrm>
            <a:off x="62388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1 500 + 500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E8ED9C-92B9-4B1D-19D1-83F517BBF7BE}"/>
              </a:ext>
            </a:extLst>
          </p:cNvPr>
          <p:cNvSpPr txBox="1"/>
          <p:nvPr/>
        </p:nvSpPr>
        <p:spPr>
          <a:xfrm>
            <a:off x="6267450" y="503872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2 000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738</Words>
  <Application>Microsoft Office PowerPoint</Application>
  <PresentationFormat>Widescreen</PresentationFormat>
  <Paragraphs>128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等线 Light</vt:lpstr>
      <vt:lpstr>DFPOP1-W9</vt:lpstr>
      <vt:lpstr>字魂151号-联盟综艺体</vt:lpstr>
      <vt:lpstr>#9Slide07 HoneyCream</vt:lpstr>
      <vt:lpstr>Arial</vt:lpstr>
      <vt:lpstr>Calibri</vt:lpstr>
      <vt:lpstr>Cambria</vt:lpstr>
      <vt:lpstr>SVN-Newton</vt:lpstr>
      <vt:lpstr>Times New Roman</vt:lpstr>
      <vt:lpstr>UTM Aquarelle</vt:lpstr>
      <vt:lpstr>UTM Avo</vt:lpstr>
      <vt:lpstr>Office 主题​​</vt:lpstr>
      <vt:lpstr>1_Office Theme</vt:lpstr>
      <vt:lpstr>1_Office 主题​​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2024-06-02T08:02:26Z</dcterms:created>
  <dcterms:modified xsi:type="dcterms:W3CDTF">2024-08-09T05:42:02Z</dcterms:modified>
</cp:coreProperties>
</file>