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34"/>
  </p:notesMasterIdLst>
  <p:sldIdLst>
    <p:sldId id="417" r:id="rId3"/>
    <p:sldId id="259" r:id="rId4"/>
    <p:sldId id="432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539" r:id="rId14"/>
    <p:sldId id="443" r:id="rId15"/>
    <p:sldId id="474" r:id="rId16"/>
    <p:sldId id="555" r:id="rId17"/>
    <p:sldId id="475" r:id="rId18"/>
    <p:sldId id="476" r:id="rId19"/>
    <p:sldId id="477" r:id="rId20"/>
    <p:sldId id="478" r:id="rId21"/>
    <p:sldId id="479" r:id="rId22"/>
    <p:sldId id="554" r:id="rId23"/>
    <p:sldId id="480" r:id="rId24"/>
    <p:sldId id="458" r:id="rId25"/>
    <p:sldId id="481" r:id="rId26"/>
    <p:sldId id="482" r:id="rId27"/>
    <p:sldId id="483" r:id="rId28"/>
    <p:sldId id="484" r:id="rId29"/>
    <p:sldId id="485" r:id="rId30"/>
    <p:sldId id="486" r:id="rId31"/>
    <p:sldId id="463" r:id="rId32"/>
    <p:sldId id="557" r:id="rId33"/>
  </p:sldIdLst>
  <p:sldSz cx="9144000" cy="5143500" type="screen16x9"/>
  <p:notesSz cx="6858000" cy="9144000"/>
  <p:embeddedFontLst>
    <p:embeddedFont>
      <p:font typeface="Kirang Haerang" panose="020B0604020202020204" charset="-127"/>
      <p:regular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Nunito" panose="00000500000000000000" pitchFamily="2" charset="0"/>
      <p:regular r:id="rId40"/>
      <p:bold r:id="rId41"/>
      <p:italic r:id="rId42"/>
      <p:boldItalic r:id="rId43"/>
    </p:embeddedFont>
    <p:embeddedFont>
      <p:font typeface="VNI-Hobo" panose="020B0604020202020204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F9C422"/>
    <a:srgbClr val="FF0066"/>
    <a:srgbClr val="EC0089"/>
    <a:srgbClr val="F9C7CA"/>
    <a:srgbClr val="E0B07C"/>
    <a:srgbClr val="008448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83" autoAdjust="0"/>
  </p:normalViewPr>
  <p:slideViewPr>
    <p:cSldViewPr snapToGrid="0">
      <p:cViewPr varScale="1">
        <p:scale>
          <a:sx n="92" d="100"/>
          <a:sy n="92" d="100"/>
        </p:scale>
        <p:origin x="252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48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6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1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3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9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55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6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8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9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18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4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1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8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4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5.gif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ebp"/><Relationship Id="rId3" Type="http://schemas.microsoft.com/office/2007/relationships/media" Target="../media/media4.mp3"/><Relationship Id="rId7" Type="http://schemas.openxmlformats.org/officeDocument/2006/relationships/audio" Target="../media/audio1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../media/media4.mp3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ebp"/><Relationship Id="rId3" Type="http://schemas.microsoft.com/office/2007/relationships/media" Target="../media/media5.mp3"/><Relationship Id="rId7" Type="http://schemas.openxmlformats.org/officeDocument/2006/relationships/audio" Target="../media/audio1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jpeg"/><Relationship Id="rId4" Type="http://schemas.openxmlformats.org/officeDocument/2006/relationships/audio" Target="../media/media5.mp3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83159" y="1151195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REVIEW 1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480657" y="2455635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66257" y="2242119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3965178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cake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207266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apple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5857690" y="372251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can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artoon red apple vector image | Public domain vectors">
            <a:extLst>
              <a:ext uri="{FF2B5EF4-FFF2-40B4-BE49-F238E27FC236}">
                <a16:creationId xmlns:a16="http://schemas.microsoft.com/office/drawing/2014/main" id="{E5CE5242-2B1F-89AB-E313-B32DE22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447800"/>
            <a:ext cx="2028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pple">
            <a:hlinkClick r:id="" action="ppaction://media"/>
            <a:extLst>
              <a:ext uri="{FF2B5EF4-FFF2-40B4-BE49-F238E27FC236}">
                <a16:creationId xmlns:a16="http://schemas.microsoft.com/office/drawing/2014/main" id="{7967BC3A-F50A-F916-D0F8-BFF1B9311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23929" y="2726697"/>
            <a:ext cx="408160" cy="4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207266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3965178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5857690" y="372251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cup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Soda can in cartoon style Royalty Free Vector Image">
            <a:extLst>
              <a:ext uri="{FF2B5EF4-FFF2-40B4-BE49-F238E27FC236}">
                <a16:creationId xmlns:a16="http://schemas.microsoft.com/office/drawing/2014/main" id="{0C7EC2B0-BC94-11BE-9BCC-B3B3FA5DA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0"/>
          <a:stretch/>
        </p:blipFill>
        <p:spPr bwMode="auto">
          <a:xfrm>
            <a:off x="3557588" y="1311539"/>
            <a:ext cx="2387980" cy="206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an">
            <a:hlinkClick r:id="" action="ppaction://media"/>
            <a:extLst>
              <a:ext uri="{FF2B5EF4-FFF2-40B4-BE49-F238E27FC236}">
                <a16:creationId xmlns:a16="http://schemas.microsoft.com/office/drawing/2014/main" id="{4AB39E9E-5694-DD54-54C5-5874DFFA0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2008" y="2718213"/>
            <a:ext cx="278449" cy="2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5652" y="2400301"/>
            <a:ext cx="72083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Listen and repeat.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D4C7D944-E100-4101-B48F-52A5012E7B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D971E-9AFA-3398-5F6F-74BA14F69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33752"/>
            <a:ext cx="9064978" cy="3285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11" end="37557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851464" y="1476537"/>
            <a:ext cx="202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Hi! I’m Phonic Phil!</a:t>
            </a:r>
            <a:endParaRPr lang="en-US" sz="4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D1ED1-4F83-8130-F28B-AA47CA92AA0E}"/>
              </a:ext>
            </a:extLst>
          </p:cNvPr>
          <p:cNvSpPr txBox="1"/>
          <p:nvPr/>
        </p:nvSpPr>
        <p:spPr>
          <a:xfrm>
            <a:off x="4830481" y="1892036"/>
            <a:ext cx="202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And I’m Super Sue!</a:t>
            </a:r>
            <a:endParaRPr lang="en-US" sz="6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6E2BC-37C0-EC0C-D4EA-49F1A71FF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0" b="7689"/>
          <a:stretch/>
        </p:blipFill>
        <p:spPr>
          <a:xfrm>
            <a:off x="488338" y="346228"/>
            <a:ext cx="3955596" cy="2160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6B026A-84EE-3B38-D73D-3EB269F204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4821" y="177016"/>
            <a:ext cx="3552642" cy="2499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55F700-B9A4-354F-0EC7-444A8C039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37" y="2506844"/>
            <a:ext cx="3342564" cy="2449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84A693-898F-7CC1-324E-0FFD178148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52" b="9440"/>
          <a:stretch/>
        </p:blipFill>
        <p:spPr>
          <a:xfrm>
            <a:off x="4974821" y="2745817"/>
            <a:ext cx="3443166" cy="2210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C5B20E-76D4-4A29-81AF-562C9B847CE1}"/>
              </a:ext>
            </a:extLst>
          </p:cNvPr>
          <p:cNvSpPr txBox="1"/>
          <p:nvPr/>
        </p:nvSpPr>
        <p:spPr>
          <a:xfrm>
            <a:off x="4904717" y="5925650"/>
            <a:ext cx="98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2457F-EDF8-87E6-C62F-97FBBD793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961" y="886041"/>
            <a:ext cx="6258885" cy="3836091"/>
          </a:xfrm>
          <a:prstGeom prst="rect">
            <a:avLst/>
          </a:prstGeom>
        </p:spPr>
      </p:pic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63" end="29746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2868374" y="1259760"/>
            <a:ext cx="202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Hi! I’m Phil.</a:t>
            </a:r>
            <a:endParaRPr lang="en-US" sz="4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D1ED1-4F83-8130-F28B-AA47CA92AA0E}"/>
              </a:ext>
            </a:extLst>
          </p:cNvPr>
          <p:cNvSpPr txBox="1"/>
          <p:nvPr/>
        </p:nvSpPr>
        <p:spPr>
          <a:xfrm>
            <a:off x="4894728" y="1437592"/>
            <a:ext cx="247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Hi! I’m Sue.</a:t>
            </a:r>
            <a:endParaRPr lang="en-US" sz="6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E8935-E4FE-015A-9A54-FF89B5C25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610" y="843668"/>
            <a:ext cx="5766547" cy="4056370"/>
          </a:xfrm>
          <a:prstGeom prst="rect">
            <a:avLst/>
          </a:prstGeom>
        </p:spPr>
      </p:pic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948" end="20293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3613143" y="1037426"/>
            <a:ext cx="345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Look! This is my dog.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endParaRPr lang="en-US" sz="6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D1ED1-4F83-8130-F28B-AA47CA92AA0E}"/>
              </a:ext>
            </a:extLst>
          </p:cNvPr>
          <p:cNvSpPr txBox="1"/>
          <p:nvPr/>
        </p:nvSpPr>
        <p:spPr>
          <a:xfrm>
            <a:off x="3913527" y="4013623"/>
            <a:ext cx="298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And this is my cat.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endParaRPr lang="en-US" sz="9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52" end="8074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276E4C-47D3-2322-5F0F-D185A662A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678" y="831106"/>
            <a:ext cx="5308643" cy="3890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2834211" y="1037369"/>
            <a:ext cx="242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I have a car... and a book.</a:t>
            </a:r>
            <a:endParaRPr lang="en-US" sz="9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D1ED1-4F83-8130-F28B-AA47CA92AA0E}"/>
              </a:ext>
            </a:extLst>
          </p:cNvPr>
          <p:cNvSpPr txBox="1"/>
          <p:nvPr/>
        </p:nvSpPr>
        <p:spPr>
          <a:xfrm>
            <a:off x="4373387" y="3796276"/>
            <a:ext cx="2689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I have a ball... and a duck.</a:t>
            </a:r>
            <a:endParaRPr lang="en-US" sz="199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EEE2F-E7FE-1F72-E375-14B1AC3B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618" y="744560"/>
            <a:ext cx="5550760" cy="4067836"/>
          </a:xfrm>
          <a:prstGeom prst="rect">
            <a:avLst/>
          </a:prstGeom>
        </p:spPr>
      </p:pic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617" end="143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4D1ED1-4F83-8130-F28B-AA47CA92AA0E}"/>
              </a:ext>
            </a:extLst>
          </p:cNvPr>
          <p:cNvSpPr txBox="1"/>
          <p:nvPr/>
        </p:nvSpPr>
        <p:spPr>
          <a:xfrm>
            <a:off x="2284943" y="3751120"/>
            <a:ext cx="2689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6600" b="1">
                <a:solidFill>
                  <a:srgbClr val="FFFF00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B0C558B2-40EF-48B1-AB96-0249791DB4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64" end="143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1155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E2BC-37C0-EC0C-D4EA-49F1A71FF3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90" b="7689"/>
          <a:stretch/>
        </p:blipFill>
        <p:spPr>
          <a:xfrm>
            <a:off x="462392" y="346228"/>
            <a:ext cx="3955596" cy="2160616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id="{2B306812-5E91-93D0-C2DB-D8D06B433C61}"/>
              </a:ext>
            </a:extLst>
          </p:cNvPr>
          <p:cNvSpPr/>
          <p:nvPr/>
        </p:nvSpPr>
        <p:spPr>
          <a:xfrm>
            <a:off x="3093680" y="-76373"/>
            <a:ext cx="3346615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88FA3-755B-3F6A-004C-BD2822BA694C}"/>
              </a:ext>
            </a:extLst>
          </p:cNvPr>
          <p:cNvSpPr txBox="1"/>
          <p:nvPr/>
        </p:nvSpPr>
        <p:spPr>
          <a:xfrm>
            <a:off x="1284439" y="459912"/>
            <a:ext cx="135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Phil.</a:t>
            </a:r>
            <a:endParaRPr lang="en-US" sz="3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2C656-B4F1-C59D-2CAB-88B6F9F79257}"/>
              </a:ext>
            </a:extLst>
          </p:cNvPr>
          <p:cNvSpPr txBox="1"/>
          <p:nvPr/>
        </p:nvSpPr>
        <p:spPr>
          <a:xfrm>
            <a:off x="2497548" y="591732"/>
            <a:ext cx="165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Sue.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428190" y="16617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6B026A-84EE-3B38-D73D-3EB269F2049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9432" y="375390"/>
            <a:ext cx="3552642" cy="2499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7A267F-69C6-5E6C-A4BA-15B00D26C257}"/>
              </a:ext>
            </a:extLst>
          </p:cNvPr>
          <p:cNvSpPr txBox="1"/>
          <p:nvPr/>
        </p:nvSpPr>
        <p:spPr>
          <a:xfrm>
            <a:off x="5966980" y="430404"/>
            <a:ext cx="253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Look! This is my dog.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C39ED-8624-455E-116B-2E34328FF708}"/>
              </a:ext>
            </a:extLst>
          </p:cNvPr>
          <p:cNvSpPr txBox="1"/>
          <p:nvPr/>
        </p:nvSpPr>
        <p:spPr>
          <a:xfrm>
            <a:off x="6211427" y="2262889"/>
            <a:ext cx="216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And this is my cat.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7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55F700-B9A4-354F-0EC7-444A8C039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483" y="2550442"/>
            <a:ext cx="3342564" cy="24495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E0EB0F-DF5B-B4EB-761F-C225913DB51F}"/>
              </a:ext>
            </a:extLst>
          </p:cNvPr>
          <p:cNvSpPr txBox="1"/>
          <p:nvPr/>
        </p:nvSpPr>
        <p:spPr>
          <a:xfrm>
            <a:off x="1175314" y="2662850"/>
            <a:ext cx="157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car... and a book.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6CD8D0-55E5-8EB7-1FC8-BD02F7E9482F}"/>
              </a:ext>
            </a:extLst>
          </p:cNvPr>
          <p:cNvSpPr txBox="1"/>
          <p:nvPr/>
        </p:nvSpPr>
        <p:spPr>
          <a:xfrm>
            <a:off x="2085560" y="4419606"/>
            <a:ext cx="170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ball... and a duck.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84A693-898F-7CC1-324E-0FFD178148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52" b="9440"/>
          <a:stretch/>
        </p:blipFill>
        <p:spPr>
          <a:xfrm>
            <a:off x="4974821" y="2789415"/>
            <a:ext cx="3443166" cy="2210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C5B20E-76D4-4A29-81AF-562C9B847CE1}"/>
              </a:ext>
            </a:extLst>
          </p:cNvPr>
          <p:cNvSpPr txBox="1"/>
          <p:nvPr/>
        </p:nvSpPr>
        <p:spPr>
          <a:xfrm>
            <a:off x="4904717" y="5925650"/>
            <a:ext cx="98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1B5435-D8AA-B990-8F7C-5373970E2C1C}"/>
              </a:ext>
            </a:extLst>
          </p:cNvPr>
          <p:cNvSpPr txBox="1"/>
          <p:nvPr/>
        </p:nvSpPr>
        <p:spPr>
          <a:xfrm>
            <a:off x="4692702" y="4585324"/>
            <a:ext cx="2689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Oh, no! My cake!</a:t>
            </a:r>
            <a:endParaRPr lang="en-US" sz="239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264"/>
                            </p:stCondLst>
                            <p:childTnLst>
                              <p:par>
                                <p:cTn id="2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9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CD754-C347-4985-8983-345C9C76E453}"/>
              </a:ext>
            </a:extLst>
          </p:cNvPr>
          <p:cNvSpPr txBox="1"/>
          <p:nvPr/>
        </p:nvSpPr>
        <p:spPr>
          <a:xfrm>
            <a:off x="650895" y="1269058"/>
            <a:ext cx="556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Play as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a character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5A78D-C0ED-4CA1-B600-3484D3743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40" b="9155"/>
          <a:stretch/>
        </p:blipFill>
        <p:spPr>
          <a:xfrm rot="691947">
            <a:off x="6538080" y="2415840"/>
            <a:ext cx="654516" cy="5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6E2BC-37C0-EC0C-D4EA-49F1A71FF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0" b="7689"/>
          <a:stretch/>
        </p:blipFill>
        <p:spPr>
          <a:xfrm>
            <a:off x="462392" y="188183"/>
            <a:ext cx="3955596" cy="2160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6B026A-84EE-3B38-D73D-3EB269F20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20" y="149590"/>
            <a:ext cx="3662203" cy="2576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55F700-B9A4-354F-0EC7-444A8C039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83" y="2392397"/>
            <a:ext cx="3342564" cy="2449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84A693-898F-7CC1-324E-0FFD178148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52" b="9440"/>
          <a:stretch/>
        </p:blipFill>
        <p:spPr>
          <a:xfrm>
            <a:off x="4907087" y="2631370"/>
            <a:ext cx="3443166" cy="2210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C5B20E-76D4-4A29-81AF-562C9B847CE1}"/>
              </a:ext>
            </a:extLst>
          </p:cNvPr>
          <p:cNvSpPr txBox="1"/>
          <p:nvPr/>
        </p:nvSpPr>
        <p:spPr>
          <a:xfrm>
            <a:off x="4904717" y="5925650"/>
            <a:ext cx="98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B72A6-8DD4-4FEF-BFEC-5543D761456D}"/>
              </a:ext>
            </a:extLst>
          </p:cNvPr>
          <p:cNvSpPr txBox="1"/>
          <p:nvPr/>
        </p:nvSpPr>
        <p:spPr>
          <a:xfrm>
            <a:off x="1284439" y="301867"/>
            <a:ext cx="135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Phil.</a:t>
            </a:r>
            <a:endParaRPr lang="en-US" sz="3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D83AD-73D7-45C1-AA36-78CA04A45E8C}"/>
              </a:ext>
            </a:extLst>
          </p:cNvPr>
          <p:cNvSpPr txBox="1"/>
          <p:nvPr/>
        </p:nvSpPr>
        <p:spPr>
          <a:xfrm>
            <a:off x="2497548" y="433687"/>
            <a:ext cx="165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Sue.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A1B5E-1960-49DA-A450-5097FD2B0B27}"/>
              </a:ext>
            </a:extLst>
          </p:cNvPr>
          <p:cNvSpPr txBox="1"/>
          <p:nvPr/>
        </p:nvSpPr>
        <p:spPr>
          <a:xfrm>
            <a:off x="5966980" y="272359"/>
            <a:ext cx="253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Look! This is my dog.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EA390-7678-4C33-8191-FA7409F1B4E2}"/>
              </a:ext>
            </a:extLst>
          </p:cNvPr>
          <p:cNvSpPr txBox="1"/>
          <p:nvPr/>
        </p:nvSpPr>
        <p:spPr>
          <a:xfrm>
            <a:off x="6211427" y="2104844"/>
            <a:ext cx="216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And this is my cat.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7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D5913-1FA4-4F20-A548-13357B8D3B07}"/>
              </a:ext>
            </a:extLst>
          </p:cNvPr>
          <p:cNvSpPr txBox="1"/>
          <p:nvPr/>
        </p:nvSpPr>
        <p:spPr>
          <a:xfrm>
            <a:off x="1175314" y="2504805"/>
            <a:ext cx="157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car... and a book.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1F0D5-39BE-4A45-86C6-A937E80C5937}"/>
              </a:ext>
            </a:extLst>
          </p:cNvPr>
          <p:cNvSpPr txBox="1"/>
          <p:nvPr/>
        </p:nvSpPr>
        <p:spPr>
          <a:xfrm>
            <a:off x="2085560" y="4261561"/>
            <a:ext cx="170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ball... and a duck.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C701F1-B3E3-4C8C-960F-6A6B680CBE0F}"/>
              </a:ext>
            </a:extLst>
          </p:cNvPr>
          <p:cNvSpPr txBox="1"/>
          <p:nvPr/>
        </p:nvSpPr>
        <p:spPr>
          <a:xfrm>
            <a:off x="4647546" y="4427279"/>
            <a:ext cx="2689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Oh, no! My cake!</a:t>
            </a:r>
            <a:endParaRPr lang="en-US" sz="239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032387" y="2400301"/>
            <a:ext cx="706233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Look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EE93AF61-7B77-442F-86B5-657A1EED1A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661851" y="3476458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dog    cake   cat   duck    book  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10" y="977489"/>
            <a:ext cx="70389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dog    cake   cat   duck   book 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99"/>
          <a:stretch/>
        </p:blipFill>
        <p:spPr>
          <a:xfrm>
            <a:off x="3581221" y="862072"/>
            <a:ext cx="1710531" cy="2095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A8CF904-0942-B403-FAE1-F9EBDFC37235}"/>
              </a:ext>
            </a:extLst>
          </p:cNvPr>
          <p:cNvSpPr/>
          <p:nvPr/>
        </p:nvSpPr>
        <p:spPr>
          <a:xfrm>
            <a:off x="826695" y="3170956"/>
            <a:ext cx="834075" cy="672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cake   cat   duck   book 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49" t="-8951" r="51050" b="8951"/>
          <a:stretch/>
        </p:blipFill>
        <p:spPr>
          <a:xfrm>
            <a:off x="3716734" y="862072"/>
            <a:ext cx="1710531" cy="2095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710840-99AF-3E96-48E1-5AD8C5DDB771}"/>
              </a:ext>
            </a:extLst>
          </p:cNvPr>
          <p:cNvSpPr/>
          <p:nvPr/>
        </p:nvSpPr>
        <p:spPr>
          <a:xfrm>
            <a:off x="4389529" y="3160368"/>
            <a:ext cx="925688" cy="699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cake   cat   duck  can   car   ball</a:t>
            </a:r>
            <a:endParaRPr lang="en-US" sz="4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97" t="-3443" r="24902" b="3443"/>
          <a:stretch/>
        </p:blipFill>
        <p:spPr>
          <a:xfrm>
            <a:off x="3716734" y="862072"/>
            <a:ext cx="1710531" cy="2095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710840-99AF-3E96-48E1-5AD8C5DDB771}"/>
              </a:ext>
            </a:extLst>
          </p:cNvPr>
          <p:cNvSpPr/>
          <p:nvPr/>
        </p:nvSpPr>
        <p:spPr>
          <a:xfrm>
            <a:off x="3209860" y="3208421"/>
            <a:ext cx="764264" cy="58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cake   duck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373" t="-8062" r="1326" b="8062"/>
          <a:stretch/>
        </p:blipFill>
        <p:spPr>
          <a:xfrm>
            <a:off x="3716734" y="862072"/>
            <a:ext cx="1710531" cy="2095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710840-99AF-3E96-48E1-5AD8C5DDB771}"/>
              </a:ext>
            </a:extLst>
          </p:cNvPr>
          <p:cNvSpPr/>
          <p:nvPr/>
        </p:nvSpPr>
        <p:spPr>
          <a:xfrm>
            <a:off x="3475968" y="3189404"/>
            <a:ext cx="933725" cy="693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545511" y="3118145"/>
            <a:ext cx="82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dog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10" y="977489"/>
            <a:ext cx="7038975" cy="209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9CEDB9-FA37-3C95-F036-D594C34833ED}"/>
              </a:ext>
            </a:extLst>
          </p:cNvPr>
          <p:cNvSpPr txBox="1"/>
          <p:nvPr/>
        </p:nvSpPr>
        <p:spPr>
          <a:xfrm>
            <a:off x="3151573" y="3118145"/>
            <a:ext cx="98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book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5DC4A-36DD-2662-47D4-7C38FC14BB13}"/>
              </a:ext>
            </a:extLst>
          </p:cNvPr>
          <p:cNvSpPr txBox="1"/>
          <p:nvPr/>
        </p:nvSpPr>
        <p:spPr>
          <a:xfrm>
            <a:off x="5005756" y="3118145"/>
            <a:ext cx="98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9A5A7-36FB-25D7-2188-2DDD997CFB38}"/>
              </a:ext>
            </a:extLst>
          </p:cNvPr>
          <p:cNvSpPr txBox="1"/>
          <p:nvPr/>
        </p:nvSpPr>
        <p:spPr>
          <a:xfrm>
            <a:off x="6775939" y="3118145"/>
            <a:ext cx="98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duck</a:t>
            </a:r>
          </a:p>
        </p:txBody>
      </p:sp>
    </p:spTree>
    <p:extLst>
      <p:ext uri="{BB962C8B-B14F-4D97-AF65-F5344CB8AC3E}">
        <p14:creationId xmlns:p14="http://schemas.microsoft.com/office/powerpoint/2010/main" val="14031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A76AF-5AF8-E731-B91C-EBD2C30C2C25}"/>
              </a:ext>
            </a:extLst>
          </p:cNvPr>
          <p:cNvGrpSpPr/>
          <p:nvPr/>
        </p:nvGrpSpPr>
        <p:grpSpPr>
          <a:xfrm>
            <a:off x="-182880" y="-3945"/>
            <a:ext cx="9144000" cy="5143500"/>
            <a:chOff x="0" y="0"/>
            <a:chExt cx="9144000" cy="50348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6F2D6-9D79-4B1B-9420-E01D6A94D10A}"/>
                </a:ext>
              </a:extLst>
            </p:cNvPr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18E27-EFC1-3DFC-95F2-FCBAD395FE39}"/>
                </a:ext>
              </a:extLst>
            </p:cNvPr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510490" y="486450"/>
            <a:ext cx="84257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GUESS THE WORDS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2168769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2DC1D4-0DC9-435C-9A3E-E18386572D48}"/>
              </a:ext>
            </a:extLst>
          </p:cNvPr>
          <p:cNvSpPr/>
          <p:nvPr/>
        </p:nvSpPr>
        <p:spPr>
          <a:xfrm rot="19867087">
            <a:off x="1599287" y="244652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F36FD4-2497-483A-A6EF-35C4FDA6DC06}"/>
              </a:ext>
            </a:extLst>
          </p:cNvPr>
          <p:cNvSpPr/>
          <p:nvPr/>
        </p:nvSpPr>
        <p:spPr>
          <a:xfrm rot="1158338">
            <a:off x="3988068" y="26589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D0220-991F-4877-8DAD-36A0950AB929}"/>
              </a:ext>
            </a:extLst>
          </p:cNvPr>
          <p:cNvSpPr/>
          <p:nvPr/>
        </p:nvSpPr>
        <p:spPr>
          <a:xfrm rot="1158338">
            <a:off x="7087572" y="1221988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226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9409" y="2400301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E3ACC4ED-78C4-4B27-AE2F-74806D908E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3304" y="4519904"/>
            <a:ext cx="687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38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2438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01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2224-5599-5FDB-26A7-E84F0D606F85}"/>
              </a:ext>
            </a:extLst>
          </p:cNvPr>
          <p:cNvSpPr txBox="1"/>
          <p:nvPr/>
        </p:nvSpPr>
        <p:spPr>
          <a:xfrm>
            <a:off x="3127025" y="64079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choose.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3F67CD-4DE5-D70D-E3D9-B0E7CCAC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95" y="1401000"/>
            <a:ext cx="2121133" cy="21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1913970" y="370706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3836749" y="370706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5759528" y="370706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duck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dog">
            <a:hlinkClick r:id="" action="ppaction://media"/>
            <a:extLst>
              <a:ext uri="{FF2B5EF4-FFF2-40B4-BE49-F238E27FC236}">
                <a16:creationId xmlns:a16="http://schemas.microsoft.com/office/drawing/2014/main" id="{D7FB7697-6FDB-9514-9CD2-BB50F012F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2233" y="2700866"/>
            <a:ext cx="473075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2184931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desk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6014367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duck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4099649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door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AFEAA4-D30C-A6A0-6358-67E504BD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2" y="1351791"/>
            <a:ext cx="2750919" cy="21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uck">
            <a:hlinkClick r:id="" action="ppaction://media"/>
            <a:extLst>
              <a:ext uri="{FF2B5EF4-FFF2-40B4-BE49-F238E27FC236}">
                <a16:creationId xmlns:a16="http://schemas.microsoft.com/office/drawing/2014/main" id="{A38E79BE-C4D8-033C-245E-C5876FC27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24694" y="3081251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6039020" y="3721095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hat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2209667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desk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4099649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bag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duck">
            <a:hlinkClick r:id="" action="ppaction://media"/>
            <a:extLst>
              <a:ext uri="{FF2B5EF4-FFF2-40B4-BE49-F238E27FC236}">
                <a16:creationId xmlns:a16="http://schemas.microsoft.com/office/drawing/2014/main" id="{727A0B23-9B0C-17D9-6DD4-9C1DE9512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3494" y="5576095"/>
            <a:ext cx="487363" cy="48736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5E122ED-C5A2-74C3-A345-7126916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604963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sk">
            <a:hlinkClick r:id="" action="ppaction://media"/>
            <a:extLst>
              <a:ext uri="{FF2B5EF4-FFF2-40B4-BE49-F238E27FC236}">
                <a16:creationId xmlns:a16="http://schemas.microsoft.com/office/drawing/2014/main" id="{A1F2A747-E320-A8B8-FCEA-1A16249A48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2666" y="2955341"/>
            <a:ext cx="53117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5914841" y="3721095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dog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396608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2015515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ball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duck">
            <a:hlinkClick r:id="" action="ppaction://media"/>
            <a:extLst>
              <a:ext uri="{FF2B5EF4-FFF2-40B4-BE49-F238E27FC236}">
                <a16:creationId xmlns:a16="http://schemas.microsoft.com/office/drawing/2014/main" id="{727A0B23-9B0C-17D9-6DD4-9C1DE9512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3494" y="5576095"/>
            <a:ext cx="487363" cy="487362"/>
          </a:xfrm>
          <a:prstGeom prst="rect">
            <a:avLst/>
          </a:prstGeom>
        </p:spPr>
      </p:pic>
      <p:pic>
        <p:nvPicPr>
          <p:cNvPr id="5122" name="Picture 2" descr="Medieval wooden door | Public domain vectors">
            <a:extLst>
              <a:ext uri="{FF2B5EF4-FFF2-40B4-BE49-F238E27FC236}">
                <a16:creationId xmlns:a16="http://schemas.microsoft.com/office/drawing/2014/main" id="{C7881F3B-7F92-9D1C-2577-61A30015F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1"/>
          <a:stretch/>
        </p:blipFill>
        <p:spPr bwMode="auto">
          <a:xfrm>
            <a:off x="3500437" y="1426710"/>
            <a:ext cx="2143125" cy="19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oor">
            <a:hlinkClick r:id="" action="ppaction://media"/>
            <a:extLst>
              <a:ext uri="{FF2B5EF4-FFF2-40B4-BE49-F238E27FC236}">
                <a16:creationId xmlns:a16="http://schemas.microsoft.com/office/drawing/2014/main" id="{78E420C2-77EB-D7CB-95E6-50D518CB58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2356" y="2738613"/>
            <a:ext cx="403271" cy="4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5914841" y="3721095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bag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396608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hat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2015515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cake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EB3C305-905F-BF65-B402-86593E4B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82" y="1422405"/>
            <a:ext cx="2564759" cy="17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at">
            <a:hlinkClick r:id="" action="ppaction://media"/>
            <a:extLst>
              <a:ext uri="{FF2B5EF4-FFF2-40B4-BE49-F238E27FC236}">
                <a16:creationId xmlns:a16="http://schemas.microsoft.com/office/drawing/2014/main" id="{94EE3163-E273-0F2A-933C-3E2163A90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5599" y="3156044"/>
            <a:ext cx="324926" cy="3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3965178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pen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5883133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bag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2015515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red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Women Backpack Men Bag 3D Jump Style 2D Drawing From">
            <a:extLst>
              <a:ext uri="{FF2B5EF4-FFF2-40B4-BE49-F238E27FC236}">
                <a16:creationId xmlns:a16="http://schemas.microsoft.com/office/drawing/2014/main" id="{520AD155-EEDE-5D79-62D8-CED9F81D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1281272"/>
            <a:ext cx="2323983" cy="23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g">
            <a:hlinkClick r:id="" action="ppaction://media"/>
            <a:extLst>
              <a:ext uri="{FF2B5EF4-FFF2-40B4-BE49-F238E27FC236}">
                <a16:creationId xmlns:a16="http://schemas.microsoft.com/office/drawing/2014/main" id="{B16BB5D0-D611-3E35-2905-EF5BEB429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3123" y="2935963"/>
            <a:ext cx="333391" cy="3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9659</TotalTime>
  <Words>399</Words>
  <Application>Microsoft Office PowerPoint</Application>
  <PresentationFormat>On-screen Show (16:9)</PresentationFormat>
  <Paragraphs>90</Paragraphs>
  <Slides>31</Slides>
  <Notes>14</Notes>
  <HiddenSlides>0</HiddenSlides>
  <MMClips>21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Comic Sans MS</vt:lpstr>
      <vt:lpstr>Calibri</vt:lpstr>
      <vt:lpstr>VNI-Hobo</vt:lpstr>
      <vt:lpstr>Kirang Haerang</vt:lpstr>
      <vt:lpstr>Nunito</vt:lpstr>
      <vt:lpstr>Calibri Light</vt:lpstr>
      <vt:lpstr>Arial</vt:lpstr>
      <vt:lpstr>Math Subject for Elementary - 1st Grade: Time by Slidesgo</vt:lpstr>
      <vt:lpstr>Office Theme</vt:lpstr>
      <vt:lpstr>REVIEW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Hiệp Phạm Văn</cp:lastModifiedBy>
  <cp:revision>106</cp:revision>
  <dcterms:modified xsi:type="dcterms:W3CDTF">2025-04-29T07:41:41Z</dcterms:modified>
  <cp:category>9Slide.vn</cp:category>
</cp:coreProperties>
</file>