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43"/>
  </p:notesMasterIdLst>
  <p:sldIdLst>
    <p:sldId id="417" r:id="rId3"/>
    <p:sldId id="464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11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39" r:id="rId20"/>
    <p:sldId id="443" r:id="rId21"/>
    <p:sldId id="474" r:id="rId22"/>
    <p:sldId id="487" r:id="rId23"/>
    <p:sldId id="488" r:id="rId24"/>
    <p:sldId id="489" r:id="rId25"/>
    <p:sldId id="458" r:id="rId26"/>
    <p:sldId id="481" r:id="rId27"/>
    <p:sldId id="490" r:id="rId28"/>
    <p:sldId id="491" r:id="rId29"/>
    <p:sldId id="492" r:id="rId30"/>
    <p:sldId id="493" r:id="rId31"/>
    <p:sldId id="494" r:id="rId32"/>
    <p:sldId id="463" r:id="rId33"/>
    <p:sldId id="496" r:id="rId34"/>
    <p:sldId id="513" r:id="rId35"/>
    <p:sldId id="515" r:id="rId36"/>
    <p:sldId id="516" r:id="rId37"/>
    <p:sldId id="517" r:id="rId38"/>
    <p:sldId id="514" r:id="rId39"/>
    <p:sldId id="495" r:id="rId40"/>
    <p:sldId id="512" r:id="rId41"/>
    <p:sldId id="328" r:id="rId42"/>
  </p:sldIdLst>
  <p:sldSz cx="9144000" cy="5143500" type="screen16x9"/>
  <p:notesSz cx="6858000" cy="9144000"/>
  <p:embeddedFontLst>
    <p:embeddedFont>
      <p:font typeface="Kirang Haerang" panose="020B0604020202020204" charset="-127"/>
      <p:regular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Nunito" panose="00000500000000000000" pitchFamily="2" charset="0"/>
      <p:regular r:id="rId49"/>
      <p:bold r:id="rId50"/>
      <p:italic r:id="rId51"/>
      <p:boldItalic r:id="rId52"/>
    </p:embeddedFont>
    <p:embeddedFont>
      <p:font typeface="VNI-Hobo" panose="020B0604020202020204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F9C422"/>
    <a:srgbClr val="FF0066"/>
    <a:srgbClr val="EC0089"/>
    <a:srgbClr val="F9C7CA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89883" autoAdjust="0"/>
  </p:normalViewPr>
  <p:slideViewPr>
    <p:cSldViewPr snapToGrid="0">
      <p:cViewPr varScale="1">
        <p:scale>
          <a:sx n="92" d="100"/>
          <a:sy n="92" d="100"/>
        </p:scale>
        <p:origin x="2515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4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5.web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5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5.web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5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jpeg"/><Relationship Id="rId5" Type="http://schemas.openxmlformats.org/officeDocument/2006/relationships/image" Target="../media/image17.jpg"/><Relationship Id="rId4" Type="http://schemas.openxmlformats.org/officeDocument/2006/relationships/image" Target="../media/image5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jpeg"/><Relationship Id="rId5" Type="http://schemas.openxmlformats.org/officeDocument/2006/relationships/image" Target="../media/image18.png"/><Relationship Id="rId4" Type="http://schemas.openxmlformats.org/officeDocument/2006/relationships/image" Target="../media/image5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jpeg"/><Relationship Id="rId5" Type="http://schemas.openxmlformats.org/officeDocument/2006/relationships/image" Target="../media/image19.jpg"/><Relationship Id="rId4" Type="http://schemas.openxmlformats.org/officeDocument/2006/relationships/image" Target="../media/image5.web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jpeg"/><Relationship Id="rId5" Type="http://schemas.openxmlformats.org/officeDocument/2006/relationships/image" Target="../media/image20.jpg"/><Relationship Id="rId4" Type="http://schemas.openxmlformats.org/officeDocument/2006/relationships/image" Target="../media/image5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8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6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g"/><Relationship Id="rId4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5.web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5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5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5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jpeg"/><Relationship Id="rId5" Type="http://schemas.openxmlformats.org/officeDocument/2006/relationships/image" Target="../media/image11.jpg"/><Relationship Id="rId4" Type="http://schemas.openxmlformats.org/officeDocument/2006/relationships/image" Target="../media/image5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87471" y="1820715"/>
            <a:ext cx="1604351" cy="1386160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742471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ke">
            <a:hlinkClick r:id="" action="ppaction://media"/>
            <a:extLst>
              <a:ext uri="{FF2B5EF4-FFF2-40B4-BE49-F238E27FC236}">
                <a16:creationId xmlns:a16="http://schemas.microsoft.com/office/drawing/2014/main" id="{C6A4C298-AEB0-6637-7969-B0AB6C4F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9354088" y="3206874"/>
            <a:ext cx="349613" cy="3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0.00031 C -0.00052 -0.00648 -0.00121 -0.01296 -0.00121 -0.01975 C -0.00069 -0.06728 0.00052 -0.08981 0.00226 -0.12963 C 0.00261 -0.15864 0.00226 -0.18734 0.00347 -0.21605 C 0.00382 -0.22561 0.00556 -0.23518 0.00695 -0.24413 C 0.00799 -0.25031 0.00955 -0.25586 0.01059 -0.26142 C 0.01111 -0.26419 0.01094 -0.26759 0.01163 -0.27006 C 0.01476 -0.28055 0.01806 -0.29043 0.02153 -0.30092 C 0.02275 -0.30432 0.02483 -0.3074 0.02639 -0.31142 C 0.02847 -0.31728 0.03004 -0.32438 0.03229 -0.33086 C 0.03403 -0.33518 0.03646 -0.33889 0.0382 -0.34352 C 0.0467 -0.36543 0.03889 -0.35339 0.04792 -0.36512 C 0.04913 -0.36975 0.04983 -0.37469 0.05156 -0.37808 C 0.05816 -0.39382 0.0665 -0.40278 0.07552 -0.41265 C 0.07778 -0.41512 0.07934 -0.41821 0.0816 -0.41913 C 0.08872 -0.42376 0.0974 -0.42438 0.10434 -0.425 C 0.12691 -0.425 0.14948 -0.425 0.17188 -0.42345 C 0.17847 -0.42315 0.18472 -0.42098 0.19132 -0.41913 C 0.20452 -0.41574 0.21111 -0.41203 0.22483 -0.40401 C 0.23247 -0.39938 0.24028 -0.39506 0.24757 -0.38919 C 0.25278 -0.38487 0.26389 -0.37006 0.26945 -0.36296 C 0.27309 -0.35185 0.27535 -0.34629 0.27778 -0.33302 C 0.28177 -0.3108 0.27882 -0.31852 0.28125 -0.30092 C 0.28195 -0.29629 0.28334 -0.29197 0.28386 -0.28734 C 0.28646 -0.26574 0.2875 -0.23981 0.28872 -0.21852 C 0.28906 -0.21049 0.28941 -0.20247 0.28976 -0.19475 C 0.29028 -0.18549 0.29028 -0.17561 0.29097 -0.16636 C 0.29184 -0.15494 0.29341 -0.14321 0.29445 -0.1321 C 0.29497 -0.0858 0.29618 -0.03981 0.29618 0.00648 L 0.29618 0.007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55912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dog</a:t>
            </a:r>
          </a:p>
        </p:txBody>
      </p:sp>
      <p:pic>
        <p:nvPicPr>
          <p:cNvPr id="4" name="dog">
            <a:hlinkClick r:id="" action="ppaction://media"/>
            <a:extLst>
              <a:ext uri="{FF2B5EF4-FFF2-40B4-BE49-F238E27FC236}">
                <a16:creationId xmlns:a16="http://schemas.microsoft.com/office/drawing/2014/main" id="{FFAA3E0E-18FE-3E7C-72F5-41BD92BB6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2233" y="2700866"/>
            <a:ext cx="473075" cy="473075"/>
          </a:xfrm>
          <a:prstGeom prst="rect">
            <a:avLst/>
          </a:prstGeom>
        </p:spPr>
      </p:pic>
      <p:pic>
        <p:nvPicPr>
          <p:cNvPr id="1026" name="Picture 2" descr="Cute little dog cartoon isolated on white | Download on Freepik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7202"/>
          <a:stretch/>
        </p:blipFill>
        <p:spPr bwMode="auto">
          <a:xfrm>
            <a:off x="1324666" y="1497382"/>
            <a:ext cx="1544969" cy="18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1" y="88229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125E-17 -1.85185E-6 L 1.56125E-17 0.00031 C -0.00035 -0.06296 -0.00243 -0.12592 -0.00122 -0.18889 C -0.00052 -0.22654 0.00104 -0.26512 0.00503 -0.30278 C 0.00625 -0.31265 0.01076 -0.32068 0.01406 -0.32963 C 0.01892 -0.34321 0.02257 -0.35092 0.02917 -0.36265 C 0.0316 -0.36697 0.03403 -0.37099 0.03681 -0.37531 C 0.04045 -0.38086 0.04618 -0.3858 0.05052 -0.3895 C 0.05469 -0.39321 0.05868 -0.39784 0.06319 -0.4 C 0.07014 -0.40278 0.0776 -0.40247 0.08472 -0.40401 C 0.12517 -0.41265 0.07639 -0.4037 0.12639 -0.41204 L 0.20868 -0.40617 C 0.21319 -0.40555 0.2184 -0.40617 0.2224 -0.40185 C 0.22847 -0.39599 0.23333 -0.38642 0.2375 -0.37716 C 0.23889 -0.37438 0.24028 -0.3716 0.24149 -0.36883 C 0.24844 -0.35031 0.24861 -0.34969 0.25278 -0.33549 C 0.25365 -0.32901 0.25417 -0.32191 0.25538 -0.31481 C 0.25625 -0.30926 0.25799 -0.30401 0.25903 -0.29845 C 0.25955 -0.29568 0.25972 -0.2929 0.26024 -0.29012 C 0.26163 -0.28333 0.26302 -0.27654 0.26424 -0.26944 C 0.27014 -0.2321 0.2651 -0.2537 0.27049 -0.2321 C 0.27135 -0.22376 0.2717 -0.21543 0.27292 -0.20741 C 0.27413 -0.20031 0.27691 -0.19383 0.27813 -0.18642 C 0.2783 -0.18487 0.28056 -0.14815 0.28056 -0.14722 C 0.28125 -0.1395 0.28229 -0.1321 0.28299 -0.12438 C 0.28403 -0.11481 0.2849 -0.10525 0.28559 -0.09568 C 0.28611 -0.09012 0.28611 -0.08426 0.28698 -0.07901 C 0.2875 -0.07469 0.28872 -0.07099 0.28941 -0.06666 C 0.28993 -0.06234 0.28993 -0.05802 0.29063 -0.05401 C 0.29132 -0.05062 0.29271 -0.04722 0.29323 -0.04383 C 0.29514 -0.03148 0.29844 -0.00648 0.29844 -0.00617 L 0.29844 -0.00648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345080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duck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2072" r="-2072"/>
          <a:stretch/>
        </p:blipFill>
        <p:spPr bwMode="auto">
          <a:xfrm>
            <a:off x="1214037" y="1820320"/>
            <a:ext cx="1698496" cy="12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87704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C832B63-0E43-D011-1726-6477417A2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4694" y="308125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-4.44444E-6 0.00031 C -0.00034 -0.06296 -0.00243 -0.12592 -0.00121 -0.18889 C -0.00052 -0.22654 0.00105 -0.26512 0.00504 -0.30277 C 0.00625 -0.31265 0.01077 -0.32068 0.01407 -0.32963 C 0.01893 -0.34321 0.02257 -0.35092 0.02917 -0.36265 C 0.0316 -0.36697 0.03403 -0.37098 0.03681 -0.37531 C 0.04046 -0.38086 0.04619 -0.3858 0.05053 -0.3895 C 0.05469 -0.39321 0.05869 -0.39784 0.0632 -0.4 C 0.07014 -0.40277 0.07761 -0.40247 0.08473 -0.40401 C 0.12518 -0.41265 0.07639 -0.4037 0.12639 -0.41203 L 0.20869 -0.40617 C 0.2132 -0.40555 0.21841 -0.40617 0.2224 -0.40185 C 0.22848 -0.39598 0.23334 -0.38642 0.2375 -0.37716 C 0.23889 -0.37438 0.24028 -0.3716 0.2415 -0.36882 C 0.24844 -0.35031 0.24862 -0.34969 0.25278 -0.33549 C 0.25365 -0.32901 0.25417 -0.32191 0.25539 -0.31481 C 0.25625 -0.30926 0.25799 -0.30401 0.25903 -0.29845 C 0.25955 -0.29568 0.25973 -0.2929 0.26025 -0.29012 C 0.26164 -0.28333 0.26303 -0.27654 0.26424 -0.26944 C 0.27014 -0.2321 0.26511 -0.2537 0.27049 -0.2321 C 0.27136 -0.22376 0.27171 -0.21543 0.27292 -0.2074 C 0.27414 -0.20031 0.27691 -0.19382 0.27813 -0.18642 C 0.2783 -0.18487 0.28056 -0.14814 0.28056 -0.14722 C 0.28125 -0.1395 0.2823 -0.1321 0.28299 -0.12438 C 0.28403 -0.11481 0.2849 -0.10524 0.28559 -0.09568 C 0.28612 -0.09012 0.28612 -0.08426 0.28698 -0.07901 C 0.2875 -0.07469 0.28872 -0.07098 0.28941 -0.06666 C 0.28994 -0.06234 0.28994 -0.05802 0.29063 -0.05401 C 0.29132 -0.05061 0.29271 -0.04722 0.29323 -0.04382 C 0.29514 -0.03148 0.29844 -0.00648 0.29844 -0.00617 L 0.29844 -0.00648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345080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desk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0976" b="4653"/>
          <a:stretch/>
        </p:blipFill>
        <p:spPr bwMode="auto">
          <a:xfrm>
            <a:off x="1214037" y="1603022"/>
            <a:ext cx="1698496" cy="14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2" y="61342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sk">
            <a:hlinkClick r:id="" action="ppaction://media"/>
            <a:extLst>
              <a:ext uri="{FF2B5EF4-FFF2-40B4-BE49-F238E27FC236}">
                <a16:creationId xmlns:a16="http://schemas.microsoft.com/office/drawing/2014/main" id="{F91DD928-E35C-F4D9-C1C9-9FF033A6F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2666" y="2955341"/>
            <a:ext cx="5311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1 -0.09352 -4.44444E-6 -0.15648 C 0.0007 -0.19414 0.00226 -0.23272 0.00625 -0.27037 C 0.00747 -0.28025 0.01198 -0.28827 0.01528 -0.29723 C 0.02014 -0.31081 0.02379 -0.31852 0.03039 -0.33025 C 0.03282 -0.33457 0.03525 -0.33858 0.03803 -0.3429 C 0.04167 -0.34846 0.0474 -0.3534 0.05174 -0.3571 C 0.05591 -0.36081 0.0599 -0.36544 0.06441 -0.3676 C 0.07136 -0.37037 0.07882 -0.37006 0.08594 -0.37161 C 0.12639 -0.38025 0.07761 -0.3713 0.12761 -0.37963 L 0.2099 -0.37377 C 0.21441 -0.37315 0.21962 -0.37377 0.22362 -0.36945 C 0.22969 -0.36358 0.23455 -0.35402 0.23872 -0.34476 C 0.24011 -0.34198 0.2415 -0.3392 0.24271 -0.33642 C 0.24966 -0.3179 0.24983 -0.31729 0.254 -0.30309 C 0.25487 -0.29661 0.25539 -0.28951 0.2566 -0.28241 C 0.25747 -0.27685 0.25921 -0.27161 0.26025 -0.26605 C 0.26077 -0.26327 0.26094 -0.2605 0.26146 -0.25772 C 0.26285 -0.25093 0.26424 -0.24414 0.26546 -0.23704 C 0.27136 -0.19969 0.26632 -0.2213 0.27171 -0.19969 C 0.27257 -0.19136 0.27292 -0.18303 0.27414 -0.175 C 0.27535 -0.1679 0.27813 -0.16142 0.27934 -0.15402 C 0.27952 -0.15247 0.28178 -0.11574 0.28178 -0.11482 C 0.28247 -0.1071 0.28351 -0.09969 0.28421 -0.09198 C 0.28525 -0.08241 0.28612 -0.07284 0.28681 -0.06327 C 0.28733 -0.05772 0.28733 -0.05185 0.2882 -0.04661 C 0.28872 -0.04229 0.28994 -0.03858 0.29063 -0.03426 C 0.29115 -0.02994 0.29115 -0.02562 0.29184 -0.02161 C 0.29254 -0.01821 0.29393 -0.01482 0.29445 -0.01142 C 0.29636 0.00092 0.29966 0.02592 0.29966 0.02623 L 0.29966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44623" y="3424103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3584" b="9060"/>
          <a:stretch/>
        </p:blipFill>
        <p:spPr bwMode="auto">
          <a:xfrm>
            <a:off x="1214037" y="1625600"/>
            <a:ext cx="1687207" cy="14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" y="774108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oor">
            <a:hlinkClick r:id="" action="ppaction://media"/>
            <a:extLst>
              <a:ext uri="{FF2B5EF4-FFF2-40B4-BE49-F238E27FC236}">
                <a16:creationId xmlns:a16="http://schemas.microsoft.com/office/drawing/2014/main" id="{E1967D78-73F5-2EE4-43E8-916C138A7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2356" y="2738613"/>
            <a:ext cx="403271" cy="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2 -0.09352 2.77556E-17 -0.15648 C 0.00069 -0.19414 0.00226 -0.23272 0.00625 -0.27037 C 0.00747 -0.28025 0.01198 -0.28827 0.01528 -0.29722 C 0.02014 -0.31081 0.02378 -0.31852 0.03038 -0.33025 C 0.03281 -0.33457 0.03524 -0.33858 0.03802 -0.3429 C 0.04167 -0.34846 0.0474 -0.3534 0.05174 -0.3571 C 0.0559 -0.36081 0.0599 -0.36543 0.06441 -0.3676 C 0.07135 -0.37037 0.07882 -0.37006 0.08594 -0.37161 C 0.12639 -0.38025 0.0776 -0.3713 0.1276 -0.37963 L 0.2099 -0.37377 C 0.21441 -0.37315 0.21962 -0.37377 0.22361 -0.36945 C 0.22969 -0.36358 0.23455 -0.35401 0.23872 -0.34476 C 0.2401 -0.34198 0.24149 -0.3392 0.24271 -0.33642 C 0.24965 -0.3179 0.24983 -0.31729 0.25399 -0.30309 C 0.25486 -0.29661 0.25538 -0.28951 0.2566 -0.28241 C 0.25747 -0.27685 0.2592 -0.27161 0.26024 -0.26605 C 0.26076 -0.26327 0.26094 -0.2605 0.26146 -0.25772 C 0.26285 -0.25093 0.26424 -0.24414 0.26545 -0.23704 C 0.27135 -0.19969 0.26632 -0.2213 0.2717 -0.19969 C 0.27257 -0.19136 0.27292 -0.18303 0.27413 -0.175 C 0.27535 -0.1679 0.27813 -0.16142 0.27934 -0.15401 C 0.27951 -0.15247 0.28177 -0.11574 0.28177 -0.11482 C 0.28247 -0.1071 0.28351 -0.09969 0.2842 -0.09198 C 0.28524 -0.08241 0.28611 -0.07284 0.28681 -0.06327 C 0.28733 -0.05772 0.28733 -0.05185 0.28819 -0.04661 C 0.28872 -0.04229 0.28993 -0.03858 0.29063 -0.03426 C 0.29115 -0.02994 0.29115 -0.02562 0.29184 -0.02161 C 0.29253 -0.01821 0.29392 -0.01482 0.29444 -0.01142 C 0.29635 0.00092 0.29965 0.02592 0.29965 0.02623 L 0.29965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6544" r="-2838"/>
          <a:stretch/>
        </p:blipFill>
        <p:spPr bwMode="auto">
          <a:xfrm>
            <a:off x="1084235" y="1796036"/>
            <a:ext cx="1896032" cy="1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289779" y="3424103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hat</a:t>
            </a:r>
          </a:p>
        </p:txBody>
      </p:sp>
      <p:pic>
        <p:nvPicPr>
          <p:cNvPr id="4" name="hat">
            <a:hlinkClick r:id="" action="ppaction://media"/>
            <a:extLst>
              <a:ext uri="{FF2B5EF4-FFF2-40B4-BE49-F238E27FC236}">
                <a16:creationId xmlns:a16="http://schemas.microsoft.com/office/drawing/2014/main" id="{721C46FA-B2BB-A6A4-A349-7B0BC1805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5599" y="3156044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324 L 0.00122 0.03271 C 0.00087 -0.03056 -0.00121 -0.09352 -2.22222E-6 -0.15648 C 0.0007 -0.19414 0.00226 -0.23272 0.00625 -0.27037 C 0.00747 -0.28025 0.01198 -0.28827 0.01528 -0.29723 C 0.02014 -0.31081 0.02379 -0.31852 0.03038 -0.33025 C 0.03281 -0.33457 0.03525 -0.33858 0.03802 -0.3429 C 0.04167 -0.34846 0.0474 -0.3534 0.05174 -0.3571 C 0.05591 -0.36081 0.0599 -0.36544 0.06441 -0.3676 C 0.07136 -0.37037 0.07882 -0.37006 0.08594 -0.37161 C 0.12639 -0.38025 0.07761 -0.3713 0.12761 -0.37963 L 0.2099 -0.37377 C 0.21441 -0.37315 0.21962 -0.37377 0.22361 -0.36945 C 0.22969 -0.36358 0.23455 -0.35402 0.23872 -0.34476 C 0.24011 -0.34198 0.2415 -0.3392 0.24271 -0.33642 C 0.24966 -0.3179 0.24983 -0.31729 0.254 -0.30309 C 0.25486 -0.29661 0.25538 -0.28951 0.2566 -0.28241 C 0.25747 -0.27685 0.2592 -0.27161 0.26025 -0.26605 C 0.26077 -0.26327 0.26094 -0.2605 0.26146 -0.25772 C 0.26285 -0.25093 0.26424 -0.24414 0.26545 -0.23704 C 0.27136 -0.19969 0.26632 -0.2213 0.2717 -0.19969 C 0.27257 -0.19136 0.27292 -0.18303 0.27413 -0.175 C 0.27535 -0.1679 0.27813 -0.16142 0.27934 -0.15402 C 0.27952 -0.15247 0.28177 -0.11574 0.28177 -0.11482 C 0.28247 -0.1071 0.28351 -0.09969 0.2842 -0.09198 C 0.28525 -0.08241 0.28611 -0.07284 0.28681 -0.06327 C 0.28733 -0.05772 0.28733 -0.05185 0.2882 -0.04661 C 0.28872 -0.04229 0.28993 -0.03858 0.29063 -0.03426 C 0.29115 -0.02994 0.29115 -0.02562 0.29184 -0.02161 C 0.29254 -0.01821 0.29393 -0.01482 0.29445 -0.01142 C 0.29636 0.00092 0.29966 0.02592 0.29966 0.02623 L 0.29966 0.02592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44" b="5157"/>
          <a:stretch/>
        </p:blipFill>
        <p:spPr bwMode="auto">
          <a:xfrm>
            <a:off x="1343879" y="1850144"/>
            <a:ext cx="1354165" cy="1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097868" y="3457970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apple</a:t>
            </a:r>
          </a:p>
        </p:txBody>
      </p:sp>
      <p:pic>
        <p:nvPicPr>
          <p:cNvPr id="3" name="apple">
            <a:hlinkClick r:id="" action="ppaction://media"/>
            <a:extLst>
              <a:ext uri="{FF2B5EF4-FFF2-40B4-BE49-F238E27FC236}">
                <a16:creationId xmlns:a16="http://schemas.microsoft.com/office/drawing/2014/main" id="{01E4E204-E9D7-B695-0D2F-495E70362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3929" y="2726697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241 L 0.00121 0.03272 C 0.00087 -0.03056 -0.00122 -0.09352 3.05556E-6 -0.15648 C 0.00069 -0.19414 0.00225 -0.23272 0.00625 -0.27037 C 0.00746 -0.28025 0.01198 -0.28827 0.01527 -0.29722 C 0.02014 -0.3108 0.02378 -0.31852 0.03038 -0.33025 C 0.03281 -0.33457 0.03524 -0.33858 0.03802 -0.3429 C 0.04166 -0.34846 0.04739 -0.3534 0.05173 -0.3571 C 0.0559 -0.3608 0.05989 -0.36543 0.06441 -0.36759 C 0.07135 -0.37037 0.07882 -0.37006 0.08593 -0.3716 C 0.12639 -0.38025 0.0776 -0.3713 0.1276 -0.37963 L 0.20989 -0.37377 C 0.21441 -0.37315 0.21962 -0.37377 0.22361 -0.36944 C 0.22968 -0.36358 0.23455 -0.35401 0.23871 -0.34475 C 0.2401 -0.34198 0.24149 -0.3392 0.24271 -0.33642 C 0.24965 -0.3179 0.24982 -0.31728 0.25399 -0.30309 C 0.25486 -0.2966 0.25538 -0.28951 0.25659 -0.28241 C 0.25746 -0.27685 0.2592 -0.2716 0.26024 -0.26605 C 0.26076 -0.26327 0.26093 -0.26049 0.26146 -0.25772 C 0.26284 -0.25093 0.26423 -0.24414 0.26545 -0.23704 C 0.27135 -0.19969 0.26632 -0.2213 0.2717 -0.19969 C 0.27257 -0.19136 0.27291 -0.18302 0.27413 -0.175 C 0.27534 -0.1679 0.27812 -0.16142 0.27934 -0.15401 C 0.27951 -0.15247 0.28177 -0.11574 0.28177 -0.11481 C 0.28246 -0.1071 0.2835 -0.09969 0.2842 -0.09198 C 0.28524 -0.08241 0.28611 -0.07284 0.2868 -0.06327 C 0.28732 -0.05772 0.28732 -0.05185 0.28819 -0.0466 C 0.28871 -0.04228 0.28993 -0.03858 0.29062 -0.03426 C 0.29114 -0.02994 0.29114 -0.02562 0.29184 -0.0216 C 0.29253 -0.01821 0.29392 -0.01481 0.29444 -0.01142 C 0.29635 0.00093 0.29965 0.02593 0.29965 0.02623 L 0.29965 0.0259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868E8C-4BEE-16CC-51C6-E9A265EC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4" r="9324"/>
          <a:stretch/>
        </p:blipFill>
        <p:spPr bwMode="auto">
          <a:xfrm>
            <a:off x="1242279" y="1343378"/>
            <a:ext cx="1840256" cy="19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3" y="819263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99468" y="3469259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can</a:t>
            </a:r>
          </a:p>
        </p:txBody>
      </p:sp>
      <p:pic>
        <p:nvPicPr>
          <p:cNvPr id="4" name="can">
            <a:hlinkClick r:id="" action="ppaction://media"/>
            <a:extLst>
              <a:ext uri="{FF2B5EF4-FFF2-40B4-BE49-F238E27FC236}">
                <a16:creationId xmlns:a16="http://schemas.microsoft.com/office/drawing/2014/main" id="{C8A9042D-8CD9-4C59-227E-1FAD6182A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02008" y="2718213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241 L 0.00121 0.03272 C 0.00087 -0.03055 -0.00122 -0.09352 1.66667E-6 -0.15648 C 0.00069 -0.19413 0.00226 -0.23271 0.00625 -0.27037 C 0.00746 -0.28025 0.01198 -0.28827 0.01528 -0.29722 C 0.02014 -0.3108 0.02378 -0.31852 0.03038 -0.33025 C 0.03281 -0.33457 0.03524 -0.33858 0.03802 -0.3429 C 0.04167 -0.34845 0.04739 -0.35339 0.05173 -0.3571 C 0.0559 -0.3608 0.05989 -0.36543 0.06441 -0.36759 C 0.07135 -0.37037 0.07882 -0.37006 0.08594 -0.3716 C 0.12639 -0.38025 0.0776 -0.37129 0.1276 -0.37963 L 0.20989 -0.37376 C 0.21441 -0.37315 0.21962 -0.37376 0.22361 -0.36944 C 0.22969 -0.36358 0.23455 -0.35401 0.23871 -0.34475 C 0.2401 -0.34197 0.24149 -0.3392 0.24271 -0.33642 C 0.24965 -0.3179 0.24982 -0.31728 0.25399 -0.30308 C 0.25486 -0.2966 0.25538 -0.2895 0.2566 -0.28241 C 0.25746 -0.27685 0.2592 -0.2716 0.26024 -0.26605 C 0.26076 -0.26327 0.26094 -0.26049 0.26146 -0.25771 C 0.26285 -0.25092 0.26423 -0.24413 0.26545 -0.23704 C 0.27135 -0.19969 0.26632 -0.22129 0.2717 -0.19969 C 0.27257 -0.19136 0.27292 -0.18302 0.27413 -0.175 C 0.27535 -0.1679 0.27812 -0.16142 0.27934 -0.15401 C 0.27951 -0.15247 0.28177 -0.11574 0.28177 -0.11481 C 0.28246 -0.1071 0.28351 -0.09969 0.2842 -0.09197 C 0.28524 -0.08241 0.28611 -0.07284 0.2868 -0.06327 C 0.28732 -0.05771 0.28732 -0.05185 0.28819 -0.0466 C 0.28871 -0.04228 0.28993 -0.03858 0.29062 -0.03426 C 0.29114 -0.02994 0.29114 -0.02562 0.29184 -0.0216 C 0.29253 -0.01821 0.29392 -0.01481 0.29444 -0.01142 C 0.29635 0.00093 0.29965 0.02593 0.29965 0.02624 L 0.29965 0.02593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E468216-E4AE-4CB2-BEA1-471C9A3895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3B648690-2475-0399-B267-5F6DCC192D1E}"/>
              </a:ext>
            </a:extLst>
          </p:cNvPr>
          <p:cNvSpPr txBox="1">
            <a:spLocks/>
          </p:cNvSpPr>
          <p:nvPr/>
        </p:nvSpPr>
        <p:spPr>
          <a:xfrm>
            <a:off x="1355354" y="1219488"/>
            <a:ext cx="6613915" cy="8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9600" dirty="0">
                <a:solidFill>
                  <a:srgbClr val="0070C0"/>
                </a:solidFill>
                <a:latin typeface="Wigglye" pitchFamily="2" charset="0"/>
              </a:rPr>
              <a:t>Let’s play.</a:t>
            </a:r>
          </a:p>
        </p:txBody>
      </p:sp>
    </p:spTree>
    <p:extLst>
      <p:ext uri="{BB962C8B-B14F-4D97-AF65-F5344CB8AC3E}">
        <p14:creationId xmlns:p14="http://schemas.microsoft.com/office/powerpoint/2010/main" val="5152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pic>
        <p:nvPicPr>
          <p:cNvPr id="7" name="Track 23">
            <a:hlinkClick r:id="" action="ppaction://media"/>
            <a:extLst>
              <a:ext uri="{FF2B5EF4-FFF2-40B4-BE49-F238E27FC236}">
                <a16:creationId xmlns:a16="http://schemas.microsoft.com/office/drawing/2014/main" id="{48689EFF-004B-1F9E-0B8B-A3EF3CB3EF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741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E1C5C-1446-8AA1-B98F-AF09E92B6B92}"/>
              </a:ext>
            </a:extLst>
          </p:cNvPr>
          <p:cNvSpPr txBox="1"/>
          <p:nvPr/>
        </p:nvSpPr>
        <p:spPr>
          <a:xfrm>
            <a:off x="3601155" y="34297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0A9BF359-CD61-A525-6EFB-B6F776B2E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69" end="6708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77" t="4505" r="-77" b="-4505"/>
          <a:stretch/>
        </p:blipFill>
        <p:spPr>
          <a:xfrm>
            <a:off x="2390422" y="880116"/>
            <a:ext cx="4159956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E1C5C-1446-8AA1-B98F-AF09E92B6B92}"/>
              </a:ext>
            </a:extLst>
          </p:cNvPr>
          <p:cNvSpPr txBox="1"/>
          <p:nvPr/>
        </p:nvSpPr>
        <p:spPr>
          <a:xfrm>
            <a:off x="5274359" y="326037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Track 23">
            <a:hlinkClick r:id="" action="ppaction://media"/>
            <a:extLst>
              <a:ext uri="{FF2B5EF4-FFF2-40B4-BE49-F238E27FC236}">
                <a16:creationId xmlns:a16="http://schemas.microsoft.com/office/drawing/2014/main" id="{3D5EA937-716F-232F-512B-78299C42AE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55" end="1846.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06091-DDBE-269B-461F-7573C4ED9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44" y="791582"/>
            <a:ext cx="8319911" cy="338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8FDD5-4599-D7B8-2D56-B3AEC9E8EE7B}"/>
              </a:ext>
            </a:extLst>
          </p:cNvPr>
          <p:cNvSpPr txBox="1"/>
          <p:nvPr/>
        </p:nvSpPr>
        <p:spPr>
          <a:xfrm>
            <a:off x="160048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FA83A-A8B2-D7C4-762E-5CC14FB76BB0}"/>
              </a:ext>
            </a:extLst>
          </p:cNvPr>
          <p:cNvSpPr txBox="1"/>
          <p:nvPr/>
        </p:nvSpPr>
        <p:spPr>
          <a:xfrm>
            <a:off x="7435851" y="332818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Track 23">
            <a:hlinkClick r:id="" action="ppaction://media"/>
            <a:extLst>
              <a:ext uri="{FF2B5EF4-FFF2-40B4-BE49-F238E27FC236}">
                <a16:creationId xmlns:a16="http://schemas.microsoft.com/office/drawing/2014/main" id="{67F1D0B7-A3E1-B9C1-34B4-C3F2211D7D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71" end="1846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989" y="5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2133" y="2400301"/>
            <a:ext cx="7236178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3DE22E47-EB5B-4CAA-B554-4B3D169698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latin typeface="Comic Sans MS" panose="030F0702030302020204" pitchFamily="66" charset="0"/>
              </a:rPr>
              <a:t>	b	d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latin typeface="Comic Sans MS" panose="030F0702030302020204" pitchFamily="66" charset="0"/>
              </a:rPr>
              <a:t>	a	c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3200" b="1" dirty="0">
                <a:latin typeface="Comic Sans MS" panose="030F0702030302020204" pitchFamily="66" charset="0"/>
              </a:rPr>
              <a:t>	b	c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3200" b="1" dirty="0">
                <a:latin typeface="Comic Sans MS" panose="030F0702030302020204" pitchFamily="66" charset="0"/>
              </a:rPr>
              <a:t>	c	d</a:t>
            </a:r>
            <a:endParaRPr lang="en-US" sz="5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3" end="19219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0" end="1490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b	d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76678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31" end="1061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a	c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76678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151" end="643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b	c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865511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86" end="2242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2657503" y="1651705"/>
            <a:ext cx="3428574" cy="157691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4000" b="1" dirty="0">
                <a:latin typeface="Comic Sans MS" panose="030F0702030302020204" pitchFamily="66" charset="0"/>
              </a:rPr>
              <a:t>	</a:t>
            </a:r>
            <a:r>
              <a:rPr lang="en-US" sz="4000" b="1" dirty="0">
                <a:solidFill>
                  <a:srgbClr val="080808"/>
                </a:solidFill>
                <a:latin typeface="Comic Sans MS" panose="030F0702030302020204" pitchFamily="66" charset="0"/>
              </a:rPr>
              <a:t>c	d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933245" y="206762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18EF04-2081-7304-ADD4-C4023F9D0F63}"/>
              </a:ext>
            </a:extLst>
          </p:cNvPr>
          <p:cNvGrpSpPr/>
          <p:nvPr/>
        </p:nvGrpSpPr>
        <p:grpSpPr>
          <a:xfrm>
            <a:off x="-1" y="-1"/>
            <a:ext cx="9144001" cy="5143501"/>
            <a:chOff x="-1" y="-1"/>
            <a:chExt cx="9144001" cy="5143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967E35-8455-B855-53E5-FD3138CE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" y="-1"/>
              <a:ext cx="9144001" cy="5143501"/>
            </a:xfrm>
            <a:prstGeom prst="rect">
              <a:avLst/>
            </a:prstGeom>
          </p:spPr>
        </p:pic>
        <p:pic>
          <p:nvPicPr>
            <p:cNvPr id="1026" name="Picture 2" descr="Cartoon Vector Illustration of Shopping Bag 2779739 Vector Art at Vecteezy">
              <a:extLst>
                <a:ext uri="{FF2B5EF4-FFF2-40B4-BE49-F238E27FC236}">
                  <a16:creationId xmlns:a16="http://schemas.microsoft.com/office/drawing/2014/main" id="{15574BEC-297C-8FC7-C94E-FC59634E6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283" y="1783645"/>
              <a:ext cx="2488717" cy="282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418A45E6-4D95-B7DD-3713-90BBF38BF17A}"/>
              </a:ext>
            </a:extLst>
          </p:cNvPr>
          <p:cNvSpPr txBox="1">
            <a:spLocks/>
          </p:cNvSpPr>
          <p:nvPr/>
        </p:nvSpPr>
        <p:spPr>
          <a:xfrm>
            <a:off x="308318" y="564445"/>
            <a:ext cx="339443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I’m Bill.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 have a bag.</a:t>
            </a:r>
          </a:p>
        </p:txBody>
      </p:sp>
    </p:spTree>
    <p:extLst>
      <p:ext uri="{BB962C8B-B14F-4D97-AF65-F5344CB8AC3E}">
        <p14:creationId xmlns:p14="http://schemas.microsoft.com/office/powerpoint/2010/main" val="12325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025192" y="1245110"/>
            <a:ext cx="7274235" cy="19189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latin typeface="Comic Sans MS" panose="030F0702030302020204" pitchFamily="66" charset="0"/>
              </a:rPr>
              <a:t>	b	d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latin typeface="Comic Sans MS" panose="030F0702030302020204" pitchFamily="66" charset="0"/>
              </a:rPr>
              <a:t>	a	c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US" sz="3200" b="1" dirty="0">
                <a:latin typeface="Comic Sans MS" panose="030F0702030302020204" pitchFamily="66" charset="0"/>
              </a:rPr>
              <a:t>	b	c			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en-US" sz="3200" b="1" dirty="0">
                <a:latin typeface="Comic Sans MS" panose="030F0702030302020204" pitchFamily="66" charset="0"/>
              </a:rPr>
              <a:t>	c	d</a:t>
            </a:r>
            <a:endParaRPr lang="en-US" sz="5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Track 24">
            <a:hlinkClick r:id="" action="ppaction://media"/>
            <a:extLst>
              <a:ext uri="{FF2B5EF4-FFF2-40B4-BE49-F238E27FC236}">
                <a16:creationId xmlns:a16="http://schemas.microsoft.com/office/drawing/2014/main" id="{D11B5700-C562-7040-02EB-3DD8A31C5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3" end="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334" y="116417"/>
            <a:ext cx="609600" cy="609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E75FB13-03C3-223E-B117-FD2F3179898E}"/>
              </a:ext>
            </a:extLst>
          </p:cNvPr>
          <p:cNvSpPr/>
          <p:nvPr/>
        </p:nvSpPr>
        <p:spPr>
          <a:xfrm>
            <a:off x="1738489" y="1496607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5D592D-067B-6731-C0E1-3A78F76462DB}"/>
              </a:ext>
            </a:extLst>
          </p:cNvPr>
          <p:cNvSpPr/>
          <p:nvPr/>
        </p:nvSpPr>
        <p:spPr>
          <a:xfrm>
            <a:off x="6330329" y="1522422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6F7FF-D46A-CDC3-A6BB-C7E815A576D2}"/>
              </a:ext>
            </a:extLst>
          </p:cNvPr>
          <p:cNvSpPr/>
          <p:nvPr/>
        </p:nvSpPr>
        <p:spPr>
          <a:xfrm>
            <a:off x="2721112" y="2418966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ECD1E7-0E9B-E7DD-8D8E-FE06490371B9}"/>
              </a:ext>
            </a:extLst>
          </p:cNvPr>
          <p:cNvSpPr/>
          <p:nvPr/>
        </p:nvSpPr>
        <p:spPr>
          <a:xfrm>
            <a:off x="7281334" y="2418965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2078" y="2231451"/>
            <a:ext cx="6759844" cy="130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</a:t>
            </a:r>
          </a:p>
          <a:p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 or cross.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1F113B0-ADB4-4581-B47E-85BB1CFC81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3" end="2645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" r="7500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60" end="203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80" t="-1461" r="52424" b="1461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81" end="144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49087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538" t="220" r="27066" b="-220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69" end="820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740054" y="3400562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341" r="2263"/>
          <a:stretch/>
        </p:blipFill>
        <p:spPr>
          <a:xfrm>
            <a:off x="3254021" y="973497"/>
            <a:ext cx="2819401" cy="3409395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45" end="122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02509-3101-4731-88A0-904885156675}"/>
              </a:ext>
            </a:extLst>
          </p:cNvPr>
          <p:cNvSpPr txBox="1"/>
          <p:nvPr/>
        </p:nvSpPr>
        <p:spPr>
          <a:xfrm>
            <a:off x="4641143" y="3350763"/>
            <a:ext cx="6299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DB601-F7DE-768B-26D7-66F4E4894D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" r="2963"/>
          <a:stretch/>
        </p:blipFill>
        <p:spPr>
          <a:xfrm>
            <a:off x="208844" y="1187986"/>
            <a:ext cx="8726311" cy="2586908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CCBA86DC-769D-B312-2CFC-25B2E40E0A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7155" y="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1193096" y="2989517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05A04-0B33-F6EC-E131-197E9ED72C16}"/>
              </a:ext>
            </a:extLst>
          </p:cNvPr>
          <p:cNvSpPr txBox="1"/>
          <p:nvPr/>
        </p:nvSpPr>
        <p:spPr>
          <a:xfrm>
            <a:off x="3405718" y="2989516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7F5AF-A9E2-AC4C-4E57-246DF53A64AC}"/>
              </a:ext>
            </a:extLst>
          </p:cNvPr>
          <p:cNvSpPr txBox="1"/>
          <p:nvPr/>
        </p:nvSpPr>
        <p:spPr>
          <a:xfrm>
            <a:off x="5623491" y="2989515"/>
            <a:ext cx="5469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3ABDB-9AD8-178A-4396-E453B92C5A3B}"/>
              </a:ext>
            </a:extLst>
          </p:cNvPr>
          <p:cNvSpPr txBox="1"/>
          <p:nvPr/>
        </p:nvSpPr>
        <p:spPr>
          <a:xfrm>
            <a:off x="7886776" y="2989514"/>
            <a:ext cx="47801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11F975B-119B-444C-8D1A-1F597AE0D0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CE74F439-9CE7-9094-3CD9-75C96F1A8DEF}"/>
              </a:ext>
            </a:extLst>
          </p:cNvPr>
          <p:cNvSpPr/>
          <p:nvPr/>
        </p:nvSpPr>
        <p:spPr>
          <a:xfrm>
            <a:off x="2963331" y="1343377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761C4E0-258D-D047-28F6-078F16933D8C}"/>
              </a:ext>
            </a:extLst>
          </p:cNvPr>
          <p:cNvSpPr/>
          <p:nvPr/>
        </p:nvSpPr>
        <p:spPr>
          <a:xfrm>
            <a:off x="2029555" y="2774949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93AFAC0-D61D-6F93-1868-DCAC8A051667}"/>
              </a:ext>
            </a:extLst>
          </p:cNvPr>
          <p:cNvSpPr/>
          <p:nvPr/>
        </p:nvSpPr>
        <p:spPr>
          <a:xfrm>
            <a:off x="5748251" y="1196622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D19B8FB-3364-D500-5133-36AA2F7035D0}"/>
              </a:ext>
            </a:extLst>
          </p:cNvPr>
          <p:cNvSpPr/>
          <p:nvPr/>
        </p:nvSpPr>
        <p:spPr>
          <a:xfrm>
            <a:off x="4974962" y="2947813"/>
            <a:ext cx="1546577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765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264" y="1221002"/>
            <a:ext cx="2118042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649930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ll">
            <a:hlinkClick r:id="" action="ppaction://media"/>
            <a:extLst>
              <a:ext uri="{FF2B5EF4-FFF2-40B4-BE49-F238E27FC236}">
                <a16:creationId xmlns:a16="http://schemas.microsoft.com/office/drawing/2014/main" id="{2B96A537-3130-AB14-D624-04C8942D8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6099" y="2571750"/>
            <a:ext cx="397376" cy="3973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99467" y="349955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2909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9 L 0.01129 -0.01698 C 0.01181 -0.03828 0.01025 -0.05988 0.0125 -0.08087 C 0.02171 -0.16142 0.03803 -0.19476 0.07553 -0.25217 C 0.08733 -0.27037 0.10105 -0.28704 0.11632 -0.29383 C 0.13941 -0.30433 0.16389 -0.2997 0.18785 -0.30247 C 0.20053 -0.29692 0.21407 -0.29507 0.22605 -0.28519 C 0.24289 -0.2713 0.24757 -0.2426 0.2533 -0.21482 C 0.25573 -0.20247 0.2566 -0.18951 0.25938 -0.17747 C 0.28473 -0.07007 0.27396 -0.14321 0.28907 -0.05 C 0.29132 -0.0355 0.29428 -0.0213 0.29514 -0.00618 C 0.29636 0.01574 0.29514 0.03765 0.29514 0.05987 L 0.29514 0.0601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3304" y="4519904"/>
            <a:ext cx="687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58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26842" y="1475278"/>
            <a:ext cx="1932158" cy="1299674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6" y="710476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65600" y="347140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bike</a:t>
            </a:r>
          </a:p>
        </p:txBody>
      </p:sp>
      <p:pic>
        <p:nvPicPr>
          <p:cNvPr id="4" name="bike">
            <a:hlinkClick r:id="" action="ppaction://media"/>
            <a:extLst>
              <a:ext uri="{FF2B5EF4-FFF2-40B4-BE49-F238E27FC236}">
                <a16:creationId xmlns:a16="http://schemas.microsoft.com/office/drawing/2014/main" id="{12F45576-B4EF-DD4F-D3AD-0E2B4C191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8698" y="2781535"/>
            <a:ext cx="494471" cy="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8 L 0.01129 -0.01697 C 0.01181 -0.03827 0.01025 -0.05987 0.0125 -0.08086 C 0.0217 -0.16142 0.03802 -0.19475 0.07552 -0.25216 C 0.08733 -0.27037 0.10104 -0.28703 0.11632 -0.29382 C 0.13941 -0.30432 0.16389 -0.29969 0.18785 -0.30247 C 0.20052 -0.29691 0.21406 -0.29506 0.22604 -0.28518 C 0.24288 -0.27129 0.24757 -0.24259 0.2533 -0.21481 C 0.25573 -0.20247 0.2566 -0.1895 0.25938 -0.17747 C 0.28472 -0.07037 0.27396 -0.14321 0.28906 -0.05 C 0.29132 -0.03549 0.29427 -0.02129 0.29514 -0.00617 C 0.29636 0.01574 0.29514 0.03766 0.29514 0.05988 L 0.29514 0.06019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6EFE5-DF1B-77CC-94C4-21FD1941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30137" y="1379048"/>
            <a:ext cx="1266296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6" y="683797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4" name="book">
            <a:hlinkClick r:id="" action="ppaction://media"/>
            <a:extLst>
              <a:ext uri="{FF2B5EF4-FFF2-40B4-BE49-F238E27FC236}">
                <a16:creationId xmlns:a16="http://schemas.microsoft.com/office/drawing/2014/main" id="{4169F04E-5737-17DD-CC1C-AF7590F3E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4878" y="3032661"/>
            <a:ext cx="399161" cy="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728 L 0.01129 -0.01698 C 0.01181 -0.03827 0.01025 -0.05988 0.0125 -0.08086 C 0.02171 -0.16142 0.03803 -0.19475 0.07553 -0.25216 C 0.08733 -0.27037 0.10105 -0.28704 0.11632 -0.29383 C 0.13941 -0.30432 0.16389 -0.29969 0.18785 -0.30247 C 0.20053 -0.29691 0.21407 -0.29506 0.22605 -0.28519 C 0.24289 -0.2713 0.24757 -0.24259 0.2533 -0.21482 C 0.25573 -0.20247 0.2566 -0.18951 0.25938 -0.17747 C 0.28473 -0.07006 0.27396 -0.14321 0.28907 -0.05 C 0.29132 -0.03549 0.29428 -0.0213 0.29514 -0.00617 C 0.29636 0.01574 0.29514 0.03765 0.29514 0.05988 L 0.29514 0.06018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3" name="car">
            <a:hlinkClick r:id="" action="ppaction://media"/>
            <a:extLst>
              <a:ext uri="{FF2B5EF4-FFF2-40B4-BE49-F238E27FC236}">
                <a16:creationId xmlns:a16="http://schemas.microsoft.com/office/drawing/2014/main" id="{2648FDD2-27CB-85CF-B671-1B1BD7992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74878" y="3874319"/>
            <a:ext cx="449720" cy="449720"/>
          </a:xfrm>
          <a:prstGeom prst="rect">
            <a:avLst/>
          </a:prstGeom>
        </p:spPr>
      </p:pic>
      <p:pic>
        <p:nvPicPr>
          <p:cNvPr id="8" name="Picture 7" descr="A cartoon of a red car&#10;&#10;Description automatically generated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153" y="1905077"/>
            <a:ext cx="1726261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0" y="958258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889 L -8.33333E-7 -0.03858 C -0.00052 -0.04537 -0.00121 -0.05185 -0.00121 -0.05864 C -0.00069 -0.10617 0.00052 -0.1287 0.00226 -0.16852 C 0.00261 -0.19753 0.00226 -0.22623 0.0033 -0.25494 C 0.00365 -0.26451 0.00538 -0.27407 0.00677 -0.28302 C 0.00764 -0.2892 0.0092 -0.29475 0.01024 -0.30031 C 0.01076 -0.30309 0.01059 -0.30648 0.01129 -0.30895 C 0.01424 -0.31944 0.01736 -0.32932 0.02066 -0.33951 C 0.02188 -0.34321 0.02396 -0.3463 0.02535 -0.35 C 0.02743 -0.35617 0.02882 -0.36327 0.03108 -0.36975 C 0.03264 -0.37407 0.03507 -0.37778 0.03663 -0.38241 C 0.04497 -0.40432 0.03733 -0.39228 0.04601 -0.40401 C 0.04722 -0.40864 0.04792 -0.41358 0.04948 -0.41698 C 0.0559 -0.43272 0.06389 -0.44167 0.07257 -0.45154 C 0.07465 -0.45401 0.07622 -0.4571 0.07847 -0.45802 C 0.08524 -0.46265 0.09358 -0.46327 0.10017 -0.4642 C 0.12188 -0.46389 0.14358 -0.4642 0.16511 -0.46235 C 0.17136 -0.46204 0.17743 -0.45988 0.18368 -0.45802 C 0.19636 -0.45463 0.20278 -0.45093 0.21597 -0.4429 C 0.22326 -0.43827 0.23073 -0.43395 0.23785 -0.42809 C 0.24271 -0.42377 0.25347 -0.40895 0.25886 -0.40185 C 0.26233 -0.39074 0.26441 -0.38519 0.26684 -0.37191 C 0.27066 -0.34969 0.26771 -0.35741 0.27014 -0.33951 C 0.27083 -0.33519 0.27205 -0.33086 0.27257 -0.32623 C 0.27517 -0.30463 0.27604 -0.2787 0.27726 -0.25741 C 0.27761 -0.24938 0.27795 -0.24136 0.2783 -0.23364 C 0.27882 -0.22438 0.27882 -0.21451 0.27951 -0.20525 C 0.28021 -0.19383 0.28177 -0.1821 0.28281 -0.17099 C 0.28333 -0.12469 0.28438 -0.0787 0.28438 -0.03241 L 0.28438 -0.03179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254870" y="1682632"/>
            <a:ext cx="1669553" cy="1662326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7" y="683797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t">
            <a:hlinkClick r:id="" action="ppaction://media"/>
            <a:extLst>
              <a:ext uri="{FF2B5EF4-FFF2-40B4-BE49-F238E27FC236}">
                <a16:creationId xmlns:a16="http://schemas.microsoft.com/office/drawing/2014/main" id="{ABEABAA4-79D6-9778-D74C-BC8739760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55386" y="3189617"/>
            <a:ext cx="458924" cy="4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3889 L -2.22222E-6 -0.03858 C -0.00052 -0.04537 -0.00121 -0.05185 -0.00121 -0.05864 C -0.00069 -0.10617 0.00052 -0.1287 0.00226 -0.16852 C 0.00261 -0.19753 0.00226 -0.22623 0.0033 -0.25494 C 0.00365 -0.26451 0.00538 -0.27407 0.00677 -0.28302 C 0.00764 -0.2892 0.0092 -0.29475 0.01025 -0.30031 C 0.01077 -0.30309 0.01059 -0.30648 0.01129 -0.30895 C 0.01424 -0.31944 0.01736 -0.32932 0.02066 -0.33981 C 0.02188 -0.34321 0.02396 -0.3463 0.02535 -0.35031 C 0.02743 -0.35617 0.02882 -0.36327 0.03108 -0.36975 C 0.03264 -0.37407 0.03507 -0.37778 0.03663 -0.38241 C 0.04497 -0.40432 0.03733 -0.39228 0.04601 -0.40401 C 0.04722 -0.40864 0.04792 -0.41358 0.04948 -0.41698 C 0.05591 -0.43272 0.06389 -0.44167 0.07257 -0.45154 C 0.07466 -0.45401 0.07622 -0.4571 0.07847 -0.45802 C 0.08525 -0.46265 0.09358 -0.46327 0.10018 -0.4642 C 0.12188 -0.46389 0.14358 -0.4642 0.16511 -0.46235 C 0.17136 -0.46204 0.17743 -0.45988 0.18368 -0.45802 C 0.19636 -0.45463 0.20278 -0.45093 0.21597 -0.4429 C 0.22327 -0.43827 0.23073 -0.43395 0.23785 -0.42809 C 0.24271 -0.42377 0.25347 -0.40895 0.25886 -0.40185 C 0.26233 -0.39074 0.26441 -0.38518 0.26684 -0.37191 C 0.27066 -0.34969 0.26771 -0.35741 0.27014 -0.33981 C 0.27084 -0.33518 0.27205 -0.33086 0.27257 -0.32623 C 0.27518 -0.30463 0.27604 -0.2787 0.27726 -0.25741 C 0.27761 -0.24938 0.27795 -0.24136 0.2783 -0.23364 C 0.27882 -0.22438 0.27882 -0.21451 0.27952 -0.20525 C 0.28021 -0.19383 0.28177 -0.1821 0.28281 -0.17099 C 0.28334 -0.12469 0.28438 -0.0787 0.28438 -0.03241 L 0.28438 -0.03179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0EAE2F-DDF8-EBB1-64B2-8C098237FC4A}"/>
              </a:ext>
            </a:extLst>
          </p:cNvPr>
          <p:cNvSpPr/>
          <p:nvPr/>
        </p:nvSpPr>
        <p:spPr>
          <a:xfrm>
            <a:off x="4176889" y="3513075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1FFAE-CA28-A346-574E-107D9CEE27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54870" y="1820715"/>
            <a:ext cx="1669553" cy="1386160"/>
          </a:xfrm>
          <a:prstGeom prst="rect">
            <a:avLst/>
          </a:prstGeom>
        </p:spPr>
      </p:pic>
      <p:pic>
        <p:nvPicPr>
          <p:cNvPr id="2" name="Picture 2" descr="Cartoon Vector Illustration of Shopping Bag 2779739 Vector Art at Vecteezy">
            <a:extLst>
              <a:ext uri="{FF2B5EF4-FFF2-40B4-BE49-F238E27FC236}">
                <a16:creationId xmlns:a16="http://schemas.microsoft.com/office/drawing/2014/main" id="{FFCDE99D-4F9B-4835-289F-9EC56E15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" y="742471"/>
            <a:ext cx="2488717" cy="282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up">
            <a:hlinkClick r:id="" action="ppaction://media"/>
            <a:extLst>
              <a:ext uri="{FF2B5EF4-FFF2-40B4-BE49-F238E27FC236}">
                <a16:creationId xmlns:a16="http://schemas.microsoft.com/office/drawing/2014/main" id="{DB3C961F-72D2-37D4-5B6E-FA313F095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67735" y="3056123"/>
            <a:ext cx="515626" cy="5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0.00031 C -0.00052 -0.00648 -0.00121 -0.01296 -0.00121 -0.01975 C -0.00069 -0.06728 0.00052 -0.08981 0.00226 -0.12963 C 0.00261 -0.15864 0.00226 -0.18734 0.00347 -0.21605 C 0.00382 -0.22561 0.00556 -0.23518 0.00695 -0.24413 C 0.00799 -0.25031 0.00955 -0.25586 0.01059 -0.26142 C 0.01111 -0.26419 0.01094 -0.26759 0.01163 -0.27006 C 0.01476 -0.28055 0.01806 -0.29043 0.02153 -0.30092 C 0.02275 -0.30432 0.02483 -0.3074 0.02639 -0.31142 C 0.02847 -0.31728 0.03004 -0.32438 0.03229 -0.33086 C 0.03403 -0.33518 0.03646 -0.33889 0.0382 -0.34352 C 0.0467 -0.36543 0.03889 -0.35339 0.04792 -0.36512 C 0.04913 -0.36975 0.04983 -0.37469 0.05156 -0.37808 C 0.05816 -0.39382 0.0665 -0.40278 0.07552 -0.41265 C 0.07778 -0.41512 0.07934 -0.41821 0.0816 -0.41913 C 0.08872 -0.42376 0.0974 -0.42438 0.10434 -0.425 C 0.12691 -0.425 0.14948 -0.425 0.17188 -0.42345 C 0.17847 -0.42315 0.18472 -0.42098 0.19132 -0.41913 C 0.20452 -0.41574 0.21111 -0.41203 0.22483 -0.40401 C 0.23247 -0.39938 0.24028 -0.39506 0.24757 -0.38919 C 0.25278 -0.38487 0.26389 -0.37006 0.26945 -0.36296 C 0.27309 -0.35185 0.27535 -0.34629 0.27778 -0.33302 C 0.28177 -0.3108 0.27882 -0.31852 0.28125 -0.30092 C 0.28195 -0.29629 0.28334 -0.29197 0.28386 -0.28734 C 0.28646 -0.26574 0.2875 -0.23981 0.28872 -0.21852 C 0.28906 -0.21049 0.28941 -0.20247 0.28976 -0.19475 C 0.29028 -0.18549 0.29028 -0.17561 0.29097 -0.16636 C 0.29184 -0.15494 0.29341 -0.14321 0.29445 -0.1321 C 0.29497 -0.0858 0.29618 -0.03981 0.29618 0.00648 L 0.29618 0.0071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9986</TotalTime>
  <Words>246</Words>
  <Application>Microsoft Office PowerPoint</Application>
  <PresentationFormat>On-screen Show (16:9)</PresentationFormat>
  <Paragraphs>71</Paragraphs>
  <Slides>40</Slides>
  <Notes>6</Notes>
  <HiddenSlides>0</HiddenSlides>
  <MMClips>35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VNI-Hobo</vt:lpstr>
      <vt:lpstr>Comic Sans MS</vt:lpstr>
      <vt:lpstr>Calibri</vt:lpstr>
      <vt:lpstr>Nunito</vt:lpstr>
      <vt:lpstr>Wigglye</vt:lpstr>
      <vt:lpstr>Calibri Light</vt:lpstr>
      <vt:lpstr>Arial</vt:lpstr>
      <vt:lpstr>Kirang Haerang</vt:lpstr>
      <vt:lpstr>Wingdings</vt:lpstr>
      <vt:lpstr>Math Subject for Elementary - 1st Grade: Time by Slidesgo</vt:lpstr>
      <vt:lpstr>Office Theme</vt:lpstr>
      <vt:lpstr>REVIEW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Hiệp Phạm Văn</cp:lastModifiedBy>
  <cp:revision>111</cp:revision>
  <dcterms:modified xsi:type="dcterms:W3CDTF">2025-04-29T07:41:16Z</dcterms:modified>
  <cp:category>9Slide.vn</cp:category>
</cp:coreProperties>
</file>