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31"/>
  </p:notesMasterIdLst>
  <p:sldIdLst>
    <p:sldId id="417" r:id="rId3"/>
    <p:sldId id="259" r:id="rId4"/>
    <p:sldId id="464" r:id="rId5"/>
    <p:sldId id="465" r:id="rId6"/>
    <p:sldId id="498" r:id="rId7"/>
    <p:sldId id="499" r:id="rId8"/>
    <p:sldId id="500" r:id="rId9"/>
    <p:sldId id="501" r:id="rId10"/>
    <p:sldId id="443" r:id="rId11"/>
    <p:sldId id="474" r:id="rId12"/>
    <p:sldId id="489" r:id="rId13"/>
    <p:sldId id="490" r:id="rId14"/>
    <p:sldId id="491" r:id="rId15"/>
    <p:sldId id="492" r:id="rId16"/>
    <p:sldId id="493" r:id="rId17"/>
    <p:sldId id="458" r:id="rId18"/>
    <p:sldId id="481" r:id="rId19"/>
    <p:sldId id="494" r:id="rId20"/>
    <p:sldId id="495" r:id="rId21"/>
    <p:sldId id="496" r:id="rId22"/>
    <p:sldId id="497" r:id="rId23"/>
    <p:sldId id="463" r:id="rId24"/>
    <p:sldId id="488" r:id="rId25"/>
    <p:sldId id="502" r:id="rId26"/>
    <p:sldId id="503" r:id="rId27"/>
    <p:sldId id="504" r:id="rId28"/>
    <p:sldId id="539" r:id="rId29"/>
    <p:sldId id="328" r:id="rId30"/>
  </p:sldIdLst>
  <p:sldSz cx="9144000" cy="5143500" type="screen16x9"/>
  <p:notesSz cx="6858000" cy="9144000"/>
  <p:embeddedFontLst>
    <p:embeddedFont>
      <p:font typeface="Kirang Haerang" panose="020B0604020202020204" charset="-127"/>
      <p:regular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Nunito" panose="00000500000000000000" pitchFamily="2" charset="0"/>
      <p:regular r:id="rId37"/>
      <p:bold r:id="rId38"/>
      <p:italic r:id="rId39"/>
      <p:boldItalic r:id="rId40"/>
    </p:embeddedFont>
    <p:embeddedFont>
      <p:font typeface="VNI-Hobo" panose="020B0604020202020204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8448"/>
    <a:srgbClr val="FF0066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8126" autoAdjust="0"/>
  </p:normalViewPr>
  <p:slideViewPr>
    <p:cSldViewPr snapToGrid="0">
      <p:cViewPr varScale="1">
        <p:scale>
          <a:sx n="90" d="100"/>
          <a:sy n="90" d="100"/>
        </p:scale>
        <p:origin x="249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01.43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1197 33,'-5'-4,"0"0,-1 1,1 0,-1 0,0 0,0 1,0-1,0 1,0 1,0-1,0 1,-1 0,1 1,-10 0,-13 0,-49 6,-26 11,1 5,-110 39,186-54,1 2,0 1,1 1,0 1,-37 24,-8 9,44-29,0 1,1 1,1 1,-37 38,45-36,0-1,2 2,0 0,2 1,0 0,2 1,1 0,0 1,2-1,1 2,-4 32,1 28,5 1,6 90,1-42,-4-105,2 0,2 0,0-1,14 53,-12-67,1-1,0 1,0-1,2 0,0 0,0-1,2 0,-1-1,1 0,22 20,20 9,82 52,-86-61,-39-27,1 0,-1 0,1-1,0 0,0-1,1 0,-1 0,1-1,-1-1,1 0,-1 0,1-1,0 0,13-3,14-3,0-2,59-21,-51 14,-31 9,0 0,0-1,-1 0,0-1,0-1,-1 0,0-1,-1-1,0 0,14-16,11-18,49-75,-41 54,-27 39,0 0,-2 0,-1-2,-1 0,-2 0,-1-1,-1-1,-1 0,-2 0,-1-1,-2 0,1-52,-4 38,1 28,-1 0,-2-1,1 1,-2 0,0 0,-8-26,7 38,0 0,-1-1,0 1,0 1,0-1,-1 0,0 1,0 0,-9-7,-58-37,56 38,6 5,-18-13,0 1,-1 1,-1 1,0 2,-2 1,-47-13,-270-30,340 55,0 1,0 0,0 0,0 1,0 0,0 0,1 1,-1 1,0-1,1 1,0 1,-1-1,1 1,1 1,-1 0,1 0,-9 7,8-4,0 0,1 0,0 1,0 0,1 0,0 1,1-1,0 2,1-1,0 0,0 1,1-1,-3 18,-21 104,13-74,3 2,-5 93,14-105,0-17,2 1,1-1,6 37,-7-65,1 1,0-1,0 0,1 0,-1 0,1 0,-1 0,1 0,0-1,0 1,0-1,1 1,-1-1,1 0,-1 0,1 0,0 0,-1 0,1 0,0-1,0 0,0 1,0-1,1 0,-1 0,0-1,0 1,1-1,-1 0,0 1,7-2,2 1,0-1,0-1,0 0,-1 0,1-1,-1-1,18-7,41-22,129-84,-166 94,-1-2,-2-1,0-1,-2-1,42-56,-66 80,-1-1,0 1,0-1,0 0,-1 0,0 0,0-1,0 1,0-1,-1 1,0-1,0-5,-1 8,0 1,-1 0,1 0,-1 0,1 0,-1 0,0 0,0 0,0 0,0 0,0 1,-1-1,1 0,-1 0,1 1,-1-1,1 1,-1 0,0-1,0 1,1 0,-1 0,0 0,0 0,0 0,0 1,0-1,-1 1,1-1,0 1,0 0,0 0,-4 0,-23-3,0 1,0 2,0 1,0 2,0 0,1 2,-1 1,1 1,-43 18,61-20,0 0,1 2,0-1,0 1,0 0,0 1,1 0,1 0,-1 1,2 0,-1 0,1 1,0-1,1 1,0 1,1-1,0 1,-4 19,2-9,2 0,1 0,1 1,0-1,2 1,0 0,2-1,0 1,6 21,-7-39,0 0,0 0,1 0,-1 0,1-1,0 1,0 0,0-1,1 1,-1-1,1 0,0 0,0 0,0 0,0-1,6 5,-3-4,1 0,-1 0,1 0,0-1,0 0,0-1,0 1,14 0,0-2,0 0,-1-2,1 0,-1-1,37-11,-44 9,-1 1,0-2,0 1,0-2,-1 0,0 0,0-1,-1 0,0-1,0 0,13-16,-11 9,-1 0,0-1,-1 0,-1 0,-1-1,0 0,5-23,-11 37,-1 1,0 0,0-1,-1 0,1 1,-1-1,1 1,-1-1,0 0,-1 1,1-1,-1 1,1-1,-1 0,0 1,0-1,-1 1,1 0,-1-1,1 1,-1 0,0 0,-5-5,1 3,-1-1,0 1,0 1,0 0,-1 0,0 0,0 1,0 0,-8-2,9 2,1 1,0-1,0-1,1 1,-1-1,1 0,0 0,0 0,0-1,0 0,1 0,0 0,0 0,0-1,1 0,-1 1,1-1,1-1,-1 1,1 0,0 0,1-1,-1 1,1-1,1 0,-1 1,1-1,0 0,1 1,0-1,0 1,0-1,0 1,1-1,0 1,1 0,0 0,0 0,0 0,0 0,1 0,0 1,7-8,3 0,0 0,0 1,1 1,1 1,25-14,-19 11,40-29,-57 38,-1 0,1-1,-1 1,-1-1,1 0,-1 0,1 0,-1 0,-1-1,1 1,-1-1,0 1,0-1,1-11,-1-1,-1-1,0 0,-3-26,1-40,2 81,0 1,0 0,0-1,0 1,1 0,0 0,0 0,-1 0,2 0,-1 0,0 0,0 1,1-1,0 1,-1 0,1 0,0 0,0 0,0 0,0 1,1-1,-1 1,0 0,1 0,-1 0,0 0,1 1,5-1,-1 0,1 0,-1 0,0 1,1 0,-1 1,0 0,1 0,-1 1,0 0,0 0,9 5,-8-3,-1 2,0-1,0 1,-1 0,0 1,0 0,0 0,-1 0,0 1,0 0,-1 0,0 1,0-1,-1 1,4 12,2 12,-2 0,-1 0,3 36,-5-36,-2-14,-1 0,-1 0,0 0,-2 0,-3 25,2-32,-1 0,-1 0,0 0,-1 0,0 0,0-1,-1 0,-15 20,2-9,-1 0,-1-1,-1-1,0-1,-2-1,0-1,-39 21,57-35,0 0,-1 0,1 0,-1-1,0 0,1 0,-13 1,-10-2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2:57.03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1,'2'0,"2"0,1 0,2 1,1 3,-1 1,0 2,-1 1,-2 1,-1 0,-2 0,-2-1,-1-2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9:08.354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17 204,'-8'-56,"6"49,0 1,1-1,-1 0,1 0,1 1,0-1,0 0,0 0,1 0,1-9,12-39,-14 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9:09.77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1 389,'0'-12,"-1"-1,2 1,-1-1,2 1,0-1,0 1,1 0,0 0,11-23,88-182,-91 199,-6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3:11.75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98,'2'12,"1"-1,0 1,0-1,2 0,-1 0,1-1,1 1,0-1,0 0,10 11,3 7,-17-25,1 0,-1 0,1-1,0 1,0-1,0 0,1 0,-1 0,4 2,23 16,-41-43,0 1,-23-41,22 49,-1 1,0 0,-19-15,19 18,1-1,0 0,0-1,-16-23,-2-8,27 40,19 26,13 20,26 33,-35-50,25 42,-34-48,2 0,0-1,1 0,31 30,65 24,-101-68,0 1,0-1,0-1,0 0,1 0,15 4,28 11,-45-16,1 0,0 0,0-1,0 0,1-1,-1 0,12 0,-9-1,0 1,0 1,20 5,-22-4,14 4,-1 1,32 16,-50-21,1 0,-1 1,1-1,-1 1,0 0,-1 0,1 1,-1 0,0-1,0 2,0-1,0 0,-1 1,4 9,-6-15,-1 0,0 1,0-1,1 1,-1-1,0 0,0 1,0-1,1 1,-1-1,0 0,0 1,0-1,0 1,0-1,0 1,0-1,0 1,0-1,0 0,0 1,0-1,0 1,-1-1,1 1,0-1,0 0,0 1,-1-1,1 0,0 1,0-1,-1 1,1-1,0 0,-1 0,1 1,-1-1,-18-4,-24-19,42 21,-162-89,137 75,-2 0,-32-12,51 24,-1 0,1 1,-1 0,0 1,0 0,0 0,0 1,-1 0,1 1,-16 2,26-2,0 0,0 0,0 0,0 0,-1 0,1 0,0 0,0 0,0 0,0 0,0 0,0 0,-1 1,1-1,0 0,0 0,0 0,0 0,0 0,0 0,0 0,0 1,0-1,0 0,0 0,0 0,0 0,0 0,0 1,0-1,0 0,0 0,0 0,0 0,0 0,0 1,0-1,0 0,0 0,0 0,0 0,0 0,0 0,0 1,0-1,0 0,0 0,0 0,0 0,1 0,-1 0,0 0,0 1,10 9,12 7,12 2,1 2,2-1,70 25,-92-40,0 0,0-1,0-1,25 2,32-2,91-6,-100-3,149-7,-203 13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3:13.76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18,'1'1,"-1"0,1-1,0 1,-1 0,1-1,-1 1,1-1,0 1,0-1,-1 1,1-1,0 1,0-1,-1 0,1 0,0 1,0-1,0 0,0 0,-1 0,1 0,0 0,0 0,1 0,28 1,-27-1,127 2,183-5,-184-15,7 9,-124 10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3:19.547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809 596,'60'2,"-39"0,1-1,-1-1,1-1,28-5,65-12,-78 14,47-12,-68 11,-1-1,-1-1,1 0,-1-1,0-1,20-17,-18 14,1 1,0 0,34-16,-28 16,-1-1,0 0,-1-2,31-26,-28 22,0 0,45-24,30-13,-89 49,0-1,-1 0,1-1,-2 0,1 0,-1-1,10-14,2-16,-16 30,0 0,0 1,1-1,7-8,19-21,-102 135,-18 22,34-50,44-52,-1-2,0 1,-1-2,-1 0,0 0,-1-1,-16 11,-32 4,31-16,-32 24,51-27,-1 0,0-1,-19 7,-3-5,-1-2,0-1,0-2,0-2,0-1,-58-5,19 2,-121-7,193 8,1 0,-1-1,1 1,-1-1,1 1,-1-1,1 0,0 0,0-1,0 1,-1-1,1 0,0 1,1-1,-1-1,0 1,-2-3,-17-12,17 14,0 1,0 0,1 0,-1 1,0-1,0 1,-1 0,1 0,0 1,-5-1,-62 4,30-1,6-2,1-1,1 1,-1 2,-56 11,3 3,65-12,-1-1,1-1,0-1,-40-4,2 1,39 1,13-1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04.15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0,'4'0,"0"0,0 1,0-1,0 1,0 0,0 0,0 1,0-1,0 1,-1 0,1 0,0 0,-1 0,0 0,0 1,1 0,-1-1,-1 1,1 0,0 1,-1-1,0 0,3 5,3 7,-1 1,-1 0,0 0,4 22,-3-13,2 4,2-1,0 0,2-1,17 29,-13-24,-2 1,-1 0,-2 2,-1-1,-2 1,8 53,-13-45,0 53,-1 1,-1 145,-4-128,2-103,-2 1,1-1,-2 0,1 0,-2 0,1 0,-2 0,-8 15,-2 9,9-21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04.54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4,'-1'-2,"-1"0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05.8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0,'0'2,"2"1,0 2,0 4,1-1,1 1,1 0,-1-1,-1 1,-2 0,2 0,-1 0,0 1,1 1,1 0,1-2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09.40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0,'1'2,"3"0,0 1,1 2,1 2,1 1,-1 0,-1 2,2 0,-1-1,0-2,1-2,-1-2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12.60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3,'4'-3,"4"11,5 12,-6-2,0-1,14 23,12 28,-17-30,32 56,-5-13,-32-54,-1 1,-1 0,-1 0,-2 0,-1 1,-1 0,-1 1,-3 54,1 35,-2 129,-2-226,0-1,-2 0,0 0,-12 29,-4 14,5-21,12-34,0 1,1-1,0 1,-2 15,-12 36,13-53,1-1,1 0,0 1,0-1,0 1,1 0,0-1,0 1,1 0,0 0,2 9,0-9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14.89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0,'-4'1,"5"10,5 11,9 6,-1 0,18 58,-22-64,0 1,1-2,0 0,30 39,-36-54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02.71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96 0,'0'6,"-5"6,-2 7,0 6,1 3,2 3,-3 1,-7-4,0 3,1 2,4 0,3 6,3-4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17.07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1,'3'0,"-1"1,1 0,-1 0,1 0,-1 0,0 0,0 0,1 1,-1-1,0 1,0-1,0 1,0 0,-1 0,3 2,28 37,-23-29,-2 0,0 0,0 1,-1-1,-1 1,0 1,-1-1,-1 1,4 23,-3-15,1 0,9 25,-5-25,12 38,-19-50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23.1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72 147,'2'15,"1"-1,0 1,1-1,0 0,1 0,9 18,0 1,13 18,-23-45,0-1,-1 1,0 0,0 0,0 0,-1 0,0 0,0 1,0-1,-1 1,0-1,0 12,-2 577,0-578,-1 0,-1-1,0 1,-11 29,-7 31,16-57,-1 0,-1-1,0 0,-2 0,-18 30,-11 24,36-68,0 0,-1 0,0 0,0-1,0 1,0-1,-1 0,-7 8,25-52,83-128,-82 145,-2-1,0 0,18-48,-22 40,-1 0,4-37,4-21,-13 22,-3 57,0 0,0 0,1 0,0 0,5-16,-1 3,-1-1,-1 1,-1 0,-1-1,-5-43,2-2,2 52,0 0,-1 0,-1 1,-1-1,0 1,-1-1,-11-29,2 11,10 26,-1-1,0 1,0 0,-1 1,-10-17,2 7,1-1,-11-25,-15-26,-8 7,41 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26.489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0,'4'1,"0"0,0 0,0 0,0 0,0 0,0 1,0 0,-1 0,1 0,0 0,4 4,-4-3,-1 0,1-1,0 1,0-1,0 0,0-1,0 1,1-1,-1 1,0-1,7 1,7-1,0 2,-1 0,0 1,20 7,-25-7,1 0,-1 0,1-1,0-1,0 0,0-1,0 0,0-1,14-2,58-21,-56 14,0 1,37-4,-38 3,-21 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4:34.11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955 98,'-3'-2,"0"0,1 1,-1-1,-1 1,1 0,0 0,0 0,0 1,0-1,-1 1,1-1,0 1,-6 1,-32-8,-3-19,39 22,-1 0,1 0,-1 0,0 1,0 0,-1 1,1-1,0 1,-1 0,1 1,-1-1,0 1,-11 0,-30 3,-142-3,139-8,42 7,0 0,-1 0,1 1,-1 0,1 1,-17 1,-39 8,1 2,0 4,-73 26,126-37,0-1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7:49.50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1511 487,'0'-2,"-1"-1,1 1,-1 0,0-1,0 1,0 0,0-1,0 1,0 0,-1 0,1 0,-1 0,1 0,-1 1,0-1,0 0,0 1,0-1,0 1,0 0,0 0,0 0,0 0,-1 0,1 0,0 0,-1 1,-4-1,-10-3,-1 1,-32-2,40 5,-11-2,-25-2,1 2,-1 2,-88 11,123-8,1 1,-1 0,1 0,-1 1,1 0,0 1,1 0,0 1,0-1,0 2,1-1,-9 11,-11 15,-43 68,36-49,-5 6,2 1,-50 107,74-133,2 1,1 0,1 1,2 0,2 1,1 0,0 40,3-33,1 4,4 57,-2-93,1 1,0-1,0 0,1 0,0 0,1-1,0 1,1-1,0 0,10 15,-9-18,1-1,-1 0,1-1,1 1,-1-1,1-1,-1 1,1-1,1-1,14 6,12 1,44 8,-68-16,28 4,-1-2,1-1,0-2,-1-2,1-1,64-13,-41 2,-2-3,0-3,79-36,-112 43,0-2,-1-1,0-1,-1-1,30-27,-43 33,-1 0,-1 0,0-1,0-1,-1 0,-1 0,0-1,-1 1,0-2,-1 1,-1-1,4-17,1-13,40-217,-46 233,-1 0,-2-1,-4-51,2 67,-2 0,0-1,-1 1,0 0,-1 1,-1-1,0 1,0 0,-15-20,5 11,0 0,-1 1,-1 1,-36-31,44 44,0 0,0 1,0 0,-1 1,0 0,0 0,0 1,-1 1,0 0,1 0,-1 1,0 1,-15 0,-84 3,-204 31,284-27,1 1,1 2,-1 1,-44 22,-103 67,157-86,1 2,0 0,1 1,1 0,0 1,2 1,0 1,1 0,-20 37,22-33,0 1,1 1,2 0,1 0,0 1,2 0,1 1,-2 38,6-60,1 0,0 0,0 0,1 0,-1 0,1 0,0 0,1 0,-1 0,1 0,0-1,0 1,0-1,1 1,-1-1,6 7,-3-7,-1-1,1 1,0-1,0 0,1 0,-1 0,0-1,1 1,0-1,-1-1,1 1,0-1,0 0,7 0,13 1,1-2,-1-1,0 0,0-2,0-2,0 0,0-1,40-16,18-13,90-52,-131 64,27-12,-32 17,-1-1,0-2,-2-1,40-32,-72 51,-1 1,1-1,0 1,-1-1,1 0,-1 0,0 0,0 0,0 0,0-1,-1 1,1-1,-1 1,0-1,0 1,0-1,-1 0,1-5,-2 7,1-1,-1 1,0 0,0-1,0 1,0 0,0 0,-1-1,1 1,-1 0,1 0,-1 1,0-1,0 0,0 1,0-1,0 1,0-1,0 1,0 0,-1 0,1 0,-1 0,1 0,0 1,-1-1,-3 0,-25-4,0 2,-1 0,1 2,0 2,-54 7,64-4,0 0,0 2,1 0,0 2,0 0,1 1,0 1,1 1,0 0,0 1,1 1,1 1,1 1,0 0,0 1,2 0,0 1,0 0,-10 23,17-25,1 0,1 1,0-1,1 1,0 0,0 31,4-1,6 52,-6-90,0 1,0-1,1 0,1 1,-1-1,1 0,1 0,-1-1,1 1,1-1,0 0,-1 0,9 8,-2-4,1-1,1 0,-1-1,1 0,1-1,18 9,-14-8,4 3,1 0,0-1,1-2,0 0,0-2,1 0,-1-2,51 5,-33-10,1-2,-1-1,0-3,-1-1,52-16,-62 14,-1-2,0-1,-1-2,-1 0,0-2,-1-1,44-36,-49 31,-1-1,-1-1,-2-1,0-1,-1 0,-2-1,0-1,-2 0,-1-1,13-53,-17 39,-3-1,-2-1,-2 1,-7-82,3 108,0 0,-1 1,-1-1,0 1,-1 0,-1 1,-17-31,-80-104,66 98,19 27,1 0,-30-34,41 52,-1 1,0 0,0 1,0-1,-1 2,0-1,0 1,-14-5,-95-45,89 39,-1 2,0 1,-1 1,-51-12,9 12,-2 2,-123 1,151 9,1 3,0 1,-85 21,112-20,-15 2,-1 3,2 1,-1 1,2 2,-47 26,40-16,11-7,0 0,2 2,-32 29,32-18,2 1,2 2,0 0,3 1,0 1,-17 47,19-31,2 1,-14 89,16-72,5-11,3 0,2 0,6 73,-1-24,-2-92,2 1,-1-2,2 1,0 0,1 0,0-1,1 0,14 27,-14-31,1 0,0 0,1-1,0 1,1-2,0 1,0-1,1 0,0-1,0 0,0-1,14 8,62 34,-64-34,1-1,0-1,1-1,40 13,-52-21,209 49,-188-47,0-2,1-1,0-1,64-8,-81 5,0-1,1 0,-2-2,1 0,0 0,-1-2,0 0,0 0,-1-2,0 1,-1-2,25-21,-12 7,42-47,-60 61,-1 0,0-1,0 0,-1-1,0 1,-1-1,-1 0,5-17,2-19,-2-1,-2 0,-2 0,-3 0,-4-57,2 100,-1-1,0 1,0-1,-1 1,1-1,-2 1,1 0,-1 0,0 0,0 0,0 1,-1-1,0 1,0 0,0 0,-1 0,0 0,0 1,0 0,0 0,-1 0,1 1,-1 0,0 0,0 0,0 1,-1 0,-8-2,-60-22,55 18,-1 1,0 1,0 0,-1 2,-22-2,-226 5,123 3,131-2,-1 1,0 0,1 1,-1 1,1 0,0 2,0-1,0 2,1 0,-23 13,30-14,0 1,0 0,1 0,0 1,0 0,0 0,1 0,0 1,1 0,-1 0,1 0,1 1,0 0,0 0,1 0,0 0,0 0,1 1,-1 13,1-8,0-1,2 1,0-1,0 1,4 18,-3-28,0-1,0 0,0 0,1 0,-1 0,1-1,0 1,0 0,0-1,1 1,-1-1,1 0,0 0,0 0,0 0,0 0,0 0,1-1,-1 0,1 0,0 0,6 3,28 5,1-1,0-2,0-1,71 0,-51-3,63 11,-3 5,0-4,1-6,154-7,-263-3,0-1,-1 1,1-2,-1 1,1-2,-1 1,0-1,0-1,0 0,17-12,-2-2,-1-2,30-32,1-2,-21 20,-1-2,-2-1,-2-2,-2-1,25-49,-47 82,-1 0,0 0,-1-1,0 0,0 1,-1-1,0 0,0 0,0-12,-2 18,-1 1,1-1,0 1,-1-1,1 1,-1-1,0 1,0 0,0-1,0 1,0 0,-1 0,1 0,-1 0,1 0,-1 0,0 0,1 0,-1 1,0-1,0 1,0-1,-1 1,1 0,0-1,0 1,-1 1,1-1,-1 0,1 0,-1 1,1 0,-1-1,1 1,-1 0,1 0,-4 1,-32 0,0 1,-47 10,43-5,-65 2,73-9,0-2,0-1,0-2,0-2,1 0,-57-22,69 20,0-1,0-1,1 0,0-2,1 0,1-1,0-1,1 0,0-2,-25-33,32 34,2-1,0-1,1 0,1 0,0 0,1-1,2 0,-3-24,2 20,2 12,0 1,1 0,0 0,1-1,0 1,0 0,5-20,-3 24,0 0,0 0,1 1,0-1,0 1,1 0,-1 0,1 0,0 0,0 1,1 0,0-1,-1 2,9-6,27-21,2 3,0 1,2 2,1 2,66-23,-84 36,0 2,1 1,0 1,0 1,44 0,-57 5,-1 0,0 1,0 0,0 1,0 1,0 0,-1 1,0 0,0 1,0 1,-1 0,0 1,12 9,167 148,-181-156,8 6,40 24,-46-32,0 0,0 1,-1 1,0 0,0 0,-1 1,0 0,14 21,17 28,-28-41,0 0,-1 1,-1 0,13 31,-12-21,1 0,23 36,-25-46,0-1,-1 1,-1 1,0 0,-2 0,0 0,5 31,9 161,-15-160,-3 0,-1 0,-3 0,-3 0,-10 54,14-104,-7 46,-19 64,21-95,-1 0,-1-1,0 0,-2 0,0-1,0 0,-16 17,-38 52,-65 111,120-184,-1 0,0 0,0-1,-1 0,0 0,-17 11,-76 45,70-46,10-8,1-2,-2 0,1-2,-1-1,-33 6,-37 12,53-15,-2-1,1-2,-1-2,0-2,-1-2,-85-9,90 2,0-2,1-1,-53-21,52 17,15 3,1 0,1-2,-31-19,-29-16,-8-5,71 39,-2 0,0 2,0 0,-44-14,57 22,0 1,1-1,0-1,0 1,0-1,0 0,1-1,-1 1,1-1,0-1,-9-9,0-4,2 0,-19-34,-6-9,29 48,0 0,1-1,1 0,0 0,1 0,0-1,2 0,-5-26,7 31,1-1,1 0,0 0,0 0,1 0,1 0,0 0,1 0,0 0,0 1,2 0,8-18,5-3,2 0,2 0,1 2,1 1,1 1,2 1,1 2,0 0,2 2,1 1,1 2,0 0,2 3,0 1,1 1,45-12,463-104,-498 123,1 1,0 3,-1 1,1 3,0 1,53 9,-94-10,0 1,0 0,0 0,-1 0,1 1,0-1,-1 1,1 0,-1 0,0 1,1 0,-1-1,0 1,-1 0,1 1,-1-1,1 1,-1 0,0-1,0 1,-1 1,1-1,-1 0,0 1,0-1,0 1,-1-1,1 1,-1 0,0 0,-1 0,1 0,-1-1,0 10,-3 169,-1-59,2-100,0 0,-2-1,-1 1,-1-1,-1 0,0 0,-2-1,-1 0,-1-1,0 0,-2-1,0 0,-2-1,0 0,-34 32,-28 23,-4-3,-123 83,118-96,160-111,-2-4,-3-3,62-69,-108 104,25-40,3-1,50-57,93-103,-177 208,-1-1,0-1,-2 0,0-1,-1-1,-1 0,17-45,-18 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7:50.32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11.63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209 1,'-10'5,"-10"8,-12 11,-5 3,-2 6,0-1,7-7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16.41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508 1,'-14'1,"1"1,-1 0,1 1,-1 0,1 1,0 1,0 0,1 1,0 0,0 1,0 1,-19 15,-8 10,2 1,-36 42,63-61,-1 0,2 0,0 1,1 1,0-1,2 1,0 0,-5 26,-17 42,17-53,2 1,1 0,2 1,-3 38,2-15,-2 20,4 0,3 1,8 85,-4-154,-1-1,1 1,1-1,-1 0,2 0,-1 0,1 0,8 13,48 57,-19-27,-31-36,109 140,-106-142,0-1,1 0,0-1,0 0,30 16,83 30,-86-41,69 39,-76-36,0-1,2-2,0-1,0-2,1-1,1-2,0-2,47 4,-67-9,-2 1,1 1,0 0,16 8,-18-7,0 0,0-1,1-1,0 0,18 1,96 9,-76-6,0-3,57-2,-104-3,0-1,-1 0,1 0,0 0,-1-1,1 0,-1 0,0-1,0 0,0 0,0 0,0-1,-1 0,1 0,-1 0,0-1,0 0,4-6,-2 2,-1 0,-1-1,0 1,0-1,-1-1,0 1,0 0,-1-1,-1 0,2-15,-1-2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18.25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0 595,'3'0,"0"-1,0 0,-1 1,1-1,0 0,-1 0,1-1,-1 1,0 0,1-1,-1 0,0 1,0-1,0 0,3-3,28-37,-27 34,1-3,-1 0,0 0,0-1,-1 0,-1 0,0 0,0-1,-2 1,1-1,0-16,-1-18,-5-71,-1 34,4-13,0 70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21.23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33,'0'-1,"0"0,0 0,1 0,-1 0,1 0,-1 0,1-1,-1 1,1 0,0 1,0-1,-1 0,1 0,0 0,0 0,0 1,0-1,0 0,0 1,0-1,0 1,0-1,0 1,0-1,0 1,0 0,3-1,35-5,-35 5,15-1,0 1,1 0,-1 1,0 2,32 5,-43-5,0 0,-1 1,1 0,0 0,-1 1,0 0,0 0,0 1,-1 0,1 0,-1 1,0-1,-1 2,1-1,8 14,10 24,-2 1,-2 1,-2 1,21 90,-15-55,-1-6,-3 0,-3 2,9 111,-27 49,-2-196,-2-1,-2 0,-21 69,15-78,0-4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18.19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763 0,'19'8,"0"0,-1 2,0 0,18 13,18 12,50 24,206 129,-267-158,-1 2,-1 1,-2 3,61 72,-85-89,-1 1,-1 0,-1 0,0 1,-2 1,13 36,-20-44,1 0,-1 0,-1 0,-1 0,0 1,0-1,-2 0,0 0,0 1,-1-1,-1 0,-6 17,-9 15,-2 0,-2-2,-2-1,-1 0,-61 74,-179 172,237-262,-176 171,160-159,-2-3,-92 56,128-85,-1-1,-1-1,1 0,-1-1,0 0,0 0,0-2,-21 3,27-5,-1 0,1 0,0-1,0 0,-1 0,1-1,0 1,0-1,1-1,-1 1,0-1,1 0,-1 0,1-1,0 1,0-1,0 0,1-1,-6-5,-26-36,2-2,2-1,-50-104,53 97,-155-329,149 299,5-1,-33-147,58 208,1-1,1 1,0-49,4 64,0 1,1 0,0-1,0 1,1 0,1 0,0 0,0 1,1-1,0 1,0 0,10-12,9-7,1 2,2 1,0 0,2 2,0 2,2 0,0 2,1 1,1 2,1 1,42-12,-24 11,1 3,0 2,1 3,0 1,0 4,104 5,-148-1,1 0,-1 0,0 1,0 1,0-1,0 2,-1-1,1 1,9 6,-15-7,0 0,0 0,0 1,0-1,-1 1,1-1,-1 1,0 0,0 1,0-1,-1 0,0 1,1 0,-2-1,1 1,0 0,-1 0,0 0,0 0,0 7,0 32,-1-1,-2 0,-2 0,-3 0,0 0,-3-1,-2 0,-33 79,13-54,-2-2,-3-2,-3-1,-70 84,84-116,-2 0,-1-2,-1-1,-1-2,-41 26,54-39,-1-1,1-1,-2-1,0-1,0-1,0 0,-1-2,1 0,-1-1,-1-1,-29 0,44-3,1-1,-1 0,0 0,1 0,-1-1,1 0,-1 0,1-1,0 0,0 0,0 0,0-1,1 0,-9-7,6 3,0 0,1-1,0 0,0-1,1 0,0 0,-8-19,0-10,2 0,2-1,-9-69,17 94,0 3,-28-222,27 192,1 0,3 0,9-68,-7 97,0 0,1 0,1 0,0 1,1-1,0 1,1 0,0 1,1 0,0 0,1 1,0 0,1 0,0 1,0 0,1 1,0 0,1 1,15-8,13-4,0 2,0 2,2 2,75-15,-82 21,0 3,1 0,0 3,0 0,-1 3,1 1,0 1,-1 2,0 2,64 22,-80-23,0 1,0 1,-1 1,0 1,0 0,-1 1,-1 1,0 0,-1 2,0 0,-2 0,1 1,-2 1,0 0,-1 1,-1 0,0 0,-2 1,0 0,6 24,-7-13,-1 0,-1 0,-2 1,0 0,-3-1,0 1,-2 0,-2-1,0 1,-14 47,12-59,-1 0,-1-1,0 0,-1-1,-1 0,0 0,-2-1,0 0,0-1,-2 0,0-2,0 1,-1-1,-1-1,0-1,-1-1,-25 13,-13-1,0-2,-1-4,-96 18,146-33,0 1,0-1,0 0,0 0,0-1,0 0,-1 0,1 0,0-1,0 0,0 0,0-1,0 1,0-1,0-1,1 1,-1-1,1 0,-1 0,1 0,0-1,0 0,1 0,-1 0,1-1,-8-9,-10-24,0 0,3-1,1-1,-17-60,26 75,2 5,1-1,1 1,0-1,2 0,0-1,1-33,2 44,1 0,1 0,-1 0,2 0,0 0,0 0,1 1,0 0,0-1,2 1,-1 1,1-1,0 1,13-14,2 4,0 0,2 1,0 1,1 1,1 2,0 0,0 2,52-18,-5 8,0 2,87-10,-134 25,66-6,-84 10,1 1,-1 1,1-1,-1 1,0 0,1 1,-1 0,0 0,11 5,-15-5,0 0,0 0,-1 0,1 0,-1 0,0 1,0-1,0 1,0-1,0 1,0 0,-1 0,1 0,-1 0,0 0,0 0,0 0,1 6,0 6,0-1,-2 1,0 14,0-12,-1 69,-3 0,-4-1,-30 130,27-173,-1-1,-2 0,-2-1,-1-1,-3 0,0-1,-3-2,-1 0,-30 33,42-56,0 0,-2 0,1-2,-1 0,-1 0,0-1,-29 13,39-20,1-1,-1 0,-1 0,1-1,0 1,0-1,-1 0,1-1,-1 1,1-1,0 0,-1 0,1-1,-1 0,1 0,0 0,0 0,-1-1,1 0,0 0,0 0,1-1,-1 0,0 0,1 0,0 0,0-1,0 1,-5-6,0-4,0 0,1-1,0 0,1 0,0-1,-8-28,-17-95,29 119,0 0,2-1,0 1,2-1,0 0,1 1,1 0,0-1,2 1,9-25,-3 18,1 0,1 1,1 1,1 0,1 1,28-31,9 2,1 2,3 2,2 3,99-58,-150 98,0 0,0 0,1 1,0 0,0 0,0 1,1 0,-1 1,17-2,-19 4,-1 0,0 1,0 0,0 0,0 1,0-1,0 1,-1 0,1 1,-1 0,1 0,-1 0,0 0,0 1,0 0,5 5,6 6,-1 1,0 1,-1 0,-1 1,-1 1,-1 0,0 0,-1 1,7 24,-12-32,-1 0,-1 0,0 0,0 1,-2-1,1 1,-2 0,1-1,-2 1,0 0,0-1,-1 1,-1-1,0 1,0-1,-2 0,-8 18,-3-5,-1 0,-1-1,-2 0,0-2,-1 0,-2-2,0 0,0-2,-2 0,-1-2,0-1,-37 17,53-28,0 0,0-1,0 0,0-1,0 0,0 0,-1-1,-13 0,20-1,0-1,0 1,-1-1,1 0,0 0,0 0,0-1,0 1,0-1,0 0,1 0,-1 0,1-1,-1 0,1 1,0-1,0 0,0 0,0-1,1 1,-1 0,-3-9,-1-2,1-1,1-1,0 1,1-1,1 0,1 0,0 0,0 0,2 0,0-1,4-25,2 4,1 1,2-1,26-65,37-56,-62 141,0 1,1 0,1 1,0 0,1 1,24-21,-36 35,0-1,1 1,-1 0,1 0,-1 0,1 0,0 0,-1 1,1-1,0 0,-1 1,1-1,0 1,0 0,-1-1,1 1,0 0,2 0,-3 1,1-1,-1 1,0-1,0 1,1 0,-1 0,0-1,0 1,0 0,0 0,0 0,0 0,0 0,0 0,-1 0,1 0,0 1,0 1,3 6,-1 1,0 0,0 0,-1 0,0 11,0-13,5 45,-1 0,-3 0,-2 0,-12 97,4-117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23.20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15,'6'0,"1"-6,5-1,0 5,-1 15,-3 9,-3 7,-2 4,4 1,0 6,5 1,0 5,-2-1,-3-2,-2-3,-2-9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25.28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1,'2'0,"-1"1,0 0,1-1,-1 1,0 0,1 0,-1 0,0 0,0 0,0 0,0 0,0 1,0-1,0 0,0 1,0-1,-1 0,1 1,0 2,16 38,-13-30,5 11,4 14,1-2,2 0,2 0,38 55,-51-83,-1 0,0 0,0 0,0 0,-1 1,0-1,-1 1,0 0,0-1,0 1,-1 0,-1 0,1 0,-1 1,0-1,-1 0,0 0,0 0,-1 0,-3 8,-5 15,-2 0,-2 0,-27 46,16-32,13-22,2 0,0 1,-11 40,14-30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52.33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72 0,'0'5,"1"-1,0 1,0-1,0 1,1-1,0 0,-1 0,1 0,1 0,-1 0,6 7,11 22,-19-33,0 0,0 0,0 0,0 0,0 1,0-1,0 0,0 0,0 0,0 0,0 0,0 1,0-1,0 0,0 0,0 0,0 0,0 1,0-1,0 0,0 0,0 0,0 0,0 0,-1 0,1 1,0-1,0 0,0 0,0 0,0 0,0 0,0 0,-1 0,1 0,0 1,0-1,0 0,0 0,0 0,-1 0,1 0,0 0,0 0,0 0,0 0,0 0,-1 0,1 0,0 0,0 0,0 0,0 0,-1 0,-15-4,-12-8,15 4,8 5,0 0,0 0,0 0,1-1,-1 0,1 0,0 0,0 0,-6-8,10 12,0 0,0-1,0 1,0 0,0 0,0 0,-1 0,1 0,0-1,0 1,0 0,0 0,0 0,0 0,0 0,0-1,0 1,0 0,0 0,0 0,0 0,0-1,0 1,0 0,0 0,0 0,0 0,0 0,0-1,0 1,0 0,0 0,0 0,1 0,-1 0,0-1,0 1,0 0,0 0,0 0,0 0,0 0,1 0,-1 0,0 0,0-1,0 1,0 0,0 0,1 0,-1 0,0 0,0 0,0 0,0 0,1 0,-1 0,15 4,12 10,17 19,-35-25,0 0,1-1,0 0,1 0,-1-1,1-1,0 1,1-2,-1 0,16 4,0-2,43 16,-43-13,-9-3,0-1,1 0,-1-1,23 1,-30-3,1 0,0 0,21 9,-22-7,0 0,1-1,0-1,12 2,77 16,-20-6,164 5,-189-18,105-14,-151 11,0 0,0-1,0-1,0 1,-1-1,0-1,0 0,0 0,0-1,-1 0,0-1,0 1,-1-1,10-12,-8 8,0 1,0-1,-1 0,0-1,8-17,-11 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52.72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54.27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9,'0'-1,"1"-1,3 0,1 0,3 1,2 1,0-1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8:55.86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57,'66'1,"-36"1,0-1,0-2,0-1,0-1,0-2,34-9,-62 13,1 0,-1 0,0 0,1-1,-1 1,0-1,0 1,0-1,0 0,0 0,0 0,-1 0,1 0,1-3,2-3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9:00.18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1,'4'-1,"1"1,-1 0,0 1,1-1,-1 1,0 0,0 0,0 0,1 0,-1 1,0 0,-1 0,5 2,-3 1,0-1,0 1,-1 1,0-1,0 1,0-1,4 11,29 45,-20-34,27 56,-41-75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9:03.451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0,'0'10,"2"1,-1-1,1 0,1 1,0-1,0-1,1 1,0 0,8 13,8 19,-14-25,0 1,4 28,9 28,-13-53,-1 1,-2 0,0 0,-1 0,-1 26,-1 16,0-54,-1-43,4-11,-2 31,0-1,-1 0,0 1,-1-1,-4-23,-10-8,-17-67,28 96,3 13,0-1,0 1,0-1,0 1,0-1,1 0,0 1,0-1,0 0,0 1,1-6,4 13,-1 0,1 0,-1 1,0-1,0 1,0 0,5 9,-5-4,1 0,-1 1,-1 0,0 0,3 20,6 20,-4-25,0 1,-2 0,-1 0,-2 0,2 41,-6-37,1-19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9:23.05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0 385,'6'-5,"0"-1,-1 0,1 0,-1 0,-1 0,1-1,-1 0,-1 0,7-14,1-2,-6 15,0 0,1 1,0-1,0 1,0 0,1 1,0-1,1 1,-1 1,1 0,8-5,6 0,-1 0,1 2,27-7,16-5,-17 5,66-12,-72 21,-13 2,55-14,56-14,-14 4,-114 25,-1 1,0 1,1 0,-1 0,0 1,1 1,-1 0,1 0,-1 1,0 0,0 1,0 1,0 0,17 8,28 9,-43-17,0 1,0 0,0 0,-1 2,0-1,12 9,71 47,-18-14,-58-33,-1 0,-1 1,0 1,22 29,-20-22,-18-23,-1 0,1-1,0 1,-1 0,1 0,0 0,0 0,-1-1,1 1,0 0,0-1,0 1,0-1,0 1,0-1,0 1,0-1,0 0,0 1,0-1,0 0,0 0,0 0,0 0,2 0,-2 0,0-1,0 0,0 0,0 0,0 1,0-1,0 0,0 0,-1 0,1-1,0 1,-1 0,1 0,-1 0,1 0,-1 0,1-3,1-6,0 0,0 0,-1 0,-1-11,0 10,1 8,-1-1,0 1,0-1,0 1,0-1,0 1,-1-1,1 1,-1-1,0 1,0 0,-1-1,1 1,-1 0,1 0,-1 0,0 0,0 0,0 0,-1 1,1-1,-3-2,-3 0,12 8,27 24,-24-18,0 1,0 0,-1 0,0 1,0 0,-1 0,-1 0,0 0,-1 1,0 0,0 0,-1 0,-1 0,0 22,-1-23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9:26.00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1253 0,'-2'14,"0"-1,-1 1,-1-1,0 0,0 0,-2 0,0 0,0-1,-1 0,0-1,-13 16,-24 43,33-53,-1 0,-1-1,-1 0,0-1,-1-1,-1-1,0 0,-1-1,-34 19,38-23,-1-1,-1-1,1 0,-1-1,0-1,0 0,-1-1,1 0,-1-2,0 0,-22-1,-1-1,17-1,-1 2,1 0,-1 1,1 1,0 1,-39 11,11-3,40-9,1-1,-1 1,1 1,-17 6,7 1,1-1,-2 0,1-2,-1 0,0-1,-1-2,1 0,-1-1,-38 1,47-3,0-2,0 1,0-1,0-1,0 0,0-1,0 0,1-1,0 0,-1-1,-9-6,1-1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25.46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157 312,'0'8,"-1"0,-1 0,0 0,0-1,0 1,-7 12,-4 17,0 29,4-1,2 1,2 1,6 73,-2-119,-1-1,-1 1,-1-1,-1 1,-1-1,-10 24,0 3,15-46,1 1,0 0,-1 0,1 0,-1-1,0 1,1 0,-1-1,0 1,0-1,0 1,0-1,-1 1,1-1,0 0,-3 2,3-3,1 0,-1 0,1 0,-1-1,0 1,1 0,-1-1,1 1,-1 0,1-1,-1 1,1 0,-1-1,1 1,-1-1,1 1,-1-1,1 1,0-1,-1 0,1 1,0-1,0 1,-1-1,1 0,0 1,0-1,0-1,-3-6,1-1,0 0,1 0,0 0,0-11,4-10,2 0,1 0,1 1,2 0,18-42,-8 19,33-120,-42 145,-2 1,1 0,2 1,19-34,100-153,-122 204,-1-1,1 2,0-1,0 1,1 0,0 1,1 0,-1 0,1 1,0 0,0 1,1 0,16-3,56-27,-72 28,0 0,0 1,1 0,0 0,0 1,0 1,1 0,-1 1,1 0,-1 1,1 0,0 1,0 1,-1 0,1 0,-1 2,1-1,-1 1,14 6,-21-7,38 12,-2 2,47 24,-78-35,1 1,-1 1,0 0,0 0,-1 1,0 0,-1 1,1 0,-2 0,1 1,-1 0,-1 0,6 12,-2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0:57.32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0,'0'5,"0"1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0:58.975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694 54,'0'-2,"-1"1,0-1,0 0,0 1,0-1,0 0,0 1,-1 0,1-1,-1 1,1 0,-1-1,1 1,-1 0,1 0,-1 0,0 0,0 1,0-1,-2 0,-40-14,22 11,0 1,0 0,-1 2,1 1,0 1,0 0,-30 7,-39 1,38-8,35-1,1 0,-1 1,-23 5,35-4,-1 0,1 0,-1 0,1 1,0 0,0 0,0 1,1 0,-1 0,1 0,0 1,-7 7,2-1,1 1,0 0,0 1,2 0,-1 0,2 1,0 0,0 0,1 1,1-1,1 1,0 0,1 0,0 0,1 0,1 1,0-1,4 23,-3-34,-1 0,1 0,-1 0,1 0,0 0,1-1,-1 1,1 0,0-1,-1 1,2-1,-1 0,0 1,1-1,-1 0,1-1,0 1,0 0,0-1,0 1,0-1,1 0,-1 0,1-1,-1 1,1-1,0 1,7 0,8 2,0-2,0-1,0 0,36-4,-16 1,194-3,-217 3,0-1,0 0,-1-1,1-1,-1-1,0 0,0-1,15-10,2-2,-2-2,42-35,-59 44,0 0,-1-1,-1 0,0 0,0-1,-2-1,1 0,-2 0,0-1,-1 0,-1 0,0-1,-1 0,4-25,-7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01.86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11.79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907 1,'-49'55,"-72"109,87-112,-3-2,-2-1,-55 54,76-85,1 1,1 1,1 0,1 2,1-1,0 2,2 0,1 0,-11 34,18-48,1-1,0 1,0 0,1-1,0 1,1 0,0 0,0 0,1-1,0 1,0 0,1-1,0 1,1-1,0 1,0-1,1 0,-1 0,2-1,-1 1,1-1,1 0,8 9,14 22,-21-28,-1-1,2 0,-1 0,17 15,-21-22,0-1,-1 1,1 0,0-1,0 1,0-1,0 0,0 0,0 0,0 0,1-1,-1 1,0-1,0 0,1 0,-1 0,0 0,0-1,1 1,-1-1,0 0,4-1,34-16,0-2,-1-2,-1-2,44-34,-26 18,-50 35,24-14,-1-2,0-1,-2-2,-1-1,46-52,-60 60,-1 0,0-1,-1 0,-1-1,0 0,-2 0,0-1,-1 0,-2-1,0 0,0 0,-2 0,-1 0,-1-41,-1 60,0 0,0 0,0 0,-1 0,1 1,-1-1,1 0,-1 0,0 0,0 1,0-1,0 0,0 1,0-1,0 1,0-1,0 1,-1 0,1-1,-1 1,1 0,-1 0,1 0,-1 0,0 0,1 0,-1 1,0-1,0 1,0-1,0 1,1-1,-1 1,0 0,0 0,0 0,0 0,0 0,0 1,0-1,1 0,-1 1,-3 1,-10 2,1 0,-1 1,1 1,-14 8,27-14,-42 24,2 2,0 1,2 2,-70 67,90-73,2 1,0 1,2 0,0 1,2 0,1 1,-12 40,21-58,0 0,0 0,1 1,0-1,-1 19,3-26,0-1,0 1,0 0,0-1,0 1,1-1,-1 1,1-1,-1 1,1-1,-1 1,1-1,0 0,0 1,0-1,0 0,0 1,0-1,0 0,0 0,0 0,0 0,1 0,-1 0,0 0,1-1,-1 1,1 0,-1-1,1 1,-1-1,1 0,-1 1,1-1,0 0,-1 0,1 0,-1 0,1 0,-1 0,1-1,0 1,2-1,4-1,-1 0,1-1,-1 0,0 0,0 0,0-1,0 0,-1 0,0-1,1 0,-2 0,10-9,1-4,0-1,23-35,-18 23,-2-1,0-1,-2-1,-2 0,14-44,-29 77,0 0,1 0,-1 0,0 0,1 0,-1 0,0 0,0 0,0 0,0 0,0 0,0 0,0 0,0 0,-1 0,1 0,0 0,0 0,-1 0,1 0,-1 0,1 0,-1 0,1 1,-1-1,0 0,1 0,-1 0,0 1,0-1,1 0,-2 0,-1 0,0 1,1-1,-1 1,0 0,1-1,-1 1,0 1,0-1,1 0,-1 0,0 1,-2 1,-14 3,0 2,-26 14,41-20,-91 51,66-35,-1-1,0-1,0-1,-48 13,63-22,0 1,0 0,1 1,-18 12,-16 8,20-12,1 0,1 3,0 0,1 1,1 1,1 2,1 0,1 2,1 0,1 1,-16 28,19-30,-36 37,8-10,41-47,1 0,0 1,0-1,0 0,1 1,-1-1,1 1,0 0,0-1,0 1,0 0,1 0,-1-1,1 1,0 0,0 0,1 0,-1 0,1-1,-1 1,1 0,1-1,1 6,3 4,0-1,1 0,0-1,1 1,9 10,-10-16,-1 1,2-1,-1-1,0 1,1-1,0 0,0-1,1 0,-1 0,1-1,0 0,-1-1,17 3,13 1,72 1,-104-7,5 0,-1-1,1-1,0 0,0-1,-1 0,1 0,-1-1,0 0,0-1,12-7,-10 5,1 0,-1 1,2 1,-1 0,25-5,-24 8,0 0,0-1,0-1,-1 0,17-7,-24 8,0-1,-1 1,0-1,1-1,-1 1,-1 0,1-1,-1 0,0 0,0-1,0 1,-1-1,5-9,4-14,-1 1,14-56,-21 30,-4 49,-1-1,1 1,0 0,1 0,-1 0,1 0,0 0,0 0,1 0,-1 0,1 1,0-1,0 0,1 1,-1-1,1 1,0 0,4-4,20-17,-16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16.22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1091 904,'8'-5,"-1"-1,1 1,-1-1,0 0,0-1,-1 0,10-13,24-24,-26 30,-1-1,0-1,-1 0,0 0,13-27,18-26,-15 31,-10 15,24-43,-37 56,0 0,-1 0,0-1,-1 1,0-1,0 0,1-21,-3 20,0 2,-1 0,0 0,0 0,0 0,-3-12,2 21,1-1,0 1,-1-1,1 1,-1 0,0-1,1 1,-1 0,0 0,0-1,0 1,0 0,0 0,0 0,0 0,0 0,0 0,0 0,-1 0,1 1,0-1,-1 0,1 1,0-1,-1 1,1 0,-1-1,1 1,-1 0,1 0,-1 0,1 0,-1 0,1 0,-1 0,1 1,0-1,-1 0,1 1,-1-1,-1 2,-3 0,-1 0,1-1,0 0,0 0,-1-1,1 1,0-1,-1-1,1 1,0-1,-8-2,0-1,0-1,1-1,-19-11,4 3,17 9,-1-1,1 0,0-1,0 0,1 0,-1-1,2-1,-1 0,2 0,-9-10,7 7,0 2,-1-1,-17-12,-6-5,27 22,0 1,-1 0,1 0,-1 1,0 0,0 0,0 1,-1 0,1 1,-1 0,1 0,-18-1,-7 1,-67 6,90-4,-15 4,-1 2,1 0,0 1,-37 17,16-7,21-6,0 0,-32 21,37-19,0-2,-1 0,0-1,-23 6,31-11,1 0,-1 1,1 0,1 1,-1 0,1 1,0 0,1 1,0 0,1 0,-1 1,2 1,-14 20,0 4,2 0,1 2,-17 50,28-68,2 1,0 1,-3 23,8-37,0 1,1-1,-1 0,1 0,1 1,-1-1,1 0,0 0,1 0,0 0,0 0,6 12,-6-15,2 0,-1 0,0 0,1 0,0-1,0 1,0-1,0 0,0-1,1 1,-1-1,1 0,0 0,0 0,0 0,0-1,0 0,6 1,12 1,0-2,41-1,-34-1,18 0,-12-1,0 2,0 2,0 1,53 11,93 25,-169-35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25.05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485 0,'3'3,"0"-1,-1 1,1 0,-1 0,0 0,0 1,0-1,0 0,1 5,1-1,67 96,-51-77,0 2,-2 0,-1 1,13 31,-22-31,-1 0,-1 0,-2 1,1 46,-2-34,1 67,4 39,0-83,0 89,18-253,-15 56,-8 38,-1-1,-1 0,1 0,-1 0,0 0,0 0,-1 0,0 0,0 0,0 0,-1 0,-1-7,-33-146,27 128,-2 1,-15-34,24 63,0 6,2 15,5 27,18 50,-18-81,-1 0,-1 0,0 0,-1 1,-1-1,-1 1,0 0,-1-1,-3 23,-10 16,-26 70,4-12,20-60,2-12,-10 67,21-101,0 1,0-1,-1 1,0-1,0 0,0 0,-1-1,0 1,-1-1,-5 7,-59 60,40-46,21-19,0 0,-1-1,0 0,0-1,0 1,-1-2,0 0,0 0,-1 0,1-2,-1 1,0-1,0-1,0 0,0 0,0-1,0-1,-21-1,1 1,21 1,1 0,-1-1,0-1,1 1,-1-1,1-1,-1 0,1 0,0-1,0 0,0-1,0 0,-10-6,-24-15,33 20,-1-1,2 0,-18-13,26 18,1 0,-1 1,0-1,1 0,-1 1,1-1,-1 0,1 0,-1 0,1 1,0-1,-1 0,1 0,0 0,0 0,0 0,-1 0,1 0,0 0,0 1,0-1,1 0,-1 0,0 0,0 0,0 0,1 0,0-1,21-26,36-11,-58 39,152-72,-96 47,62-36,-87 40,54-46,-76 59,21-17,-15 13,0-1,-1 0,14-16,-6 2,-6 9,-1-1,-1 0,-1 0,20-40,-4 8,-24 44,-1 0,1-1,-1 1,0-1,-1 0,0 0,0 0,-1 0,0 0,0-1,0-11,5-57,-4 64,-1 0,-1 0,0 0,0 0,-1 0,-1-1,-1 1,1 0,-2 0,0 0,-5-12,-7-10,7 15,-1 1,-1 0,0 0,-1 0,-22-25,25 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31.74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1214 289,'0'-6,"0"1,1-1,0 1,0-1,1 1,-1 0,1 0,1 0,-1 0,0 0,1 0,0 0,0 1,5-6,6-5,1 1,25-20,13-13,22-40,-75 86,1 1,-1-1,0 1,1-1,-1 0,0 1,1-1,-1 1,0 0,1-1,-1 1,1-1,-1 1,1 0,-1-1,1 1,-1 0,1-1,-1 1,1 0,-1 0,1 0,0-1,-1 1,1 0,-1 0,1 0,0 0,-1 0,1 0,0 0,0 1,3 18,-12 30,-3-13,2 0,1 1,2 0,2 0,1 1,2-1,1 1,3 0,0-1,10 37,-9-47,-1 0,-1-1,-3 54,0-50,1 1,6 50,8-27,-9-40,-1 0,-1 1,2 21,-5-34,-1 1,1-1,-1 1,1-1,-1 1,0-1,0 0,0 1,0-1,0 0,-1 0,1 0,-1 0,1 0,-1 0,0 0,0 0,1-1,-1 1,-1 0,-1 0,-59 31,24-14,-10 18,42-30,-1 0,0-1,0 0,-1 0,1-1,-1 0,0-1,-1 0,1 0,-1-1,0 0,-13 2,-34 2,1 3,-87 25,136-33,-20 5,0-1,-1-1,1-2,-55 0,43-3,10 1,1-2,0-1,-1-1,-45-11,29 2,-58-9,62 16,25 4,0 0,0-2,-24-7,28 5,0 0,0-1,1-1,0 0,1-1,-1 0,-14-15,13 12,0 1,0 0,-1 1,-21-12,32 21,1-1,0 1,0-1,-1 1,1-1,0 0,0 1,0-1,0 0,0 0,0 0,0 0,0 0,0 0,1 0,-1 0,0 0,0 0,1 0,-1 0,1 0,-1-1,1 0,2-5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50.57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1396 423,'-1'-9,"0"0,-1 0,0 1,0-1,-1 1,0 0,0 0,-1 0,0 0,-1 1,-5-8,6 10,1-1,-1 1,0 0,-1 0,1 1,-1 0,0-1,0 2,-1-1,1 0,-1 1,0 0,1 1,-1-1,-1 1,-8-2,-60-4,0 3,-93 6,38 15,96-7,1 1,0 2,1 1,-36 22,43-23,13-8,0-1,0 0,0 0,-1-1,1-1,-1 0,1-1,-1 0,0-1,1 0,-18-5,26 5,0-1,0 0,0 0,1 0,-1 0,1 0,-1-1,1 1,0-1,0 0,0 0,0 0,-3-6,-30-54,30 51,0 0,-1 1,-14-20,-67-84,80 107,0 1,-1 0,1 1,-2 0,1 0,-1 1,-10-4,14 6,-1 0,1 1,-1 0,0 0,0 0,0 1,0 0,0 1,0-1,0 1,-13 2,19-2,-1 1,0 0,1 0,-1 0,0 0,1 0,-1 0,1 0,0 0,-1 0,1 1,0-1,0 1,-1-1,1 1,1-1,-1 1,0 0,0-1,0 1,1 0,-1 0,1 0,0-1,-1 1,1 0,0 0,0 0,0 0,0 0,0-1,1 1,-1 0,1 0,-1 0,1 1,3 12,0-1,1-1,9 20,-10-24,17 42,-16-34,2-1,0 1,1-2,0 1,19 24,-17-26,0 1,14 30,6 8,34 48,-64-101,0 1,0-1,0 0,0 0,0 0,0 1,0-1,1 0,-1 0,0 1,0-1,0 0,0 0,0 0,1 1,-1-1,0 0,0 0,0 0,0 0,1 0,-1 1,0-1,0 0,1 0,-1 0,0 0,0 0,1 0,-1 0,0 0,0 0,0 0,1 0,-1 0,0 0,0 0,1 0,-1 0,0 0,0 0,1 0,-1 0,0 0,0 0,1-1,-1 1,0 0,0 0,0 0,1 0,-1 0,0-1,5-19,-3-26,-2 45,-3-101,5-131,-2 232,0 1,0-1,0 0,0 0,0 0,0 0,0 0,1 0,-1 0,0 1,0-1,1 0,-1 0,1 0,-1 1,1-1,-1 0,1 0,-1 1,1-1,0 0,13 8,16 39,-19-29,-3-6,0-1,0 1,-1 1,-1-1,0 1,0 0,-1 1,-1-1,0 1,-1 0,3 20,-6-30,1 0,-1 0,1 0,0 0,0 0,0 0,0 0,0-1,1 1,-1 0,1-1,2 5,-4-7,1 0,-1 0,0 0,0 0,0 0,0 1,1-1,-1 0,0 0,0 0,0 0,0 0,1 0,-1 0,0 0,0 0,0 0,1 0,-1 0,0 0,0 0,0 0,1 0,-1 0,0 0,0 0,0 0,1 0,-1 0,0 0,0 0,0 0,1 0,-1 0,0-1,0 1,0 0,0 0,0 0,1 0,-1 0,0-1,0 1,0 0,0 0,0 0,0 0,0-1,1 1,0-26,-3 15,-1-1,0 1,-1 0,-1 0,1 0,-2 1,0-1,0 1,-8-9,-11-22,20 34,0 0,0 1,-1 0,1 0,-9-6,9 8,1 1,0-1,0 0,0 0,0-1,1 1,-1-1,1 0,0 1,1-1,-5-10,6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53.22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0,'28'31,"0"2,29 46,-35-48,5 23,-23-44,0-1,1 0,0 0,8 12,-13-21,1 1,-1-1,0 0,0 0,0 1,0-1,0 0,0 0,1 1,-1-1,0 0,0 0,0 0,1 1,-1-1,0 0,0 0,1 0,-1 0,0 1,0-1,1 0,-1 0,0 0,1 0,-1 0,0 0,0 0,1 0,-1 0,0 0,1 0,-1 0,0 0,0 0,1 0,-1 0,0 0,0 0,1-1,-1 1,0 0,0 0,1 0,-1 0,0-1,0 1,1 0,-1-1,5-18,-5-26,-4 31,0 0,-1 1,-1-1,0 1,0 0,-2 1,1-1,-2 2,0-1,0 1,-1 0,0 1,-1 0,-21-15,1 6,23 12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56.19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0,'0'9,"0"-1,1 1,0-1,1 1,-1-1,2 1,-1-1,1 0,0 0,1 0,0-1,8 13,-2-2,0 0,-1 0,-1 1,-1 0,0 0,-2 1,0 0,-1 0,-1 0,0 27,10 137,-14-97,1-73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26.60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1,'-5'5,"-2"8,1 6,0 5,2 5,2 2,1 6,0-2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1:58.16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37 353,'-1'-1,"0"1,-1-1,1 1,0-1,-1 1,1-1,0 0,0 1,0-1,0 0,-1 0,1 0,0 0,1 0,-1 0,0 0,0 0,0-1,1 1,-1 0,0 0,1-1,0 1,-1 0,1-1,-1-2,-8-45,8 36,0-1,1 1,0-1,1 0,1 1,0-1,1 1,1 0,0 0,0 0,1 0,1 1,0 0,1 0,0 0,1 1,12-14,-17 22,0 0,1 1,-1-1,1 1,-1 0,1 0,0 0,0 0,0 1,0-1,0 1,5-1,-8 2,14-4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01.31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88 148,'3'-3,"0"1,0 0,0 1,0-1,0 1,1-1,-1 1,1 0,3-1,26-11,-21 3,0 0,-1-1,-1-1,18-23,-1 0,-26 35,-1 0,0-1,0 1,0 0,0 0,0-1,0 1,1 0,-1 0,0 0,0-1,0 1,0 0,1 0,-1 0,0 0,0-1,1 1,-1 0,0 0,0 0,1 0,-1 0,0 0,0 0,1 0,-1 0,0 0,1 0,-1 0,0 0,0 0,1 0,-1 0,0 0,0 0,1 0,-1 0,0 0,0 0,1 0,-1 1,0-1,0 0,1 0,-1 0,0 0,0 1,1-1,3 20,-3 32,-1-47,-1 33,2-16,-2-1,0 1,-1 0,-1 0,-1-1,-1 0,-10 28,-5-3,-1 0,-49 78,47-92,5-5,-1 0,-33 34,41-49,3-2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06.43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0,'1'7,"0"1,1-1,0 0,0 0,1 0,0 0,0-1,0 1,8 9,-6-8,-1-1,1 0,-1 1,-1 0,0 0,0 0,0 0,-1 1,2 16,-4-19,4 52,-4-57,0-1,0 1,0 0,0 0,0 0,0-1,0 1,0 0,0 0,1-1,-1 1,0 0,0-1,1 1,-1 0,1-1,-1 1,0 0,1-1,0 1,-1-1,1 1,-1-1,1 1,-1-1,1 1,0-1,-1 1,1-1,0 0,0 0,-1 1,1-1,0 0,0 0,-1 0,1 0,0 0,0 0,-1 0,1 0,0 0,0 0,-1 0,1 0,0-1,0 1,-1 0,1 0,0-1,-1 1,1-1,0 1,-1-1,1 1,-1-1,1 1,0-1,-1 1,1-1,-1 0,5-5,-2 0,1 0,0 0,-1 0,-1-1,1 1,-1-1,0 0,0 0,-1 0,0 0,0 0,0 0,-1 0,-1 0,1 0,-1 0,0 0,-2-8,-5 3,0 16,8-3,-1 1,0 0,0-1,1 1,-1 0,1 0,0-1,-1 1,1 0,0 0,0-1,0 1,1 3,1 4,14 51,-15-57,0-1,0 1,1 0,-1-1,1 1,-1-1,1 1,0-1,0 0,0 0,0 0,0 0,0 0,1 0,-1-1,1 1,3 1,0 0,0-1,-1 1,1 0,-1 1,0-1,10 9,-14-11,0-1,-1 1,1 0,0-1,0 1,0 0,-1 0,1 0,0-1,-1 1,1 0,-1 0,1 0,-1 0,0 0,1 0,-1 0,0 0,0 0,1 0,-1 0,0 0,0 0,0 1,0-1,-1 0,1 0,0 0,0 0,-1 0,1 0,0 0,-1 0,1 0,-1 0,1 0,-1-1,0 1,1 0,-1 0,0 0,1-1,-1 1,0 0,0-1,0 1,0-1,0 1,0-1,-1 1,-4 1,-1 0,1 0,0-1,-1 0,1 0,-1-1,1 0,-1 0,1 0,0-1,-11-2,3-1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21.41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621 1,'-14'181,"15"-149,0-17,0 0,-1 0,-1 0,-1 0,0 0,0 0,-2 0,-6 18,7-25,-2 5,-1-1,0 0,0 0,-13 16,16-24,0-1,-1 0,1 0,-1 0,1 0,-1 0,0-1,0 0,0 0,0 0,0 0,-1 0,1-1,-1 0,1 0,-1 0,-5 0,-32 1,25-1,-1 0,0 1,0 1,-19 5,20-4,0 0,0-2,-1 0,-33-2,-38 5,65-2,-48 0,61-4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23.42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0,'4'1,"-1"0,1 0,-1 1,0-1,0 1,0 0,0 0,5 4,19 9,16-3,1-2,68 7,-90-18,-21 1,-1 0,1 0,-1 0,0 0,1 1,-1-2,1 1,-1 0,1 0,-1 0,1 0,-1 0,1 0,-1 0,1-1,-1 1,1 0,-1 0,1-1,-1 1,0 0,1 0,-1-1,0 1,1-1,-1 1,0 0,1-1,-1 1,0-1,0 1,1 0,-1-1,0 1,0-1,0 1,0-1,0 0,-2-2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24.94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7 6,'-2'0,"-1"-2,2-1,2 2,2 6,4 5,2 0,0 1,0-2,0-2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26.27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27.10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2:38.45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48,'10'0,"1"-1,-1 1,1-2,15-3,-22 4,-1 0,1 0,-1-1,0 1,1-1,-1 0,0 0,0 0,0 0,-1-1,1 1,-1-1,1 1,-1-1,0 0,3-5,-6 88,0-67,0 1,-1 0,-1-1,0 0,-1 1,-9 20,7-23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00.66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0,'2'3,"1"0,0-1,0 1,0-1,0 1,1-1,-1 0,0-1,1 1,0 0,-1-1,1 0,4 1,-2 0,29 9,0-1,71 9,-12-3,-62-11,-24-4,1 0,-1 1,0 0,0 0,9 4,-6-1,1-2,-1 0,21 3,29 10,-43-9,0 2,-1 0,0 1,-1 0,0 2,0 0,-1 0,-1 1,0 1,-1 1,-1 0,0 1,-1 0,-1 0,0 1,10 26,-5-11,22 37,-10-22,-17-27,0 1,-2-1,0 2,-1-1,-1 1,3 23,6 28,-9-51,-1 0,-1 0,-1 1,-2 0,0-1,-1 1,-4 31,2-41,-1 12,-2-1,0 0,-2-1,0 0,-1 0,-15 28,14-31,1 0,1 0,0 1,-5 35,6-26,3-14,2 0,-1 1,2 21,0-33,1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1:51.984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5,'119'-2,"-50"-1,0 3,0 3,105 18,-155-16,0 1,0 0,0 1,-1 2,0-1,0 2,-1 0,0 2,-1-1,-1 2,27 27,-24-24,0-1,1-1,40 24,-36-25,0 2,33 28,-31-17,-2 2,0 0,-2 1,34 64,-49-82,-1 0,0 1,-1 0,0 1,-1-1,0 1,-1 0,-1-1,0 26,0-20,0-1,1 1,9 33,1-11,-2 0,-2 1,-1 1,-3-1,0 77,-5-78,-2 0,-1 0,-2-1,-2 0,-1 0,-2-1,-2 0,-28 57,11-39,-2-2,-3-1,-2-1,-2-3,-55 55,68-82,0-1,-2 0,-52 27,-32 25,97-63,0 0,-29 13,40-20,-1-1,0 0,1 0,-1-1,0 1,0-1,0 0,0 0,0-1,0 1,0-1,-1-1,-9 0,14 0,0 0,0 0,0 0,0 0,0-1,0 1,0 0,0 0,0 0,1-1,-1 1,0-1,1 1,-1 0,1-1,0 1,-1-1,1 1,0-1,0 1,0-1,0 1,0-1,0 1,0-1,1 1,-1-1,1 1,-1-1,1 1,-1 0,2-2,20-52,-21 53,58-111,94-133,-111 178,42-93,-15 23,-56 109,-1 0,-2-1,-1 0,-1 0,4-43,10-34,-10 51,-3 0,-2-1,-3 0,-2 1,-9-87,7 131,-2 1,1-1,-1 1,-1-1,0 1,-1 0,-8-19,9 25,-1 0,1 0,0 1,-1 0,0-1,0 1,0 1,-1-1,1 1,-1-1,0 1,0 1,0-1,0 1,-1 0,1 0,0 0,-7 0,-21-3,0 2,0 1,0 1,-1 2,1 2,0 1,-36 9,12-4,50-8,-9 2,-1 0,0-1,0-1,0 0,0-1,0-1,-33-6,49 6,0 1,-1 0,1-1,0 1,0-1,0 1,0-1,0 0,0 1,0-1,0 0,0 0,0 0,0 1,0-1,1 0,-1 0,0 0,1 0,-1-1,1 1,-1 0,1 0,-1 0,1 0,0-1,-1 0,1-1,1 1,-1-1,1 1,-1-1,1 1,0-1,0 1,0 0,0-1,1 1,-1 0,3-3,5-7,1 1,0 1,17-14,5-4,-1-1,35-44,-58 64,1 1,1 0,-1 0,1 1,1 0,-1 0,1 1,1 1,-1 0,1 0,-1 1,1 1,22-4,-3 2,0 2,0 1,0 1,41 5,-61-3,-1 1,0 0,1 1,-1 0,-1 0,1 1,0 1,-1 0,0 0,0 1,0 0,-1 0,0 1,0 0,-1 0,10 13,3 7,-1 1,-1 0,25 56,11 23,27 57,-68-127,-2 0,-2 1,-1 0,-2 1,-1 0,-1 53,-5 629,0-708,-1 0,0-1,0 1,-1-1,-1 0,0 0,-1 0,0 0,0-1,-2 0,1 0,-1-1,-1 1,0-2,0 1,-18 15,-10 6,-2-1,-1-2,-45 24,36-27,-1-2,-2-2,0-3,0-1,-2-3,-57 7,53-13,-1-3,1-2,-96-8,146 5,0-1,1 0,-1 0,1 0,-1-1,1 0,0 0,0 0,-1-1,2 0,-1 0,0-1,1 0,-7-5,9 5,0 1,0-1,0 0,1 0,0 0,0 0,0 0,0-1,0 1,1-1,0 1,0-1,0 1,1-1,-1 0,1 1,0-1,1 0,-1 1,1-1,2-7,3-10,1-1,0 1,2 1,1 0,1 0,1 1,16-23,110-125,-62 88,-27 29,62-83,-63 67,197-258,-219 303,-25 22,-1-1,1 1,0 0,0-1,0 1,-1 0,1 0,0 0,0-1,-1 1,1 0,0 0,0 0,0 0,0 1,-1-1,1 0,0 0,0 0,-1 1,1-1,1 1,0 1,0 0,-1 1,1-1,0 1,-1-1,0 1,1 0,-1 0,0 0,0 0,-1-1,1 1,-1 0,1 0,-1 0,0 5,4 52,-3 75,-2-112,-1 0,-1-1,-1 1,-1-1,-1 0,-13 31,11-38,6-20,7-30,-3 27,29-131,55-151,-72 245,-12 34,-9 26,-12 32,-42 120,-8-4,-147 253,213-411,0 1,0-2,-1 1,0 0,0-1,0 1,-6 3,10-7,0-1,-1 0,1 0,0 0,0 0,-1 1,1-1,-1 0,1 0,0 0,-1 0,1 0,0 0,-1 0,1 0,0 0,-1 0,1 0,-1 0,1 0,0 0,-1 0,1 0,0 0,-1 0,1-1,0 1,-1 0,1 0,0 0,-1-1,1 1,0 0,0 0,-1-1,1 0,-5-27,6-14,1-3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06.940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0 106,'2'-3,"1"0,-1 0,0 0,1 0,0 1,0-1,0 1,0 0,0 0,0 0,0 0,1 0,-1 1,6-3,-2 1,12-7,0 0,1 1,0 2,0 0,1 1,0 1,0 1,0 0,0 2,26 0,-14 3,1 1,-1 1,51 13,-65-12,-1 0,-1 1,1 0,18 10,-8-2,-14-8,-1 2,0-1,21 16,-30-20,-1 0,1 0,0 0,0 0,0-1,1 1,-1-1,0-1,0 1,7 0,-6-1,-1 1,0-1,0 1,0 0,0 0,0 0,0 0,0 1,0 0,0 0,0 0,5 5,-4-3,40 36,71 81,-104-101,-1-1,-1 2,-1-1,-1 1,0 1,-2 0,7 37,2 3,-5-21,-1 0,4 70,1 21,-12-130,2-9,9-23,-8 16,0 0,-2 0,4-18,-5-1,-4-66,1 87,-1 0,0 0,-1 1,0-1,-1 0,0 1,0 0,-13-20,-13-19,-17-25,33 42,3 5,5 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12.99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0,'0'1,"1"0,0 0,-1-1,1 1,0 0,0 0,-1-1,1 1,0 0,0-1,0 1,0-1,0 1,0-1,0 0,0 1,0-1,0 0,0 0,0 0,0 1,0-1,0 0,2-1,32 3,-31-2,17 1,5-1,0 1,0 1,0 1,0 1,37 11,-31-4,-4-2,0 1,-1 1,50 29,-63-32,0-1,1 0,28 9,18 7,-50-18,0 0,-1 1,0 0,0 1,0 0,-1 0,0 1,0 0,-1 1,0-1,0 2,-1-1,0 1,-1 0,0 1,-1-1,0 1,4 14,-3-10,0 0,1-1,14 21,-15-26,0 1,-1-1,0 1,0 0,-1 0,0 0,-1 0,0 1,-1-1,2 15,9 61,0-8,-13 47,-1-68,3 1,0-41,-1 0,-1 0,-1 1,0-1,-5 21,-44 128,47-150,13-40,13-43,-11-3,-11 54,2 0,0 0,0 0,7-17,-1 13,-1-1,-1 0,-2 0,0-1,-1 1,-1-1,1-27,0 24,-4 25,0 0,0-1,0 1,0 0,1 0,-1 0,0-1,0 1,0 0,1 0,-1 0,0 0,0-1,1 1,-1 0,0 0,0 0,1 0,-1 0,0 0,0 0,1 0,-1 0,0 0,1 0,-1 0,0 0,0 0,1 0,-1 0,0 0,0 0,1 0,-1 0,0 0,0 0,1 0,-1 1,0-1,2 2,0 0,0 0,0 0,-1 0,1 0,-1 0,0 1,1-1,-1 0,0 1,-1-1,1 1,0-1,0 4,5 36,2 51,-2-9,-6-85,1 1,0 0,0 0,-1-1,1 1,0-1,-1 1,1 0,-1-1,1 1,-1-1,1 1,-1-1,1 1,-1-1,1 0,-1 1,1-1,-1 0,0 1,0-1,1 0,-1 1,0-1,0 0,1 0,13-28,1-25,4-7,-19 61,0 0,0-1,0 1,0 0,0-1,0 1,0 0,0-1,0 1,0 0,0-1,0 1,0 0,0 0,1-1,-1 1,0 0,0-1,0 1,1 0,-1 0,0 0,0-1,1 1,-1 0,0 0,0 0,1 0,-1-1,0 1,1 0,-1 0,0 0,1 0,-1 0,0 0,0 0,1 0,-1 0,0 0,1 0,-1 0,0 0,1 0,-1 0,1 0,4 19,-4 28,-15-26,6-16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27.678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143 51,'0'-1,"-1"0,0 1,1-1,-1 1,0-1,1 1,-1-1,0 1,1 0,-1-1,0 1,0 0,0-1,1 1,-1 0,0 0,0 0,0 0,0 0,0 0,1 0,-1 0,0 0,0 0,0 1,1-1,-3 1,-19 18,-7 31,24-37,1 1,0-1,0 1,-1 23,-10 35,10-47,1 1,2-1,0 1,2 0,0 0,6 28,-6-53,0 6,1-1,0 1,1-1,-1 0,1 0,1 0,-1 0,1 0,0 0,0 0,1-1,-1 0,10 10,0-2,1-1,1-1,23 15,-21-15,0 1,26 23,-33-21,-21-13,-35-20,30 13,11 4,0 1,0 0,0 0,0-1,0 1,0-1,0-1,0 1,0-1,1 0,0 0,-1 0,1 0,0-1,0 0,1 0,-1 0,1 0,0 0,0-1,-4-8,-3-8,0 1,2-1,1-1,0 1,1-1,2 0,0-1,1 1,2-1,0 0,1 1,5-30,-3 37,1 1,1-1,0 1,1 0,1 0,0 0,10-16,-10 18,-1-1,0 1,-1-1,0 0,-1 0,1-16,8-26,-8 42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28.01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31.059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83 1,'-1'5,"0"-1,0 1,-1 0,1 0,-1-1,0 1,0-1,-5 8,-12 30,12 36,7-63,-1 0,0 0,-1 0,-1 0,-6 22,4-24,1 0,1 0,0 0,0 1,1-1,1 1,0-1,1 1,1 0,0-1,1 1,0 0,1-1,1 0,0 0,0 0,2 0,-1-1,9 12,6 13,-18-31,2 1,-1-1,0 0,1 0,0-1,1 1,-1-1,1 0,0 0,10 7,-14-11,0 0,0-1,-1 1,1 0,0-1,0 1,0 0,-1 0,1 0,0 0,-1 0,1 0,-1 0,1 0,-1 0,1 0,-1 0,1 2,-5-1,-4-10,3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32.794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32 19,'-3'-17,"-4"16,6 2,-1 1,1-1,0 0,0 1,0 0,0-1,0 1,0-1,0 1,1 0,-1 0,1-1,-1 1,0 2,-2 19,1-1,0 1,2 0,1 0,0 0,2 0,5 23,3-20,-4-15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3:36.475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23 271,'2'0,"0"-1,0 0,0 0,0 1,0-1,-1-1,1 1,0 0,0 0,-1-1,1 1,-1 0,1-1,-1 0,0 1,1-1,0-2,22-37,-21 36,6-12,0 1,0 0,8-26,-15 36,0 1,-1 0,0 0,0-1,-1 1,1-1,-1 1,0-1,-1 1,1 0,-1-1,-3-9,3 13,1 1,-1-1,0 1,0-1,1 1,-1 0,0-1,0 1,-1 0,1 0,0 0,0 0,0 0,-1 0,1 0,-1 0,1 0,0 1,-1-1,0 0,1 1,-1 0,-2-1,-43 0,42 1,0 1,-1-1,1 0,0-1,-1 1,1-1,-6-1,25 8,1 1,-1 0,-1 1,0 1,0 0,0 0,-1 2,-1-1,0 2,10 12,-16-18,-1-1,1 0,-1 1,2-1,-1-1,0 1,1-1,0 0,0 0,0-1,13 6,1-3,0 0,35 5,-41-10,1 2,-1 0,0 1,0 0,0 1,0 0,24 15,-37-20,-1 1,1-1,-1 0,1 1,0-1,0 1,-1-1,1 0,0 0,-1 1,1-1,0 0,0 0,-1 0,1 0,0 0,0 0,0 0,-1 0,1 0,0 0,0 0,-1-1,1 1,0 0,-1 0,1-1,0 1,-1-1,1 1,0 0,-1-1,1 1,-1-1,2 0,0-2,0 0,0 0,-1-1,1 1,0 0,-1-1,0 1,1-5,9-68,-10 72,-1 1,0 0,0-1,0 1,-1 0,1-1,-1 1,0 0,0 0,0-1,0 1,0 0,-1 0,0 0,1 0,-1 1,0-1,0 0,-5-4,-1-12,7 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31.03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1344 196,'-30'0,"-1"2,1 0,0 2,-1 2,2 0,-1 2,1 2,-51 23,22-5,1 3,2 3,1 2,-71 62,106-81,1 0,1 1,0 1,1 1,1 0,2 1,0 1,1 0,0 0,2 1,1 0,-8 34,17-55,-1-1,1 1,-1 0,1 0,0 0,0 0,0 0,0-1,0 1,1 0,-1 0,1 0,-1 0,1-1,-1 1,1 0,0-1,0 1,0 0,0-1,0 1,0-1,0 1,1-1,-1 0,0 0,1 1,-1-1,1 0,0 0,-1 0,1-1,0 1,-1 0,1-1,0 1,0-1,1 1,10 1,-1 0,0-1,1-1,21-2,-12 1,4 0,-1 0,0-2,1-1,-1-2,0 0,-1-1,0-1,0-2,-1 0,0-2,36-24,-7 4,-29 18,0 0,35-31,-50 34,0 0,-1-1,0 0,-1 0,-1 0,1-1,-2 1,0-1,4-24,6-13,2 2,10-61,-23 93,0 0,-2-1,0 1,0-1,-2 1,0-1,-6-28,5 38,0 0,-1 1,1-1,-1 1,-1 0,1 0,-1 0,0 1,0-1,-1 1,0 0,1 0,-2 0,1 1,-1 0,1 0,-1 0,0 1,0-1,-1 2,1-1,-1 1,-10-3,-11 0,0 1,0 1,-1 1,-41 3,25 0,36 0,0 0,0 0,0 1,1 0,-1 0,0 1,1 0,-10 6,-64 39,62-34,-40 32,49-35,-1-1,0-1,-1 0,-25 13,-139 62,165-78,0 1,0 0,1 1,0 0,-18 18,24-21,0 0,1 1,-1 0,1 0,0 0,0 0,1 0,0 1,0-1,0 1,1 0,-2 11,-13 71,11-65,1 0,1 0,-1 39,5-55,-1 0,2 0,-1 0,1 0,0 0,0 0,1 0,0-1,1 1,0-1,0 1,0-1,1 0,0 0,0 0,1-1,0 0,0 0,0 0,1 0,0-1,0 0,10 7,24 12,45 19,24 15,-108-57,11 7,0 0,1-1,0 0,1-1,0-1,-1 0,17 4,9-1,-10 0,0-2,1-1,51 1,-46-6,-3 0,1-1,35-6,-57 5,1-1,-1 0,1-1,-1 0,0-1,-1 0,1-1,-1 0,14-11,-15 10,146-121,-128 103,0-2,-2 0,29-43,-47 59,-1 0,0 0,-1-1,-1 0,0 0,0 0,3-24,-6 30,0 0,0 0,-1 0,0 0,0 0,0 0,-1 0,0 1,0-1,-1 0,1 0,-1 1,0-1,-1 1,1-1,-1 1,0 0,-7-8,4 8,-1 2,1-1,-1 1,0 0,0 0,0 1,0 0,0 0,0 1,-1-1,1 2,-12-1,-18-3,-92-19,-2 6,-230-1,353 19,0 0,0 1,0-1,0 2,0-1,0 1,0 0,1 1,0 0,0 0,0 0,0 1,0 0,1 0,0 1,0 0,1 0,-1 0,1 1,1 0,-1 0,1 0,0 0,-4 14,2-6,0 1,2-1,0 1,0 0,2 0,0 1,1-1,0 0,2 0,-1 1,7 28,-5-38,1-1,-1 1,2-1,-1 0,0 0,1 0,0 0,1-1,-1 0,1 0,0 0,1 0,-1-1,1 1,0-2,0 1,0 0,0-1,0 0,1-1,0 0,10 3,10 2,-1-2,0-1,1-1,41 0,-46-2,0-1,-1-1,1-1,-1-1,1 0,-1-2,0-1,37-15,14-10,-40 17,0-1,43-26,-71 37,0 0,0 1,0-2,0 1,-1 0,1-1,-1 0,-1 1,1-1,-1 0,1-1,-1 1,-1 0,1-1,-1 1,0-1,0 1,-1-1,1 1,-1-1,0 0,-1 1,0-1,1 1,-2-1,1 1,-1-1,0 1,0 0,0 0,-1 0,1 0,-1 0,0 1,-1-1,1 1,-6-5,-100-67,80 59,1-2,1-2,-28-25,-87-107,139 149,-1 0,0 0,-1 0,1 0,-1 1,1-1,-1 1,0 0,0 1,-1-1,1 1,-1 0,1 1,-6-2,3 2,0 1,0 0,0 0,0 1,0 0,0 1,0 0,1 0,-14 5,-7 3,0-2,-1-1,1-1,-37 2,-116-3,158-5,16 0,1 1,-1 0,0 0,0 1,1 0,-1 0,1 0,0 1,-1 0,1 0,0 0,1 1,-1 0,1 0,-1 1,1-1,1 1,-7 8,-6 9,1 1,1 1,-14 31,18-35,-20 50,23-47,-2-1,-16 27,23-45,0 1,1-1,-1 0,1 0,0 1,1 0,-1-1,1 1,0 0,0-1,0 1,1 0,-1 0,1 0,0 0,1 0,-1 0,1-1,0 1,0 0,3 5,0-1,1-1,0 0,0-1,1 1,0-1,0 0,1 0,0-1,15 11,126 95,-134-104,1-1,1-1,-1 0,1-1,0-1,0 0,30 2,-20-2,48 13,-30-2,1-2,90 13,-109-21,0 2,0 0,0 2,-1 1,-1 1,37 21,-9-5,41 29,-31-16,-39-26,1 1,-2 1,0 1,26 26,-39-34,-1 0,-1 1,1-1,-1 1,-1 1,0-1,-1 1,0 0,0 1,-1-1,-1 1,3 15,3 50,-2 116,-5-120,-1-31,-1-1,-10 72,6-93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41.04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1468,'2'2,"1"0,0 1,-1-1,0 1,1 0,-1 0,0 0,0 0,-1 0,1 0,-1 0,2 4,0 0,34 72,-3 1,-4 1,-4 2,19 105,-40-155,-2 1,-1 1,-4 51,2 52,1-133,0 1,1 0,-1 0,1-1,0 1,1-1,-1 1,1-1,0 0,0 0,1 0,-1-1,1 1,0-1,0 0,1 0,-1 0,1-1,0 1,0-1,0 0,0-1,1 1,-1-1,11 3,-5-2,-1 0,1-1,0 0,0-1,-1 0,1-1,0 0,0-1,0 0,0-1,-1 0,1 0,14-6,-19 5,-1-1,1 0,-1 0,1 0,-1-1,0 1,-1-1,1 0,-1-1,0 1,0-1,-1 0,0 0,3-7,3-8,-1 0,10-42,-12 35,-1-1,-1 1,-2-1,-1-42,-1 60,-1-1,-1 1,0-1,0 1,-1 0,-1 0,1 0,-2 1,0-1,0 1,-1 0,0 0,-13-16,18 24,-1 1,0-1,0 0,0 0,0 1,0-1,0 1,0-1,0 1,-1 0,1 0,-1 0,1 0,-1 0,1 1,-1-1,1 1,-1-1,1 1,-1 0,-2 0,1 1,1 0,-1 1,1-1,-1 0,1 1,0 0,0 0,0 0,0 0,0 0,0 1,1-1,-4 4,-3 7,-1-1,2 1,0 1,0 0,-9 25,4-1,3 0,1 1,1 0,3 1,1 0,2 0,5 77,-2-107,0 0,1 0,0 0,0 0,1 0,0 0,1-1,6 12,-8-17,0-1,1 1,-1 0,1-1,0 1,0-1,1 0,-1 0,1 0,-1 0,1-1,0 1,0-1,0 0,0 0,0-1,1 1,-1-1,0 0,9 1,-3-1,-1-1,1 0,-1 0,1-1,-1-1,0 1,1-1,-1-1,0 0,0 0,-1-1,1 0,15-10,-12 5,0-1,0 0,-1 0,-1-2,0 1,0-1,15-26,-5-1,-1-2,-1 0,-3-1,20-86,-25 69,-3-1,-3 1,-2-1,-7-64,2-12,3-749,-1 873,-1 0,0 0,-1 0,0 1,-8-21,-6-17,11 24,3 8,-1 0,-1 0,-1 0,0 1,-1 0,-1 0,-17-26,-12-15,28 42,-1 0,-18-22,23 32,0 1,0-1,0 1,0 0,-1 0,1 1,-1 0,0 0,0 0,-11-3,-50-16,-70-34,106 47,26 8,0 0,0-1,0 1,-1-1,2 0,-1-1,-6-3,10 6,0-1,0 0,0-1,1 1,-1 0,0 0,0 0,1 0,-1-1,1 1,-1 0,1-1,-1 1,1 0,0-1,0 1,0-1,0 1,0 0,0-1,0 1,0 0,0-1,1 1,-1-1,0 1,1 0,-1 0,1-1,0 1,-1 0,1 0,1-2,3-5,0 0,1 0,0 1,1 0,-1 0,1 0,1 1,-1 0,1 0,0 1,0 0,1 0,17-6,-13 6,0 0,0 2,0-1,1 2,-1 0,1 0,0 1,0 1,17 1,-16 2,1 0,-1 1,0 1,0 0,0 1,-1 1,0 0,0 1,-1 0,0 1,0 0,-1 2,0-1,14 17,-13-12,-2 0,0 0,0 1,-1 0,-1 1,-1 0,0 1,-2-1,1 1,-2 1,5 30,7 42,-10-66,-2 1,-1-1,1 42,-4 84,-4 120,-5-213,-3-1,-3 0,-2-1,-28 67,17-48,-80 316,84-299,9-35,2 0,2 1,-3 115,13-161,-1 8,2 0,0 0,1-1,1 1,9 32,-7-36,-1 0,0 1,-1-1,0 1,-2 0,0 0,-1 0,-2 17,2-26,-2 0,1 0,-1 0,0 0,0-1,-1 1,0-1,-1 1,1-1,-1 0,-1-1,1 1,-1-1,-1 0,1 0,-1 0,0-1,-10 8,-7 3,1 0,1 2,-35 36,56-53,-1 0,0 0,0 0,1 0,-1-1,0 1,0 0,0 0,0-1,0 1,0-1,0 1,0-1,0 1,0-1,0 0,0 0,-1 1,1-1,0 0,0 0,0 0,0 0,0 0,-1 0,1-1,0 1,0 0,0-1,0 1,0 0,0-1,0 1,0-1,0 0,0 1,0-1,0 0,0 1,1-1,-1 0,0 0,0 0,1 0,-2-1,-4-8,0 0,0-1,-8-21,-2-2,10 23,1 0,0 0,0-1,1 0,1 0,0 0,-2-24,3 24,0 0,0 0,-1 0,0 0,-1 0,-1 1,-9-19,-22-31,-30-70,29 53,31 63,0-1,2 0,-1 0,2-1,0 1,2-1,-1 0,2 1,2-27,-2 23,1 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45.76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743 91,'23'19,"1"-1,1-2,1 0,46 21,20 12,-83-44,20 13,49 36,-68-45,-1 0,0 1,0 0,-1 0,0 1,-1 0,11 22,-15-26,11 19,-1 1,-2 1,-1 0,11 49,-20-69,0 0,0 1,-1-1,0 1,0 0,-1-1,0 0,-1 1,0-1,0 0,-1 1,0-1,0-1,-1 1,0 0,0-1,-1 0,0 0,0 0,-1-1,-7 7,-44 50,46-48,-1-1,-1-1,0 0,0-1,-1 0,-1-1,0 0,-22 10,10-8,-1-1,-1-2,-47 10,44-13,7-2,-1 0,1-2,0 0,-42-2,64-2,-1 0,0 0,0 0,1-1,-1 1,1-1,-1 0,1 0,0 0,0 0,0-1,0 1,0-1,0 0,1 0,0 0,-1 0,1 0,0-1,0 1,1-1,-1 1,1-1,-1 0,0-4,-2-7,0 0,2-1,-1 1,2 0,0-17,1 2,1 1,1 0,10-46,-8 61,1 0,0 0,0 1,1-1,1 1,1 0,0 1,0 0,11-12,2 0,1-3,1 2,45-38,-62 57,1 1,0 0,1 0,-1 1,1 0,0 0,0 1,0 0,0 0,1 1,-1 0,1 1,-1-1,1 2,17 0,-21 0,-1 2,1-1,0 0,0 1,-1 0,1 0,-1 0,0 0,1 1,-1 0,0 0,-1 0,1 0,-1 1,1-1,-1 1,0 0,0 0,0 0,-1 0,0 1,1-1,-2 1,4 8,2 11,-1 0,-1 0,3 44,-6-43,-1-15,0 0,-1 1,0-1,-1 0,0 0,0 0,-1 0,-5 15,5-20,0-1,0 0,0 0,0 0,-1 0,1 0,-1 0,0-1,0 1,-1-1,1 0,-1 0,1 0,-1-1,0 1,0-1,0 0,-1 0,1 0,0-1,-6 2,-13 2,0-2,-1 0,1-2,0-1,-33-3,-116-23,136 19,18 4,-57-13,72 15,-1 0,1 0,0 0,0-1,0 1,0-1,0 0,0 0,1 0,-1 0,1 0,-1 0,1-1,0 1,0-1,0 1,0-1,-2-4,4 5,-1-1,1 1,0-1,0 1,0-1,0 1,1-1,-1 1,1 0,-1-1,1 1,0 0,0-1,0 1,0 0,0 0,0 0,1 0,-1 0,4-3,37-35,-29 29,1 1,0 1,0 0,0 1,1 0,1 2,22-8,-36 13,-1 1,1-1,-1 1,1 0,0 0,-1 0,1 0,0 0,-1 0,1 0,0 0,-1 1,1-1,2 2,-4-2,1 0,-1 1,1-1,-1 0,0 1,1-1,-1 1,0-1,1 1,-1-1,0 1,1-1,-1 1,0-1,0 1,0 0,1-1,-1 1,0-1,0 1,0-1,0 1,0 0,0-1,0 1,0 0,-1 2,0-1,0 1,0-1,0 1,0-1,-1 0,1 1,-1-1,1 0,-1 0,0 0,0 0,0-1,0 1,-3 2,-9 3,0 0,0-1,0 0,-1-2,-23 6,23-7,0 1,0 0,0 1,1 1,0 1,-14 8,14-6,0 0,-1-1,0 0,-1-1,1-1,-20 5,25-9,1 0,-1-1,1-1,-1 1,1-1,-1-1,1 0,0 0,-1-1,1 0,0-1,-15-5,-8-5,17 8,1 0,0-1,-21-13,32 17,-1 0,1-1,0 0,0 1,0-1,0-1,0 1,1 0,-1-1,1 1,0-1,0 0,0 1,1-1,-1 0,1 0,-1-6,0-5,1 1,1-1,0 1,1 0,6-28,22-70,-19 87,2 1,0 0,2 1,0 0,1 1,2 1,19-21,-20 25,9-12,2 1,52-43,-69 64,-1 1,1 0,0 0,0 1,1 0,0 1,0 0,0 0,0 2,0-1,1 1,-1 1,21 0,-27 1,0 1,1 0,-1 1,0-1,0 1,0 0,0 0,0 1,-1-1,1 1,-1 0,1 0,-1 1,0 0,0-1,-1 1,1 0,-1 1,0-1,0 0,0 1,-1 0,0 0,1 0,-2 0,1 0,1 6,1 2,-1 0,-1 0,0 0,0 0,-1 1,-1-1,0 0,-1 1,-5 25,3-31,-1 0,1 0,-1-1,-1 1,0-1,0 0,0 0,-1-1,-11 12,7-10,1 1,-2-1,1 0,-1-1,-22 11,13-13,0-1,1 0,-1-1,-1-1,1-1,0-1,-39-5,-6 1,46 5,14 0,0-1,1 0,-1 0,0 0,1 0,-1-1,1 1,-1-1,-7-3,10-3,7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2:44.851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 0,'-1'0,"1"0,-1 1,0-1,0 0,0 0,1 1,-1-1,0 1,1-1,-1 1,0-1,1 1,-1-1,0 1,1-1,-1 1,1 0,-1-1,1 1,-1 0,1-1,0 1,-1 0,1 0,0 0,0-1,-1 1,1 0,0 0,0 0,0-1,0 1,0 0,0 0,0 0,0 0,0-1,1 1,-1 0,0 0,1 0,-1-1,1 2,14 37,48 61,-33-54,28 56,-40-65,3-1,0-1,49 58,40 64,-51-67,-31-50,64 69,-78-95,1 0,1 0,0-2,1 0,0 0,1-2,23 11,-13-11,1-2,0 0,0-2,0-1,36 2,152-5,-126-4,-72 2,-1-1,0 0,0-2,27-6,-41 8,0 0,0 0,0-1,1 1,-2-1,1 0,0 0,0-1,-1 1,1-1,-1 0,0 0,1 0,-1 0,-1 0,1-1,0 1,-1-1,0 0,0 1,0-1,0 0,-1-1,2-5,-2 7,-1-1,0 1,0 0,0-1,0 1,-1 0,0-1,1 1,-1 0,0 0,0-1,-1 1,1 0,-1 0,1 0,-1 1,0-1,0 0,0 1,-1-1,1 1,0 0,-1-1,0 1,1 0,-1 1,0-1,0 0,0 1,0 0,-1 0,1 0,-5-1,-8-3,0 1,0 1,0 1,-1 0,-21 1,-12 0,1-3,1-2,-58-14,75 11,0-2,1-1,-46-26,47 23,2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47.93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269 0,'-1'69,"-1"-30,2 0,2 0,1-1,13 58,-9-58,-1-1,3 71,0 8,-5-80,-3-20,0-1,2 1,-1 0,2-1,0 0,1 0,0 0,2 0,10 19,-17-34,0 1,0-1,0 0,0 1,1-1,-1 0,0 0,0 1,0-1,0 0,1 0,-1 1,0-1,0 0,0 0,1 0,-1 0,0 1,0-1,1 0,-1 0,0 0,0 0,1 0,-1 0,0 1,0-1,1 0,-1 0,0 0,1 0,-1 0,0 0,1 0,-1 0,0 0,0-1,1 1,-1 0,0 0,0 0,1 0,-1 0,0 0,0-1,1 1,-1 0,0 0,0 0,1-1,-1 1,0 0,7-22,-3-27,-3-53,-4-248,3 348,0 1,0-1,0 0,0 1,0-1,-1 1,1-1,0 1,-1-1,1 1,-1-1,0 1,1-1,-1 1,0 0,0-1,0 1,0 0,-2-2,2 2,0 1,0 0,0 0,0 0,0 0,0-1,0 1,0 0,0 1,0-1,0 0,0 0,0 0,0 1,0-1,0 0,0 1,0-1,0 1,1-1,-1 1,-1 0,-5 5,0 0,0 0,0 1,1 0,-7 10,-168 259,66-107,102-152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56.30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33,'14'2,"0"1,0 0,0 1,0 0,-1 1,21 11,-12-6,0-1,1-2,1 0,-1-1,1-1,0-2,46 2,-37 1,-32-6,0 0,0 0,0 0,0 0,0 0,-1 0,1 1,0-1,0 0,0 1,0-1,-1 0,1 1,0-1,0 1,-1 0,1-1,0 1,-1-1,1 1,-1 0,1 0,-1-1,1 1,-1 0,1 0,-1-1,0 1,1 0,-1 0,0 0,0 0,1 1,-2-1,0 0,0 0,0-1,0 1,0 0,0-1,0 1,0 0,0-1,0 1,0-1,0 0,0 1,0-1,-1 0,1 0,0 1,0-1,0 0,-1 0,1-1,0 1,0 0,0 0,0 0,0-1,-2 0,-32-8,28 7,0-1,1 1,-1-2,1 1,-1-1,1 0,0 0,1-1,-1 1,1-1,0 0,0-1,0 0,1 1,-1-1,2-1,-1 1,1 0,0-1,0 0,0 0,1 0,-2-10,4 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6:56.90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90,'0'-1,"0"-3,0-1,3-4,3-1,1 1,0 1,0 1,1 2,4 0,7 0,7-1,3 1,0 0,-1 3,-5 0,-5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00.94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186 0,'-8'0,"0"1,0-1,0 2,0-1,0 1,0 0,0 1,0-1,1 2,-1-1,1 1,0 0,0 1,1-1,-1 1,1 1,0-1,0 1,1 0,0 0,0 1,0 0,1 0,-4 7,-1 4,4-10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02.40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64 6,'0'0,"0"0,0 0,0-1,0 1,0 0,0 0,0 0,0-1,0 1,0 0,0 0,0 0,0-1,0 1,0 0,0 0,0 0,0-1,0 1,0 0,0 0,-1 0,1 0,0 0,0-1,0 1,0 0,0 0,0 0,-1 0,1 0,0 0,0 0,0-1,-1 1,1 0,0 0,0 0,0 0,0 0,-1 0,1 0,0 0,0 0,0 0,-1 0,1 0,-12 7,-7 12,15-13,1 0,-1 0,1 0,1 1,-1-1,1 1,0-1,1 1,0 0,0 0,0 0,1 0,0 13,1-13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07.39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 93,'-4'-28,"3"25,0 0,0 0,0 0,1 0,-1 0,1 0,0 0,-1 0,2 0,-1 0,0 0,1 0,-1 0,1 0,0 0,0 0,0 0,3-5,-3 8,0-1,0 1,0 0,0-1,0 1,0 0,0 0,1 0,-1 0,0 0,0 0,0 0,0 0,0 0,1 1,-1-1,0 0,0 1,0-1,0 1,0-1,0 1,0 0,0-1,0 1,-1 0,1 0,0-1,0 1,1 2,30 32,-26-29,36 40,94 79,-44-59,-54-39,-30-22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11.22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117 141,'0'1,"0"0,0 0,0 0,0 0,0-1,1 1,-1 0,0 0,0 0,1 0,-1 0,1-1,-1 1,0 0,1 0,-1-1,1 1,0 0,-1-1,1 1,0 0,-1-1,1 1,0-1,1 1,23 25,-2-7,-14-13,-1 1,0 0,0 0,-1 1,0 0,0 0,9 15,-62-74,39 40,0 1,0 0,-1 0,0 1,-1 0,0 0,0 1,-19-13,15 10,0 0,1-1,0-1,1 0,0 0,-10-19,11 19,10 12,-1 1,1 0,0 0,0 0,-1 0,1-1,0 1,-1 0,1 0,0 0,0-1,-1 1,1 0,0 0,0-1,0 1,0 0,-1-1,1 1,0 0,0-1,0 1,0 0,0-1,0 1,0 0,0-1,0 1,0 0,0-1,0 1,0 0,0-1,0 1,0 0,0-1,0 1,0 0,1-1,-1 1,0 0,0-1,0 1,1 0,-1-1,19 7,23 17,151 99,-155-98,-26-15,1-2,0 1,26 10,86 25,-119-40,1 0,-2 0,1 1,0-1,-1 1,1 1,-1-1,7 9,-6-7,0 0,1 0,0-1,15 9,22 12,-37-23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16.68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1,-1-1,1 0,0 0,-1 1,1-1,0 0,0 0,0 0,0 0,0 0,0 0,0 0,0-1,0 1,0 0,1-1,-1 1,0 0,1-1,0 1,40 13,-27-10,64 39,-58-34,0 1,-1 2,-1 0,0 0,24 22,-38-29,-1 0,1 0,-1 0,0 0,-1 1,0-1,1 1,-2 0,1 0,-1 0,0 1,0-1,0 0,-1 1,0 0,0 6,6 27,-1-15,-2 1,-1-1,-1 1,-2 0,-2 30,0-49,-1 0,1 0,-1 0,-1-1,0 0,0 1,0-1,0-1,-1 1,0-1,0 1,-1-1,1-1,-1 1,-11 6,16-11,0 1,-1-1,1 1,0-1,-1 0,1 0,0 1,-1-1,1 0,0 0,-1 0,1 0,0-1,-1 1,1 0,0 0,-1-1,1 1,0-1,0 1,0-1,-1 0,1 1,0-1,0 0,0 0,0 0,0 0,0 0,-1-2,-23-38,21 33,1 71,12 118,-9-166,-2-1,0 1,0-1,-1 1,-1-1,-10 25,7-21,1 1,-7 37,-5 69,18-121,-11 75,7-67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21.34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248 1264,'-2'1,"0"-1,0 0,0 1,-1-1,1 1,0 0,0 0,0 0,0 0,0 0,0 0,0 0,1 1,-1-1,0 1,1-1,-2 3,-27 37,2-3,21-32,0-1,0 1,0-2,-1 1,0-1,0 0,-9 3,16-6,-1 0,1-1,0 1,-1-1,1 1,-1-1,1 0,0 1,-1-1,1 0,-1 0,1 0,-1 0,1 0,0 0,-1-1,1 1,-1 0,1-1,0 1,-1-1,1 1,0-1,-1 0,1 0,0 1,0-1,0 0,0 0,0 0,0 0,0-1,0 1,0 0,0 0,1 0,-1-1,0 1,1 0,-1-1,1 1,-1 0,1-1,0 1,0-1,0 1,-1-1,1 1,1 0,-1-3,-1-11,-2 1,1-1,-9-24,-6-39,16 73,1 0,0 1,0-1,1 0,-1 0,1 0,0 0,0 0,1 0,-1 1,1-1,0 1,4-6,18-48,-2 4,0 14,-12 20,1 1,0 0,22-25,-10 15,27-45,-6 8,15-14,-3-3,-4-2,58-131,-79 125,-22 60,2 0,17-33,-23 54,9-13,-13 24,0 0,-1 0,1 1,0-1,-1 0,1 0,-1 0,0 1,1-1,-1 0,0 1,0-1,0 0,0 0,0 1,0-1,0 0,0 1,-1-1,0 2,8 201,-2-129,-3 0,-14 126,4-142,-2-2,-3 1,-2-2,-25 62,13-65,17-33,0 0,-13 39,16-44,0 0,0 0,-1-1,-1 0,-1-1,-18 22,-8 11,27-36,0-1,-1 0,0 0,0-1,-1-1,0 0,-21 11,-22 14,43-23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28.23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198 1,'-1'6,"-1"0,1-1,-1 1,0 0,-1-1,1 1,-1-1,0 0,-1 0,-5 8,-13 21,21-30,-1-1,1 1,-1-1,0 0,0 0,0 0,-1 0,1 0,-1 0,0-1,0 1,1-1,-1 1,-1-1,1 0,0-1,-1 1,1 0,0-1,-1 0,0 0,-4 1,-9 4,13-4,1 0,0 0,-1 1,1-1,0 1,0 0,1 0,-1 0,1 0,-1 1,1-1,0 1,0-1,0 1,1 0,0 0,-2 7,-8 15,11-26,-1 0,1 0,0 0,0 1,0-1,0 0,0 0,-1 1,1-1,0 0,0 0,0 0,0 1,0-1,0 0,0 0,0 1,0-1,0 0,0 0,0 1,0-1,0 0,0 0,0 1,0-1,0 0,0 0,0 1,1-1,-1 0,0 0,0 0,0 1,0-1,0 0,1 0,-1 0,0 0,0 1,0-1,1 0,-1 0,0 0,16-1,14-12,-23 6,-1 0,0-1,-1 1,6-11,-8 12,1-1,-1 1,1 1,1-1,-1 1,1 0,0 0,0 0,8-5,21-16,-28 21,0 0,0 0,0 1,1-1,0 2,0-1,0 1,8-3,-12 5,-1 0,1 0,-1-1,0 1,1 0,-1-1,0 0,0 0,0 1,0-1,3-5,16-11,-20 18,-1 1,1-1,-1 0,1 1,-1-1,0 0,1 1,-1-1,1 1,-1-1,0 1,1-1,-1 1,0-1,0 1,1-1,-1 1,0-1,0 1,0-1,0 1,0 0,0-1,0 1,0-1,0 1,0-1,0 1,0 0,0-1,0 1,0-1,-1 1,1-1,0 1,-1 0,-3 30,4-29,-4 17,-1-1,-13 33,13-41,0 1,1 1,0-1,1 1,0-1,1 1,0 0,1 0,1 22,0-34,0 1,0 0,0 0,0 0,0 0,0-1,0 1,0 0,0 0,0 0,1-1,-1 1,0 0,1 0,-1-1,0 1,1 0,-1 0,1-1,-1 1,1-1,-1 1,1 0,0-1,-1 1,1-1,0 1,-1-1,1 0,0 1,0-1,-1 0,1 1,0-1,0 0,0 0,-1 0,1 0,0 0,0 0,0 0,0 0,-1 0,1 0,0 0,0 0,0-1,-1 1,2-1,0 0,0 0,0 0,-1-1,1 1,0-1,-1 1,1-1,-1 0,1 1,-1-1,0 0,0 0,0 0,0 0,0 0,0 0,0-4,14-58,-10 50,-1-1,-1 1,0 0,-1-1,0 0,-1 0,-1 1,0-1,-1 0,-6-28,4 35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2:48.24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0 462,'8'5,"0"0,-1 0,0 0,11 11,-12-10,0 0,1 0,0-1,14 8,230 92,-127-57,-95-36,1-1,0-2,0-1,1-1,0-2,1-1,41 0,18-4,1-3,91-16,-25 5,-106 12,67-13,-83 10,49-2,-63 7,1-1,-1-1,0-1,1-2,-1 0,31-12,-34 10,-1-1,0-1,0-1,-1-1,-1 0,1-1,-2-1,0-1,0 0,-2-1,1 0,-2-1,0 0,-1-1,-1 0,0-1,-2 0,8-23,3-6,27-51,-6 15,-34 68,-1 0,0-1,-2 1,5-31,-5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29.115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30.04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32.19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10 208,'-1'-1,"1"1,-1-1,0 0,1 0,-1 1,1-1,-1 0,1 0,-1 0,1 0,-1 0,1 0,0 0,-1 0,1 0,0 0,0 0,0 0,0 0,0 0,0-1,-1-28,1 28,0-7,0 0,0 1,1-1,0 0,1 1,4-14,-5 18,1 1,0-1,0 1,0-1,0 1,1 0,0 0,-1 0,1 0,0 1,0-1,1 1,-1 0,0 0,1 0,5-3,37-20,-37 21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41.26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0 161,'9'-1,"-1"0,0 0,0 0,0-1,0 0,0-1,-1 0,1 0,7-5,63-43,-42 26,28-34,-63 59,-1 0,1 0,-1 1,1-1,-1 0,1 0,-1 1,1-1,-1 1,1-1,-1 0,0 1,1-1,-1 1,0-1,1 1,-1-1,0 1,1-1,-1 1,0-1,0 1,0-1,0 1,0 0,0-1,1 1,-1-1,0 1,0-1,-1 1,1 0,0-1,0 1,0-1,-1 2,3 25,-2-17,1 0,0 0,1-1,0 1,1 0,0-1,0 0,1 0,0 0,7 10,9 23,-16-28,-1-1,-1 1,0 0,-1 0,-1-1,0 1,-3 25,0 11,13 12,-8-51,1 1,-2-1,2 20,-3-31,3 53,-3-52,0 1,0-1,0 1,1-1,-1 1,0-1,1 1,-1-1,1 1,0-1,-1 0,1 1,0-1,0 0,0 0,0 1,0-1,0 0,0 0,0 0,0 0,0 0,1-1,-1 1,0 0,1 0,-1-1,1 1,-1-1,0 1,3-1,-3 0,0-1,1 1,-1-1,0 0,0 1,0-1,0 0,0 0,0 0,0 1,0-1,0 0,0 0,-1-1,1 1,0 0,-1 0,1 0,0 0,-1-1,0 1,1 0,-1 0,0-1,0 1,0 0,1-1,-1 1,-1-3,1-48,0 43,-1-25,-1 0,-2 0,-11-44,7 41,7 27,-1 0,0 0,-1 0,0 0,0 0,-1 1,0-1,-1 1,0 0,0 0,-1 1,-9-12,-2 5,7 7,1 0,0-1,0 0,1 0,0-1,1 0,0 0,-11-22,18 31,-1 0,1 1,0-1,0 0,0 0,-1 0,1 0,0 1,0-1,0 0,0 0,1 0,-1 0,0 0,0 1,0-1,1 0,-1 0,0 0,1 1,-1-1,0 0,1 1,-1-1,1 0,0 1,-1-1,1 0,-1 1,1-1,0 1,0-1,-1 1,1-1,0 1,0 0,-1-1,1 1,0 0,0 0,0 0,-1-1,1 1,0 0,0 0,1 0,0 0,0 0,0 0,0 1,0-1,0 0,1 1,-1-1,-1 1,1-1,0 1,0 0,0 0,0 0,0 0,-1 0,1 0,0 1,-1-1,3 3,1 6,0 0,-1 1,-1-1,0 1,0-1,1 13,4 12,4 6,9 39,4-1,1 19,-25-91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47.52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729 0,'3'5,"-1"1,0-1,-1 1,1 0,-1-1,0 1,-1 0,1 0,-1-1,0 1,-1 0,0 7,0 4,1-7,0 1,1-1,0 0,0 0,1 0,1 1,0-2,0 1,1 0,0-1,1 0,0 0,9 12,-13-18,1-1,-1 0,0 0,0 1,0-1,0 1,0-1,-1 1,1-1,-1 1,1-1,-1 1,0-1,0 1,0 0,0-1,-1 1,1-1,-1 1,1-1,-1 1,-1 2,-3 5,0 0,-1 0,0-1,-7 10,-14 22,16-21,0-1,-1-1,0 0,-2 0,0-2,-1 0,-1 0,0-1,-1-1,-1-1,-30 18,5-2,22-14,0-1,-1-1,0-2,-29 12,2 3,45-23,0 0,0-1,0 1,0-1,0 0,0 0,-1 0,1 0,-1-1,1 0,-1 0,0 0,1 0,-1-1,0 0,0 0,1 0,-1 0,0-1,0 0,1 0,-9-3,-8-5,14 6,-1-1,1 1,0 1,-1 0,0 0,0 0,1 1,-1 0,-9 0,12 2,-1-1,1 0,0 0,-1-1,1 1,0-1,0-1,0 1,-1-1,1 1,1-1,-1-1,-6-3,66 16,-16 0,1-2,0-2,55 3,-69-7,-9-3,1-1,-1 0,0-1,-1-1,1 0,-1-2,0 0,0 0,0-1,24-17,-30 17,-1-1,0 0,0 0,-1-1,0 0,-1 0,0-1,7-13,30-37,-33 46,-5 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7:57.01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592 18,'0'0,"0"0,0 0,0 0,0 0,0 0,0-1,0 1,0 0,0 0,0 0,0 0,0 0,0 0,0-1,0 1,0 0,0 0,0 0,0 0,0 0,-1 0,1 0,0 0,0-1,0 1,0 0,0 0,0 0,0 0,0 0,-1 0,1 0,0 0,0 0,0 0,0 0,0 0,0 0,-1 0,1 0,0 0,0 0,0 0,0 0,0 0,-1 0,1 0,0 0,0 0,0 0,0 0,0 0,0 0,0 0,-1 0,1 0,0 1,-11 7,-7 10,15-14,-19 26,-2-1,-27 27,31-35,1 0,-28 42,30-38,-1-1,-27 27,33-39,4-5,0 0,1 0,0 0,1 1,-1 0,1 0,1 1,0-1,-5 12,10-19,0-1,0 1,1 0,-1-1,0 1,1 0,-1-1,0 1,1-1,-1 1,1-1,-1 1,1 0,-1-1,1 0,0 1,-1-1,1 1,-1-1,1 0,0 1,-1-1,1 0,0 0,-1 0,1 0,0 1,0-1,-1 0,1 0,0 0,-1 0,1 0,0-1,1 1,35-1,-31 1,2 0,-1 0,0 0,1-1,-1 0,0-1,0 1,0-1,0-1,0 1,0-1,0 0,-1-1,0 1,1-1,-2-1,1 1,0-1,-1 0,0 0,0-1,0 0,-1 1,6-10,71-98,46-73,-124 181,-1 1,-1 0,1-1,-1 0,0 1,0-1,0 0,0 1,-1-1,0-9,0 13,0-1,0 1,0 0,-1-1,1 1,0-1,-1 1,1 0,-1-1,1 1,-1 0,1 0,-1-1,0 1,0 0,0 0,0 0,0 0,0 0,0 0,0 0,0 0,0 1,0-1,0 0,-1 1,1-1,0 0,-1 1,1 0,0-1,-1 1,1 0,-1 0,1 0,0 0,-1 0,1 0,-1 0,-1 1,0 0,1 0,0 0,-1 0,1 0,0 1,0-1,0 1,0 0,0 0,0-1,1 1,-1 0,1 1,-1-1,1 0,-2 4,-20 43,20-42,-16 43,10-26,0-1,-23 40,25-51,1 0,1 0,-8 24,11-29,0 1,0 0,-1 0,0-1,-1 0,0 0,0 0,0 0,-1 0,0-1,-1 0,1 0,-8 6,-25 14,-57 28,24-15,38-19,-59 24,42-22,39-17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14.473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327 0,'0'4,"-1"0,1 0,-1 0,0 0,0 0,-1-1,1 1,-1 0,0-1,0 1,0-1,0 0,-5 6,-43 39,22-23,25-23,-1 0,0 1,0-2,0 1,0-1,0 1,0-1,0 0,0 0,0-1,-1 1,1-1,0 0,-1 0,1-1,0 1,-8-3,6 2,0 1,0-1,0 1,0 0,0 0,0 1,0 0,-10 2,-63 35,87-43,-1-1,1-1,-1 1,11-14,-13 14,0 0,0 1,0-1,1 1,-1 0,1 1,1-1,-1 1,1 0,-1 1,1 0,0 0,0 0,0 1,12-3,-14 5,1-1,-1 1,0 1,1-1,-1 1,0 0,0 0,10 3,-14-4,-1 1,1-1,-1 0,1 0,0 1,-1-1,1 0,-1 1,1-1,-1 1,1-1,-1 1,0-1,1 1,-1-1,1 1,-1 0,0-1,0 1,1-1,-1 1,0 0,0-1,0 1,0 0,1-1,-1 2,-1 0,0-1,1 1,-1 0,0-1,0 1,0-1,0 1,0-1,-1 1,1-1,0 0,-1 1,1-1,0 0,-3 1,-77 77,79-78,0 1,1 0,-1 0,0 0,1 0,-1 0,1 1,-1-1,1 0,0 1,0-1,0 1,0-1,1 1,-1 0,1-1,0 1,-1 0,1-1,0 1,1 4,-1-5,1-1,0 1,-1 0,1 0,0-1,0 1,-1-1,1 1,0-1,1 1,-1-1,0 0,0 0,1 1,-1-1,1 0,-1 0,1 0,-1 0,1-1,-1 1,1 0,0-1,-1 1,1-1,0 1,0-1,-1 0,1 0,0 0,3 0,6 0,0 0,0-1,0 0,0-1,0 0,12-5,-20 6,-1 0,1 0,-1 0,1-1,-1 1,0-1,0 1,0-1,0 0,0 0,0 0,0 0,0 0,-1 0,1-1,-1 1,0-1,0 1,0-1,0 1,0-1,0 1,-1-1,1 0,-1 1,0-1,0 0,0 0,0 1,0-1,-1-3,1 5,0 0,0 1,0-1,0 0,-1 1,1-1,0 0,0 1,-1-1,1 0,0 1,-1-1,1 1,-1-1,1 0,-1 1,1-1,-1 1,1-1,-1 1,1 0,-1-1,0 1,1 0,-1-1,0 1,1 0,-1-1,-1 1,-25 3,-20 20,22-9,-37 24,60-37,0 0,0 0,1 1,-1-1,0 1,1 0,-1-1,1 1,0 0,-1 0,1 0,0 0,0 0,0 0,1 0,-1 0,0 1,1-1,0 0,-1 0,1 1,0-1,0 0,1 5,-1-6,1 0,0 0,0 0,0 1,0-1,0 0,0 0,0 0,0 0,0-1,0 1,1 0,-1 0,0-1,0 1,1-1,-1 1,1-1,-1 1,0-1,1 0,-1 0,1 0,-1 0,3 0,48-2,-33 1,-14 1,0 0,-1 0,1-1,0 0,0 0,0 0,-1 0,1-1,-1 1,1-1,-1 0,7-4,-3-1,-1 0,0 0,0-1,0 1,5-10,-8 12,1 1,0 0,0 0,0 0,0 1,1-1,0 2,6-4,-9 4,0 1,0 0,-1 0,1 0,0 0,0 0,0 0,1 1,-1-1,0 1,0 0,0 0,0 0,0 1,0-1,0 1,0-1,4 3,-6-3,0 1,0-1,0 1,-1-1,1 1,0 0,-1-1,1 1,0 0,-1 0,1-1,-1 1,1 0,-1 0,1 0,-1 0,0 0,1 0,-1-1,0 1,0 0,0 0,0 0,0 0,0 0,0 0,0 0,0 0,0 0,0 0,-1 0,1 1,-1 0,-1 0,1 0,0 0,-1 0,1 0,-1 0,1-1,-1 1,0 0,0-1,0 0,0 1,-3 1,4-2,0-1,-1 1,1 0,0 0,-1 0,1-1,-1 1,1-1,-1 1,1-1,-1 1,0-1,1 0,-1 0,1 0,-1 0,0 0,1 0,-1 0,1-1,-1 1,1 0,-1-1,1 1,-1-1,1 0,-1 0,1 1,-1-1,1 0,0 0,0 0,0 0,-1-1,1 1,0 0,0 0,1-1,-1 1,0 0,0-1,1 1,-1-1,0 1,1-1,-1-2,1 2,0 1,0-1,1 1,-1 0,0-1,1 1,-1 0,1-1,-1 1,1 0,0 0,-1-1,1 1,0 0,0 0,0 0,0 0,0 0,0 0,0 0,0 0,3-1,-2 1,12-10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17.257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5,'0'0,"0"0,0 0,0 0,0 0,0-1,0 1,0 0,0 0,0 0,0 0,0-1,0 1,0 0,0 0,0 0,1 0,-1 0,0-1,0 1,0 0,0 0,0 0,0 0,0 0,0 0,1-1,-1 1,0 0,0 0,0 0,0 0,0 0,1 0,-1 0,0 0,0 0,0 0,0 0,1 0,-1 0,0 0,0 0,0 0,0 0,1 0,-1 0,0 0,11 6,8 9,-3 7,-2-1,0 2,-1 0,-1 1,11 31,-20-47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30.39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31 111,'5'0,"-1"1,0-1,1 0,-1 1,0 0,0 0,1 0,-1 1,0 0,0-1,-1 1,1 1,0-1,-1 0,1 1,-1 0,0 0,1 0,-1 0,-1 0,4 5,13 12,23 26,-41-51,-1 1,0-1,0 1,0-1,0 1,-1-1,0 1,1 0,-4-8,-2 6,0 0,0 0,0 0,-1 1,0 0,0 0,-10-5,-24-18,29 19,-31-28,42 36,0 0,0 0,-1 0,1-1,0 1,0 0,0-1,0 1,0-1,1 0,-1 1,0-1,1 1,-1-1,1 0,0 0,-1 1,1-1,0 0,0 0,0 1,0-1,0 0,1-2,-1 4,1-1,-1 1,0 0,0-1,0 1,0 0,1 0,-1-1,0 1,1 0,-1 0,0-1,0 1,1 0,-1 0,0 0,1-1,-1 1,0 0,1 0,-1 0,0 0,1 0,-1 0,0 0,1 0,-1 0,1 0,-1 0,0 0,1 0,-1 0,0 0,1 0,-1 0,1 1,15 10,9 17,13 41,66 127,-96-178,-1 1,0-1,5 27,14 48,-12-54,-7-29,-4-23,-2-1,1 1,-1-1,-1 1,-3-26,0-6,1 16,-2 1,-1 0,-1 1,-2-1,0 1,-24-49,29 70,-1 0,0 0,0 0,0 1,-1 0,0 0,0 0,0 0,-10-6,-15-15,31 53,9 14,14 29,10 38,-4 16,-10-73,-14-37,0 1,-1 0,5 22,-5 2,-2 0,-2-1,-5 57,3-67,-1-7,-1-1,-1 1,-7 22,6-24,1 60,-3-155,-10-245,16 313,0 0,1 0,1 0,-1 0,1 0,1 0,-1 0,1 1,1-1,-1 0,1 1,1 0,-1-1,8-9,-1 0,-1-1,-1-1,-1 1,8-30,-11 48,1 9,2 10,5 54,-7-46,-1-1,2 47,-6-57,0 0,-2 0,0 0,0 0,-2-1,-7 25,-4 2,-18 82,-33 155,57-238,5-25,0 1,1 0,1 0,0 17,2 73,0-108,0-3,1-23,1 0,10-50,-7 56,2 0,0 0,16-29,6-20,-15 34,-6 14,0-1,7-34,35-153,-35 152,10-41,-23 90,-1-1,0 1,-1-1,0 1,0-1,-1 1,0-1,-3-9,-21-32,22 42,0 0,-1 0,0 0,0 0,-1 1,0 0,-11-14,-7-12,23 34,0 0,0 0,0 0,0 1,0-1,0 0,0 0,0 0,0 0,0 1,0-1,0 0,-1 0,1 0,0 0,0 0,0 1,0-1,0 0,0 0,0 0,0 0,-1 0,1 0,0 0,0 0,0 1,0-1,0 0,-1 0,1 0,0 0,0 0,0 0,0 0,-1 0,1 0,0 0,0 0,0 0,0 0,-1 0,1 0,0 0,0 0,0 0,0 0,-1-1,1 1,0 0,0 0,0 0,0 0,0 0,0 0,-1 0,1 0,0-1,0 1,0 0,0 0,0 0,0 0,0 0,0-1,0 1,-4 26,2 30,2-30,-1-1,-1 0,-1 0,-1 0,-11 36,4-12,2 1,2 0,3 0,3 91,-2 16,-6 156,9-85,-1 1,-8-112,9-107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31.60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46 533,'3'-68,"-1"44,-1 0,-1 0,-1 0,-1 0,-6-27,-26-117,32 156,0 1,1-1,0 0,0 0,3-17,-2 1,0 19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6:52:49.255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35.256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307 72,'-1'-1,"0"0,-1 1,1-1,0 0,-1 1,1-1,0 1,-1-1,1 1,-1 0,1 0,-1-1,1 1,-1 0,1 0,-1 1,1-1,-1 0,1 0,0 1,-1-1,1 1,-3 0,-40 20,21-9,-13-4,32-7,-1-1,1 1,0 0,0 0,0 0,-1 1,1 0,1 0,-1 0,0 0,0 0,1 1,-5 3,-5 7,-32 27,42-38,1 0,-2 0,1 0,0 0,0 0,0-1,-1 1,1-1,-1 0,1 0,-1-1,-6 2,10-3,-1 0,1 0,0 0,0 0,0 1,0-1,0 0,0 0,1 0,-1 0,0 0,0 0,1 1,-1-1,0 0,1 0,-1 0,1 1,-1-1,1 0,-1 1,1-1,-1 0,1 1,1-2,16-23,7-7,29-54,-50 82,0 0,0 1,0-1,0 1,1-1,-1 1,1 1,0-1,0 1,0-1,0 1,0 1,1-1,-1 1,0 0,1 0,-1 1,1-1,-1 1,9 1,-14-1,0 0,0 0,0 0,0 0,1 0,-1 0,0 0,0 0,0 0,0 0,0 0,1 0,-1 0,0 0,0 0,0 0,0 0,0 0,0 0,1 0,-1 0,0 0,0 0,0 0,0 1,0-1,0 0,0 0,1 0,-1 0,0 0,0 0,0 0,0 1,0-1,0 0,0 0,0 0,0 0,0 0,0 1,0-1,0 0,0 0,0 0,0 0,0 0,0 1,0-1,0 0,0 0,0 0,0 0,0 0,0 0,0 1,0-1,0 0,-11 11,-22 11,28-19,-5 4,0 0,1 1,0 0,0 0,1 1,0 0,0 0,1 1,0 0,1 1,-9 20,14-25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48.04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257 232,'-20'-59,"2"-61,17 119,0-1,0 1,0-1,0 1,0 0,0 0,-1-1,1 1,-1 0,1 0,-1 0,1 0,-1 1,1-1,-1 0,0 1,1-1,-1 1,0-1,0 1,1 0,-1 0,0 0,0 0,1 0,-1 0,0 0,0 1,-2 0,-2 0,0 0,-1 0,1 0,0 1,0 0,0 1,-7 3,5 0,1 0,0 0,1 0,-1 1,1 0,0 1,1-1,0 1,0 0,0 0,1 1,-3 10,4-12,1-1,0 1,0 0,1 0,0 0,0 0,1 0,0 0,0 0,1-1,-1 1,1 0,1 0,-1 0,1 0,6 12,-7-17,0 0,0-1,0 1,0 0,1 0,-1-1,1 1,-1-1,1 1,-1-1,1 0,0 1,0-1,0 0,0 0,0 0,0 0,0-1,0 1,0-1,0 1,0-1,3 1,-1-2,0 1,1-1,-1 1,0-1,0 0,0-1,0 1,0-1,-1 0,1 0,6-4,-5 3,1-1,-1 0,0-1,0 1,0-1,0 0,-1 0,0-1,0 1,0-1,-1 0,0 0,0 0,0 0,1-9,-3 11,0-1,0 1,-1 0,0 0,0-1,0 1,-1 0,1-1,-1 1,0 0,0 0,-4-8,4 11,-1-1,0 0,0 1,0-1,0 1,-1-1,1 1,0 0,-1 0,1 0,0 0,-1 1,1-1,-1 1,1-1,-1 1,0 0,1 0,-1 0,1 0,-5 1,3-1,1 0,0 1,-1-1,1 1,0 0,-1 0,1 0,0 0,0 0,0 0,0 1,0 0,0 0,1 0,-1 0,0 0,-3 5,1 0,0 0,0 0,1 1,1 0,-5 10,-17 34,25-52,-1 1,1-1,0 1,0-1,0 1,-1-1,1 0,0 1,-1-1,1 1,0-1,-1 1,1-1,0 0,-1 1,1-1,-1 0,1 0,-1 1,1-1,-1 0,1 0,-1 0,1 1,-1-1,1 0,-1 0,1 0,-1 0,1 0,-1 0,1 0,-1 0,1 0,-1 0,0-1,-8-18,4-28,5 41,0-8,1 0,0 0,4-21,-3 29,0 0,0 1,1-1,0 0,0 1,0 0,0 0,1 0,0 0,8-7,-5 6,1 0,0 1,1 0,-1 0,1 1,0 0,0 1,0 0,0 0,1 1,-1 0,1 0,0 1,-1 1,1-1,0 2,13 1,-21-2,1 0,-1 0,0 0,0 0,1 0,-1 1,0-1,0 1,0-1,0 1,0 0,1 0,-1 0,-1 0,1 0,0 1,0-1,0 0,-1 1,1-1,-1 1,1 0,-1 0,1-1,-1 1,1 3,-1-2,-1 0,0 1,0-1,0 0,0 0,0 1,-1-1,1 0,-1 0,0 0,0 0,0 0,-1 0,1 0,-1 0,1 0,-5 4,0 5,-1-1,2 1,0 0,0 1,1-1,-3 15,-7 24,13-49,0 0,0 0,1 0,-1 0,-1 0,1 0,0 0,0-1,-1 1,1 0,-1-1,1 1,-1-1,0 1,0-1,1 0,-1 0,0 0,0 0,0 0,-4 1,-1-1,0 0,0 0,0-1,0 0,-11-1,12 0,0 1,0-1,0 1,-1 1,1-1,-8 3,12-2,0-1,0 1,0 0,1 0,-1 0,0 0,1 0,-1 1,1-1,-1 1,1-1,0 0,0 1,-1 0,1-1,0 1,0 0,1 0,-1-1,0 1,0 0,1 0,-1 0,1 3,0-3,-1 1,1 0,0-1,1 1,-1 0,0-1,1 1,-1-1,1 1,0 0,0-1,0 0,0 1,0-1,1 0,-1 1,1-1,0 0,-1 0,1 0,0-1,0 1,0 0,0-1,0 1,1-1,-1 1,0-1,1 0,-1 0,5 1,11 4,1 0,-1-1,27 3,-22-4,30 4,25 7,-39-7,-1-2,1-1,1-2,42-2,-51 0,0 1,44 9,54 12,-61-6,-123-54,27 24,18 8,0 0,0 0,0 1,-1 1,1 0,-1 0,-16-1,-23-4,-15-1,44 9,0 0,1-1,-1-1,-30-7,42 6,-1 0,1-1,0 0,0 0,0-1,1-1,0 1,0-1,0 0,0-1,-9-10,-3-8,16 20,0-1,0 1,-1 0,1 1,-1-1,0 1,-1 0,1 0,-1 0,1 1,-11-5,12 7,1 0,0 0,0 0,0 0,0-1,0 0,1 1,-1-1,0 0,1 0,-1 0,1-1,0 1,0-1,-1 1,2-1,-1 0,0 0,1 1,-1-1,1 0,0-1,0 1,0 0,-1-5,2 8,0-1,0 1,0-1,0 1,0 0,0-1,0 1,0-1,0 1,0-1,0 1,0-1,-1 1,1 0,0-1,0 1,0 0,-1-1,1 1,0-1,-1 1,1 0,0 0,-1-1,1 1,0 0,-1 0,1-1,-1 1,1 0,0 0,-1 0,1 0,-1-1,1 1,-1 0,1 0,0 0,-2 0,-11 16,-4 29,5-8,6-20,0 1,2 0,-5 34,9-50,1-1,-1 1,1-1,0 1,0 0,0-1,0 1,0-1,0 0,0 1,0-1,0 0,1 0,-1 1,0-1,1 0,2 1,32 20,-28-18,11 6,1 0,0-1,0-2,1 0,0-1,0-1,0-1,1-1,0-1,-1 0,32-3,102 3,123-5,-273 3,0 0,0-1,0 0,0 0,0-1,0 1,-1-1,1 0,-1 0,1-1,5-3,-6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52.170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34,'0'-1,"3"-1,1-2,1 1,0-2,1 0,0-2,0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53.30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0 136,'0'-1,"0"-4,0-3,3-2,3-2,1-1,3 0,0 0,1 3,-2 2,0 1,1 3,-1 0,0 0,1-2,2-1,0 1,-2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55.85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0 308,'2'-1,"-1"1,1-1,-1 1,0-1,1 0,-1 0,0 1,0-1,1 0,-1 0,0 0,0-1,0 1,0 0,0 0,0 0,-1-1,1 1,0 0,0-1,-1 1,1-1,-1 1,1-4,11-46,-10 38,4-14,2-2,-2 0,-2 0,3-52,-7 71,-1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56.939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0,'1'27,"0"0,2-1,7 35,-6-35,-1 1,-2-1,-4 50,1-10,2-58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8:58.49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21 471,'2'-1,"-1"0,1 0,-1 0,0 0,1 0,-1 0,0 0,0 0,0-1,0 1,0 0,0-1,0 1,0-1,0 1,-1-1,1 0,-1 1,1-4,10-32,-9 24,-2 0,0 1,0-1,-1 0,-1 1,0-1,-1 1,0 0,-1-1,-7-14,-3-15,10 25,0 0,1-1,1 1,1 0,0-1,2 1,0-1,0 1,7-25,-8 41,0 1,0-1,0 1,0 0,0-1,0 1,0 0,0-1,0 1,0-1,0 1,0 0,0-1,0 1,1 0,-1-1,0 1,0 0,0-1,1 1,-1 0,0-1,0 1,1 0,-1 0,0 0,1-1,-1 1,0 0,1 0,-1 0,0-1,1 1,-1 0,0 0,1 0,0 0,8 13,2 25,-11 99,0-126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9:01.141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81 181,'-2'-1,"0"0,0 0,0 0,0-1,0 1,0 0,0-1,1 1,-1-1,0 0,1 1,0-1,-1 0,1 0,-2-3,-17-33,14 25,2 3,0 0,0 0,1 0,0-1,0 1,-1-19,4 28,0 1,0-1,0 1,0 0,0-1,0 1,0-1,0 1,0 0,0-1,0 1,0-1,0 1,0 0,0-1,1 1,-1-1,0 1,0 0,0-1,1 1,-1 0,0-1,0 1,1 0,-1 0,0-1,1 1,-1 0,0 0,1-1,-1 1,0 0,1 0,-1 0,1 0,-1 0,0-1,1 1,-1 0,1 0,16 12,11 24,-16-7,-2 0,0 1,5 36,10 31,-21-86,-2-8,-1 0,1 0,-1 0,0 0,0-1,-1 1,1 1,0-1,-1 0,0 0,0 0,0 0,0 0,-1 5,-1-6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9:05.845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57 310,'-6'-7,"1"0,-1 0,1-1,1 1,-1-1,2 0,-1 0,1 0,0-1,0 1,1-1,-1-10,1 1,0 0,1-1,1 1,5-36,11-3,-11 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9T17:09:07.352"/>
    </inkml:context>
    <inkml:brush xml:id="br0">
      <inkml:brushProperty name="width" value="0.1" units="cm"/>
      <inkml:brushProperty name="height" value="0.2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0 199,'3'-2,"0"0,0 0,0 0,0 0,-1-1,1 1,-1-1,0 1,0-1,0 0,0 0,0 0,0 0,1-5,6-7,-2 4,-2 1,0-1,0 1,0-1,-2-1,1 1,-2-1,1 1,1-23,-4 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9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6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41.png"/><Relationship Id="rId42" Type="http://schemas.openxmlformats.org/officeDocument/2006/relationships/image" Target="../media/image45.png"/><Relationship Id="rId47" Type="http://schemas.openxmlformats.org/officeDocument/2006/relationships/customXml" Target="../ink/ink21.xml"/><Relationship Id="rId50" Type="http://schemas.openxmlformats.org/officeDocument/2006/relationships/image" Target="../media/image49.png"/><Relationship Id="rId7" Type="http://schemas.openxmlformats.org/officeDocument/2006/relationships/customXml" Target="../ink/ink1.xml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29" Type="http://schemas.openxmlformats.org/officeDocument/2006/relationships/customXml" Target="../ink/ink12.xml"/><Relationship Id="rId11" Type="http://schemas.openxmlformats.org/officeDocument/2006/relationships/customXml" Target="../ink/ink3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customXml" Target="../ink/ink16.xml"/><Relationship Id="rId40" Type="http://schemas.openxmlformats.org/officeDocument/2006/relationships/image" Target="../media/image44.png"/><Relationship Id="rId45" Type="http://schemas.openxmlformats.org/officeDocument/2006/relationships/customXml" Target="../ink/ink20.xml"/><Relationship Id="rId5" Type="http://schemas.openxmlformats.org/officeDocument/2006/relationships/image" Target="../media/image25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38.png"/><Relationship Id="rId36" Type="http://schemas.openxmlformats.org/officeDocument/2006/relationships/image" Target="../media/image42.png"/><Relationship Id="rId49" Type="http://schemas.openxmlformats.org/officeDocument/2006/relationships/customXml" Target="../ink/ink22.xml"/><Relationship Id="rId10" Type="http://schemas.openxmlformats.org/officeDocument/2006/relationships/image" Target="../media/image29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4" Type="http://schemas.openxmlformats.org/officeDocument/2006/relationships/image" Target="../media/image46.png"/><Relationship Id="rId52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customXml" Target="../ink/ink2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11.xml"/><Relationship Id="rId30" Type="http://schemas.openxmlformats.org/officeDocument/2006/relationships/image" Target="../media/image39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48.png"/><Relationship Id="rId8" Type="http://schemas.openxmlformats.org/officeDocument/2006/relationships/image" Target="../media/image28.png"/><Relationship Id="rId51" Type="http://schemas.openxmlformats.org/officeDocument/2006/relationships/customXml" Target="../ink/ink23.xml"/><Relationship Id="rId3" Type="http://schemas.openxmlformats.org/officeDocument/2006/relationships/image" Target="../media/image23.png"/><Relationship Id="rId12" Type="http://schemas.openxmlformats.org/officeDocument/2006/relationships/image" Target="../media/image30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43.png"/><Relationship Id="rId46" Type="http://schemas.openxmlformats.org/officeDocument/2006/relationships/image" Target="../media/image47.png"/><Relationship Id="rId20" Type="http://schemas.openxmlformats.org/officeDocument/2006/relationships/image" Target="../media/image34.png"/><Relationship Id="rId41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56.png"/><Relationship Id="rId26" Type="http://schemas.openxmlformats.org/officeDocument/2006/relationships/customXml" Target="../ink/ink34.xml"/><Relationship Id="rId21" Type="http://schemas.openxmlformats.org/officeDocument/2006/relationships/customXml" Target="../ink/ink31.xml"/><Relationship Id="rId34" Type="http://schemas.openxmlformats.org/officeDocument/2006/relationships/customXml" Target="../ink/ink38.xml"/><Relationship Id="rId7" Type="http://schemas.openxmlformats.org/officeDocument/2006/relationships/customXml" Target="../ink/ink24.xml"/><Relationship Id="rId12" Type="http://schemas.openxmlformats.org/officeDocument/2006/relationships/image" Target="../media/image53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image" Target="../media/image63.png"/><Relationship Id="rId2" Type="http://schemas.openxmlformats.org/officeDocument/2006/relationships/audio" Target="../media/audio1.wav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customXml" Target="../ink/ink26.xml"/><Relationship Id="rId24" Type="http://schemas.openxmlformats.org/officeDocument/2006/relationships/image" Target="../media/image59.png"/><Relationship Id="rId32" Type="http://schemas.openxmlformats.org/officeDocument/2006/relationships/customXml" Target="../ink/ink37.xml"/><Relationship Id="rId37" Type="http://schemas.openxmlformats.org/officeDocument/2006/relationships/image" Target="../media/image65.png"/><Relationship Id="rId5" Type="http://schemas.openxmlformats.org/officeDocument/2006/relationships/image" Target="../media/image25.png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10" Type="http://schemas.openxmlformats.org/officeDocument/2006/relationships/image" Target="../media/image52.png"/><Relationship Id="rId19" Type="http://schemas.openxmlformats.org/officeDocument/2006/relationships/customXml" Target="../ink/ink30.xml"/><Relationship Id="rId31" Type="http://schemas.openxmlformats.org/officeDocument/2006/relationships/image" Target="../media/image62.png"/><Relationship Id="rId4" Type="http://schemas.openxmlformats.org/officeDocument/2006/relationships/image" Target="../media/image24.png"/><Relationship Id="rId9" Type="http://schemas.openxmlformats.org/officeDocument/2006/relationships/customXml" Target="../ink/ink25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image" Target="../media/image60.png"/><Relationship Id="rId30" Type="http://schemas.openxmlformats.org/officeDocument/2006/relationships/customXml" Target="../ink/ink36.xml"/><Relationship Id="rId35" Type="http://schemas.openxmlformats.org/officeDocument/2006/relationships/image" Target="../media/image64.png"/><Relationship Id="rId8" Type="http://schemas.openxmlformats.org/officeDocument/2006/relationships/image" Target="../media/image51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81.png"/><Relationship Id="rId21" Type="http://schemas.openxmlformats.org/officeDocument/2006/relationships/image" Target="../media/image72.png"/><Relationship Id="rId34" Type="http://schemas.openxmlformats.org/officeDocument/2006/relationships/customXml" Target="../ink/ink54.xml"/><Relationship Id="rId42" Type="http://schemas.openxmlformats.org/officeDocument/2006/relationships/image" Target="../media/image82.png"/><Relationship Id="rId47" Type="http://schemas.openxmlformats.org/officeDocument/2006/relationships/customXml" Target="../ink/ink61.xml"/><Relationship Id="rId50" Type="http://schemas.openxmlformats.org/officeDocument/2006/relationships/image" Target="../media/image86.png"/><Relationship Id="rId55" Type="http://schemas.openxmlformats.org/officeDocument/2006/relationships/customXml" Target="../ink/ink65.xml"/><Relationship Id="rId7" Type="http://schemas.openxmlformats.org/officeDocument/2006/relationships/customXml" Target="../ink/ink40.xml"/><Relationship Id="rId2" Type="http://schemas.openxmlformats.org/officeDocument/2006/relationships/audio" Target="../media/audio1.wav"/><Relationship Id="rId16" Type="http://schemas.openxmlformats.org/officeDocument/2006/relationships/customXml" Target="../ink/ink45.xml"/><Relationship Id="rId29" Type="http://schemas.openxmlformats.org/officeDocument/2006/relationships/image" Target="../media/image76.png"/><Relationship Id="rId11" Type="http://schemas.openxmlformats.org/officeDocument/2006/relationships/customXml" Target="../ink/ink42.xml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80.png"/><Relationship Id="rId40" Type="http://schemas.openxmlformats.org/officeDocument/2006/relationships/customXml" Target="../ink/ink57.xml"/><Relationship Id="rId45" Type="http://schemas.openxmlformats.org/officeDocument/2006/relationships/customXml" Target="../ink/ink60.xml"/><Relationship Id="rId53" Type="http://schemas.openxmlformats.org/officeDocument/2006/relationships/customXml" Target="../ink/ink64.xml"/><Relationship Id="rId58" Type="http://schemas.openxmlformats.org/officeDocument/2006/relationships/image" Target="../media/image90.png"/><Relationship Id="rId5" Type="http://schemas.openxmlformats.org/officeDocument/2006/relationships/image" Target="../media/image25.png"/><Relationship Id="rId19" Type="http://schemas.openxmlformats.org/officeDocument/2006/relationships/image" Target="../media/image71.png"/><Relationship Id="rId4" Type="http://schemas.openxmlformats.org/officeDocument/2006/relationships/image" Target="../media/image24.png"/><Relationship Id="rId9" Type="http://schemas.openxmlformats.org/officeDocument/2006/relationships/customXml" Target="../ink/ink41.xml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75.png"/><Relationship Id="rId30" Type="http://schemas.openxmlformats.org/officeDocument/2006/relationships/customXml" Target="../ink/ink52.xml"/><Relationship Id="rId35" Type="http://schemas.openxmlformats.org/officeDocument/2006/relationships/image" Target="../media/image79.png"/><Relationship Id="rId43" Type="http://schemas.openxmlformats.org/officeDocument/2006/relationships/customXml" Target="../ink/ink59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8" Type="http://schemas.openxmlformats.org/officeDocument/2006/relationships/image" Target="../media/image66.png"/><Relationship Id="rId51" Type="http://schemas.openxmlformats.org/officeDocument/2006/relationships/customXml" Target="../ink/ink63.xml"/><Relationship Id="rId3" Type="http://schemas.openxmlformats.org/officeDocument/2006/relationships/image" Target="../media/image23.png"/><Relationship Id="rId12" Type="http://schemas.openxmlformats.org/officeDocument/2006/relationships/customXml" Target="../ink/ink43.xml"/><Relationship Id="rId17" Type="http://schemas.openxmlformats.org/officeDocument/2006/relationships/image" Target="../media/image70.png"/><Relationship Id="rId25" Type="http://schemas.openxmlformats.org/officeDocument/2006/relationships/image" Target="../media/image74.png"/><Relationship Id="rId33" Type="http://schemas.openxmlformats.org/officeDocument/2006/relationships/image" Target="../media/image78.png"/><Relationship Id="rId38" Type="http://schemas.openxmlformats.org/officeDocument/2006/relationships/customXml" Target="../ink/ink56.xml"/><Relationship Id="rId46" Type="http://schemas.openxmlformats.org/officeDocument/2006/relationships/image" Target="../media/image84.png"/><Relationship Id="rId20" Type="http://schemas.openxmlformats.org/officeDocument/2006/relationships/customXml" Target="../ink/ink47.xml"/><Relationship Id="rId41" Type="http://schemas.openxmlformats.org/officeDocument/2006/relationships/customXml" Target="../ink/ink58.xml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customXml" Target="../ink/ink62.xml"/><Relationship Id="rId57" Type="http://schemas.openxmlformats.org/officeDocument/2006/relationships/customXml" Target="../ink/ink66.xml"/><Relationship Id="rId10" Type="http://schemas.openxmlformats.org/officeDocument/2006/relationships/image" Target="../media/image67.png"/><Relationship Id="rId31" Type="http://schemas.openxmlformats.org/officeDocument/2006/relationships/image" Target="../media/image77.png"/><Relationship Id="rId44" Type="http://schemas.openxmlformats.org/officeDocument/2006/relationships/image" Target="../media/image83.png"/><Relationship Id="rId52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0.png"/><Relationship Id="rId21" Type="http://schemas.openxmlformats.org/officeDocument/2006/relationships/customXml" Target="../ink/ink74.xml"/><Relationship Id="rId42" Type="http://schemas.openxmlformats.org/officeDocument/2006/relationships/customXml" Target="../ink/ink85.xml"/><Relationship Id="rId47" Type="http://schemas.openxmlformats.org/officeDocument/2006/relationships/image" Target="../media/image110.png"/><Relationship Id="rId63" Type="http://schemas.openxmlformats.org/officeDocument/2006/relationships/image" Target="../media/image118.png"/><Relationship Id="rId68" Type="http://schemas.openxmlformats.org/officeDocument/2006/relationships/customXml" Target="../ink/ink98.xml"/><Relationship Id="rId2" Type="http://schemas.openxmlformats.org/officeDocument/2006/relationships/audio" Target="../media/audio1.wav"/><Relationship Id="rId16" Type="http://schemas.openxmlformats.org/officeDocument/2006/relationships/image" Target="../media/image95.png"/><Relationship Id="rId29" Type="http://schemas.openxmlformats.org/officeDocument/2006/relationships/customXml" Target="../ink/ink78.xml"/><Relationship Id="rId11" Type="http://schemas.openxmlformats.org/officeDocument/2006/relationships/customXml" Target="../ink/ink69.xml"/><Relationship Id="rId24" Type="http://schemas.openxmlformats.org/officeDocument/2006/relationships/image" Target="../media/image99.png"/><Relationship Id="rId32" Type="http://schemas.openxmlformats.org/officeDocument/2006/relationships/image" Target="../media/image103.png"/><Relationship Id="rId37" Type="http://schemas.openxmlformats.org/officeDocument/2006/relationships/image" Target="../media/image105.png"/><Relationship Id="rId40" Type="http://schemas.openxmlformats.org/officeDocument/2006/relationships/customXml" Target="../ink/ink84.xml"/><Relationship Id="rId45" Type="http://schemas.openxmlformats.org/officeDocument/2006/relationships/image" Target="../media/image109.png"/><Relationship Id="rId53" Type="http://schemas.openxmlformats.org/officeDocument/2006/relationships/image" Target="../media/image113.png"/><Relationship Id="rId58" Type="http://schemas.openxmlformats.org/officeDocument/2006/relationships/customXml" Target="../ink/ink93.xml"/><Relationship Id="rId66" Type="http://schemas.openxmlformats.org/officeDocument/2006/relationships/customXml" Target="../ink/ink97.xml"/><Relationship Id="rId74" Type="http://schemas.openxmlformats.org/officeDocument/2006/relationships/customXml" Target="../ink/ink101.xml"/><Relationship Id="rId5" Type="http://schemas.openxmlformats.org/officeDocument/2006/relationships/image" Target="../media/image25.png"/><Relationship Id="rId61" Type="http://schemas.openxmlformats.org/officeDocument/2006/relationships/image" Target="../media/image117.png"/><Relationship Id="rId19" Type="http://schemas.openxmlformats.org/officeDocument/2006/relationships/customXml" Target="../ink/ink73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Relationship Id="rId27" Type="http://schemas.openxmlformats.org/officeDocument/2006/relationships/customXml" Target="../ink/ink77.xml"/><Relationship Id="rId30" Type="http://schemas.openxmlformats.org/officeDocument/2006/relationships/image" Target="../media/image102.png"/><Relationship Id="rId35" Type="http://schemas.openxmlformats.org/officeDocument/2006/relationships/customXml" Target="../ink/ink81.xml"/><Relationship Id="rId43" Type="http://schemas.openxmlformats.org/officeDocument/2006/relationships/image" Target="../media/image108.png"/><Relationship Id="rId48" Type="http://schemas.openxmlformats.org/officeDocument/2006/relationships/customXml" Target="../ink/ink88.xml"/><Relationship Id="rId56" Type="http://schemas.openxmlformats.org/officeDocument/2006/relationships/customXml" Target="../ink/ink92.xml"/><Relationship Id="rId64" Type="http://schemas.openxmlformats.org/officeDocument/2006/relationships/customXml" Target="../ink/ink96.xml"/><Relationship Id="rId69" Type="http://schemas.openxmlformats.org/officeDocument/2006/relationships/image" Target="../media/image121.png"/><Relationship Id="rId8" Type="http://schemas.openxmlformats.org/officeDocument/2006/relationships/image" Target="../media/image91.png"/><Relationship Id="rId51" Type="http://schemas.openxmlformats.org/officeDocument/2006/relationships/image" Target="../media/image112.png"/><Relationship Id="rId72" Type="http://schemas.openxmlformats.org/officeDocument/2006/relationships/customXml" Target="../ink/ink100.xml"/><Relationship Id="rId3" Type="http://schemas.openxmlformats.org/officeDocument/2006/relationships/image" Target="../media/image23.png"/><Relationship Id="rId12" Type="http://schemas.openxmlformats.org/officeDocument/2006/relationships/image" Target="../media/image93.png"/><Relationship Id="rId17" Type="http://schemas.openxmlformats.org/officeDocument/2006/relationships/customXml" Target="../ink/ink72.xml"/><Relationship Id="rId25" Type="http://schemas.openxmlformats.org/officeDocument/2006/relationships/customXml" Target="../ink/ink76.xml"/><Relationship Id="rId33" Type="http://schemas.openxmlformats.org/officeDocument/2006/relationships/customXml" Target="../ink/ink80.xml"/><Relationship Id="rId38" Type="http://schemas.openxmlformats.org/officeDocument/2006/relationships/customXml" Target="../ink/ink83.xml"/><Relationship Id="rId46" Type="http://schemas.openxmlformats.org/officeDocument/2006/relationships/customXml" Target="../ink/ink87.xml"/><Relationship Id="rId59" Type="http://schemas.openxmlformats.org/officeDocument/2006/relationships/image" Target="../media/image116.png"/><Relationship Id="rId67" Type="http://schemas.openxmlformats.org/officeDocument/2006/relationships/image" Target="../media/image120.png"/><Relationship Id="rId20" Type="http://schemas.openxmlformats.org/officeDocument/2006/relationships/image" Target="../media/image97.png"/><Relationship Id="rId41" Type="http://schemas.openxmlformats.org/officeDocument/2006/relationships/image" Target="../media/image107.png"/><Relationship Id="rId54" Type="http://schemas.openxmlformats.org/officeDocument/2006/relationships/customXml" Target="../ink/ink91.xml"/><Relationship Id="rId62" Type="http://schemas.openxmlformats.org/officeDocument/2006/relationships/customXml" Target="../ink/ink95.xml"/><Relationship Id="rId70" Type="http://schemas.openxmlformats.org/officeDocument/2006/relationships/customXml" Target="../ink/ink99.xml"/><Relationship Id="rId75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28" Type="http://schemas.openxmlformats.org/officeDocument/2006/relationships/image" Target="../media/image101.png"/><Relationship Id="rId36" Type="http://schemas.openxmlformats.org/officeDocument/2006/relationships/customXml" Target="../ink/ink82.xml"/><Relationship Id="rId49" Type="http://schemas.openxmlformats.org/officeDocument/2006/relationships/image" Target="../media/image111.png"/><Relationship Id="rId57" Type="http://schemas.openxmlformats.org/officeDocument/2006/relationships/image" Target="../media/image115.png"/><Relationship Id="rId10" Type="http://schemas.openxmlformats.org/officeDocument/2006/relationships/image" Target="../media/image92.png"/><Relationship Id="rId31" Type="http://schemas.openxmlformats.org/officeDocument/2006/relationships/customXml" Target="../ink/ink79.xml"/><Relationship Id="rId44" Type="http://schemas.openxmlformats.org/officeDocument/2006/relationships/customXml" Target="../ink/ink86.xml"/><Relationship Id="rId52" Type="http://schemas.openxmlformats.org/officeDocument/2006/relationships/customXml" Target="../ink/ink90.xml"/><Relationship Id="rId60" Type="http://schemas.openxmlformats.org/officeDocument/2006/relationships/customXml" Target="../ink/ink94.xml"/><Relationship Id="rId65" Type="http://schemas.openxmlformats.org/officeDocument/2006/relationships/image" Target="../media/image119.png"/><Relationship Id="rId73" Type="http://schemas.openxmlformats.org/officeDocument/2006/relationships/image" Target="../media/image123.png"/><Relationship Id="rId4" Type="http://schemas.openxmlformats.org/officeDocument/2006/relationships/image" Target="../media/image24.png"/><Relationship Id="rId9" Type="http://schemas.openxmlformats.org/officeDocument/2006/relationships/customXml" Target="../ink/ink68.xml"/><Relationship Id="rId13" Type="http://schemas.openxmlformats.org/officeDocument/2006/relationships/customXml" Target="../ink/ink70.xml"/><Relationship Id="rId18" Type="http://schemas.openxmlformats.org/officeDocument/2006/relationships/image" Target="../media/image96.png"/><Relationship Id="rId39" Type="http://schemas.openxmlformats.org/officeDocument/2006/relationships/image" Target="../media/image106.png"/><Relationship Id="rId34" Type="http://schemas.openxmlformats.org/officeDocument/2006/relationships/image" Target="../media/image104.png"/><Relationship Id="rId50" Type="http://schemas.openxmlformats.org/officeDocument/2006/relationships/customXml" Target="../ink/ink89.xml"/><Relationship Id="rId55" Type="http://schemas.openxmlformats.org/officeDocument/2006/relationships/image" Target="../media/image114.png"/><Relationship Id="rId7" Type="http://schemas.openxmlformats.org/officeDocument/2006/relationships/customXml" Target="../ink/ink67.xml"/><Relationship Id="rId71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7.gif"/><Relationship Id="rId5" Type="http://schemas.openxmlformats.org/officeDocument/2006/relationships/image" Target="../media/image126.jpg"/><Relationship Id="rId4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12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g"/><Relationship Id="rId11" Type="http://schemas.openxmlformats.org/officeDocument/2006/relationships/image" Target="../media/image6.gif"/><Relationship Id="rId5" Type="http://schemas.openxmlformats.org/officeDocument/2006/relationships/audio" Target="../media/audio1.wav"/><Relationship Id="rId10" Type="http://schemas.openxmlformats.org/officeDocument/2006/relationships/slide" Target="slide7.xml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202875" y="71834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57816-70C3-43E6-A38F-AC08A1C9A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204" y="662620"/>
            <a:ext cx="6012291" cy="414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430525" y="-2497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AE47C-1518-407A-9326-C5103110DC2D}"/>
              </a:ext>
            </a:extLst>
          </p:cNvPr>
          <p:cNvGrpSpPr/>
          <p:nvPr/>
        </p:nvGrpSpPr>
        <p:grpSpPr>
          <a:xfrm>
            <a:off x="1703808" y="1096432"/>
            <a:ext cx="5382137" cy="3650980"/>
            <a:chOff x="1768935" y="909731"/>
            <a:chExt cx="5382137" cy="36509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057816-70C3-43E6-A38F-AC08A1C9A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5799" r="45388" b="49834"/>
            <a:stretch/>
          </p:blipFill>
          <p:spPr>
            <a:xfrm>
              <a:off x="1768935" y="1544460"/>
              <a:ext cx="5382137" cy="30162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60409-C321-4C09-B9A1-FF7AE871A5A0}"/>
                </a:ext>
              </a:extLst>
            </p:cNvPr>
            <p:cNvSpPr txBox="1"/>
            <p:nvPr/>
          </p:nvSpPr>
          <p:spPr>
            <a:xfrm>
              <a:off x="3887145" y="909731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1</a:t>
              </a:r>
              <a:r>
                <a:rPr lang="en-US" sz="2800" b="1" dirty="0">
                  <a:solidFill>
                    <a:srgbClr val="080808"/>
                  </a:solidFill>
                  <a:latin typeface="Comic Sans MS" panose="030F0702030302020204" pitchFamily="66" charset="0"/>
                </a:rPr>
                <a:t>. Hi!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494571-A1C8-4832-8996-77BF8B19ED59}"/>
              </a:ext>
            </a:extLst>
          </p:cNvPr>
          <p:cNvSpPr txBox="1"/>
          <p:nvPr/>
        </p:nvSpPr>
        <p:spPr>
          <a:xfrm>
            <a:off x="3569896" y="408558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417303" y="0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AE47C-1518-407A-9326-C5103110DC2D}"/>
              </a:ext>
            </a:extLst>
          </p:cNvPr>
          <p:cNvGrpSpPr/>
          <p:nvPr/>
        </p:nvGrpSpPr>
        <p:grpSpPr>
          <a:xfrm>
            <a:off x="2112921" y="1073496"/>
            <a:ext cx="5382137" cy="3277861"/>
            <a:chOff x="2045187" y="774851"/>
            <a:chExt cx="5382137" cy="32778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057816-70C3-43E6-A38F-AC08A1C9A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225" t="7385" r="-8837" b="48248"/>
            <a:stretch/>
          </p:blipFill>
          <p:spPr>
            <a:xfrm>
              <a:off x="2045187" y="1036461"/>
              <a:ext cx="5382137" cy="30162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60409-C321-4C09-B9A1-FF7AE871A5A0}"/>
                </a:ext>
              </a:extLst>
            </p:cNvPr>
            <p:cNvSpPr txBox="1"/>
            <p:nvPr/>
          </p:nvSpPr>
          <p:spPr>
            <a:xfrm>
              <a:off x="3673968" y="774851"/>
              <a:ext cx="2089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2</a:t>
              </a:r>
              <a:r>
                <a:rPr lang="en-US" sz="2800" b="1" dirty="0">
                  <a:solidFill>
                    <a:srgbClr val="080808"/>
                  </a:solidFill>
                  <a:latin typeface="Comic Sans MS" panose="030F0702030302020204" pitchFamily="66" charset="0"/>
                </a:rPr>
                <a:t>. a ball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494571-A1C8-4832-8996-77BF8B19ED59}"/>
              </a:ext>
            </a:extLst>
          </p:cNvPr>
          <p:cNvSpPr txBox="1"/>
          <p:nvPr/>
        </p:nvSpPr>
        <p:spPr>
          <a:xfrm>
            <a:off x="3194757" y="3565348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202875" y="6307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AE47C-1518-407A-9326-C5103110DC2D}"/>
              </a:ext>
            </a:extLst>
          </p:cNvPr>
          <p:cNvGrpSpPr/>
          <p:nvPr/>
        </p:nvGrpSpPr>
        <p:grpSpPr>
          <a:xfrm>
            <a:off x="1538356" y="1139134"/>
            <a:ext cx="5382137" cy="3539471"/>
            <a:chOff x="2045187" y="513241"/>
            <a:chExt cx="5382137" cy="35394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057816-70C3-43E6-A38F-AC08A1C9A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145" t="57687" r="46533" b="-2054"/>
            <a:stretch/>
          </p:blipFill>
          <p:spPr>
            <a:xfrm>
              <a:off x="2045187" y="1036461"/>
              <a:ext cx="5382137" cy="30162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60409-C321-4C09-B9A1-FF7AE871A5A0}"/>
                </a:ext>
              </a:extLst>
            </p:cNvPr>
            <p:cNvSpPr txBox="1"/>
            <p:nvPr/>
          </p:nvSpPr>
          <p:spPr>
            <a:xfrm>
              <a:off x="4015928" y="513241"/>
              <a:ext cx="2089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sz="2800" b="1" dirty="0">
                  <a:solidFill>
                    <a:srgbClr val="080808"/>
                  </a:solidFill>
                  <a:latin typeface="Comic Sans MS" panose="030F0702030302020204" pitchFamily="66" charset="0"/>
                </a:rPr>
                <a:t>. a duck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494571-A1C8-4832-8996-77BF8B19ED59}"/>
              </a:ext>
            </a:extLst>
          </p:cNvPr>
          <p:cNvSpPr txBox="1"/>
          <p:nvPr/>
        </p:nvSpPr>
        <p:spPr>
          <a:xfrm>
            <a:off x="5598550" y="3814473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202875" y="63075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AE47C-1518-407A-9326-C5103110DC2D}"/>
              </a:ext>
            </a:extLst>
          </p:cNvPr>
          <p:cNvGrpSpPr/>
          <p:nvPr/>
        </p:nvGrpSpPr>
        <p:grpSpPr>
          <a:xfrm>
            <a:off x="1880931" y="1319756"/>
            <a:ext cx="5382137" cy="3539471"/>
            <a:chOff x="2045187" y="513241"/>
            <a:chExt cx="5382137" cy="35394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057816-70C3-43E6-A38F-AC08A1C9A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9586" t="60037" r="-4198" b="-4404"/>
            <a:stretch/>
          </p:blipFill>
          <p:spPr>
            <a:xfrm>
              <a:off x="2045187" y="1036461"/>
              <a:ext cx="5382137" cy="30162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60409-C321-4C09-B9A1-FF7AE871A5A0}"/>
                </a:ext>
              </a:extLst>
            </p:cNvPr>
            <p:cNvSpPr txBox="1"/>
            <p:nvPr/>
          </p:nvSpPr>
          <p:spPr>
            <a:xfrm>
              <a:off x="4015928" y="513241"/>
              <a:ext cx="20894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4</a:t>
              </a:r>
              <a:r>
                <a:rPr lang="en-US" sz="2800" b="1" dirty="0">
                  <a:solidFill>
                    <a:srgbClr val="080808"/>
                  </a:solidFill>
                  <a:latin typeface="Comic Sans MS" panose="030F0702030302020204" pitchFamily="66" charset="0"/>
                </a:rPr>
                <a:t>. a can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E494571-A1C8-4832-8996-77BF8B19ED59}"/>
              </a:ext>
            </a:extLst>
          </p:cNvPr>
          <p:cNvSpPr txBox="1"/>
          <p:nvPr/>
        </p:nvSpPr>
        <p:spPr>
          <a:xfrm>
            <a:off x="5394180" y="38822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202875" y="71834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tick.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57816-70C3-43E6-A38F-AC08A1C9AB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204" y="662619"/>
            <a:ext cx="6207234" cy="4281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DC91CD-D474-4A8A-8E23-577B4ED3C7A6}"/>
              </a:ext>
            </a:extLst>
          </p:cNvPr>
          <p:cNvSpPr txBox="1"/>
          <p:nvPr/>
        </p:nvSpPr>
        <p:spPr>
          <a:xfrm>
            <a:off x="2617113" y="231014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C47A-17E9-4C8F-92D8-D75832C638B0}"/>
              </a:ext>
            </a:extLst>
          </p:cNvPr>
          <p:cNvSpPr txBox="1"/>
          <p:nvPr/>
        </p:nvSpPr>
        <p:spPr>
          <a:xfrm>
            <a:off x="5474331" y="231014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7A071-59A8-47B8-888C-F65422B019DB}"/>
              </a:ext>
            </a:extLst>
          </p:cNvPr>
          <p:cNvSpPr txBox="1"/>
          <p:nvPr/>
        </p:nvSpPr>
        <p:spPr>
          <a:xfrm>
            <a:off x="3905176" y="4458303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E3F57-837B-45A3-BC40-E89664532589}"/>
              </a:ext>
            </a:extLst>
          </p:cNvPr>
          <p:cNvSpPr txBox="1"/>
          <p:nvPr/>
        </p:nvSpPr>
        <p:spPr>
          <a:xfrm>
            <a:off x="6772555" y="4458303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60983" y="1961993"/>
            <a:ext cx="6728552" cy="162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5. </a:t>
            </a:r>
            <a:r>
              <a:rPr lang="en-US" sz="3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Colour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the apple, </a:t>
            </a:r>
            <a:b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ball, the cat and the dog. </a:t>
            </a:r>
            <a:b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Then point and say.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21730" y="281886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499DBAB-2ED1-47C9-91A3-655D2F5464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745584" y="3049447"/>
            <a:ext cx="603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apple		ball		cat	      dog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54FB09A-953F-41E0-AB1A-042E75565A9B}"/>
              </a:ext>
            </a:extLst>
          </p:cNvPr>
          <p:cNvSpPr/>
          <p:nvPr/>
        </p:nvSpPr>
        <p:spPr>
          <a:xfrm>
            <a:off x="869240" y="27272"/>
            <a:ext cx="7608711" cy="11165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954598" y="142302"/>
            <a:ext cx="5964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apple, the ball, the cat and the dog. Then point and say.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1249-E7C8-46AB-AEF2-BF3226192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07" y="1365780"/>
            <a:ext cx="6657975" cy="1666875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1A720-910F-4FFE-825C-7B6B8F6B4A6C}"/>
              </a:ext>
            </a:extLst>
          </p:cNvPr>
          <p:cNvGrpSpPr/>
          <p:nvPr/>
        </p:nvGrpSpPr>
        <p:grpSpPr>
          <a:xfrm>
            <a:off x="1713182" y="3792661"/>
            <a:ext cx="6447732" cy="904875"/>
            <a:chOff x="2525706" y="3869567"/>
            <a:chExt cx="6447732" cy="9048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191669-D16C-4281-9F79-91542987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25706" y="3869567"/>
              <a:ext cx="6144161" cy="904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EB266-9B67-4F1E-B949-110C9DFFE147}"/>
                </a:ext>
              </a:extLst>
            </p:cNvPr>
            <p:cNvSpPr txBox="1"/>
            <p:nvPr/>
          </p:nvSpPr>
          <p:spPr>
            <a:xfrm>
              <a:off x="2942207" y="4060394"/>
              <a:ext cx="603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Hi. I’m ______. This is my ______.</a:t>
              </a:r>
              <a:endParaRPr lang="en-US" sz="4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4014651" y="2932548"/>
            <a:ext cx="129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apple	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54FB09A-953F-41E0-AB1A-042E75565A9B}"/>
              </a:ext>
            </a:extLst>
          </p:cNvPr>
          <p:cNvSpPr/>
          <p:nvPr/>
        </p:nvSpPr>
        <p:spPr>
          <a:xfrm>
            <a:off x="869240" y="27272"/>
            <a:ext cx="7608711" cy="11165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962554" y="350502"/>
            <a:ext cx="596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apple. Then point and say.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1249-E7C8-46AB-AEF2-BF3226192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85"/>
          <a:stretch/>
        </p:blipFill>
        <p:spPr>
          <a:xfrm>
            <a:off x="3613673" y="1143821"/>
            <a:ext cx="1692104" cy="1666875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1A720-910F-4FFE-825C-7B6B8F6B4A6C}"/>
              </a:ext>
            </a:extLst>
          </p:cNvPr>
          <p:cNvGrpSpPr/>
          <p:nvPr/>
        </p:nvGrpSpPr>
        <p:grpSpPr>
          <a:xfrm>
            <a:off x="1611582" y="3589461"/>
            <a:ext cx="6470310" cy="904875"/>
            <a:chOff x="2503128" y="3846989"/>
            <a:chExt cx="6470310" cy="9048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191669-D16C-4281-9F79-91542987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3128" y="3846989"/>
              <a:ext cx="6144161" cy="904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EB266-9B67-4F1E-B949-110C9DFFE147}"/>
                </a:ext>
              </a:extLst>
            </p:cNvPr>
            <p:cNvSpPr txBox="1"/>
            <p:nvPr/>
          </p:nvSpPr>
          <p:spPr>
            <a:xfrm>
              <a:off x="2942207" y="4060394"/>
              <a:ext cx="603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Hi. I’m ______. This is my ______.</a:t>
              </a:r>
              <a:endParaRPr lang="en-US" sz="4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1B8709B-018E-4EDC-9C67-41764F6DC65B}"/>
                  </a:ext>
                </a:extLst>
              </p14:cNvPr>
              <p14:cNvContentPartPr/>
              <p14:nvPr/>
            </p14:nvContentPartPr>
            <p14:xfrm>
              <a:off x="4061804" y="1737920"/>
              <a:ext cx="464400" cy="623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1B8709B-018E-4EDC-9C67-41764F6DC65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6164" y="1666280"/>
                <a:ext cx="53604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4E8726D-01E9-41CF-8634-21F23EC9E5B9}"/>
                  </a:ext>
                </a:extLst>
              </p14:cNvPr>
              <p14:cNvContentPartPr/>
              <p14:nvPr/>
            </p14:nvContentPartPr>
            <p14:xfrm>
              <a:off x="4051724" y="1907480"/>
              <a:ext cx="34920" cy="12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4E8726D-01E9-41CF-8634-21F23EC9E5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16084" y="1835480"/>
                <a:ext cx="1065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7DF49E-0A34-43ED-BA42-82404106BAD2}"/>
                  </a:ext>
                </a:extLst>
              </p14:cNvPr>
              <p14:cNvContentPartPr/>
              <p14:nvPr/>
            </p14:nvContentPartPr>
            <p14:xfrm>
              <a:off x="4308404" y="1817120"/>
              <a:ext cx="619200" cy="72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7DF49E-0A34-43ED-BA42-82404106BA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2404" y="1745120"/>
                <a:ext cx="69084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B4A4B6-4E9C-473B-82B1-8BAE51F9E56B}"/>
                  </a:ext>
                </a:extLst>
              </p14:cNvPr>
              <p14:cNvContentPartPr/>
              <p14:nvPr/>
            </p14:nvContentPartPr>
            <p14:xfrm>
              <a:off x="4018244" y="1739000"/>
              <a:ext cx="405000" cy="382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B4A4B6-4E9C-473B-82B1-8BAE51F9E5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2604" y="1667000"/>
                <a:ext cx="47664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036D117-5118-46A5-8761-FB069342F3CE}"/>
                  </a:ext>
                </a:extLst>
              </p14:cNvPr>
              <p14:cNvContentPartPr/>
              <p14:nvPr/>
            </p14:nvContentPartPr>
            <p14:xfrm>
              <a:off x="4063244" y="2076680"/>
              <a:ext cx="11880" cy="69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036D117-5118-46A5-8761-FB069342F3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7244" y="2005040"/>
                <a:ext cx="835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2B1894-C846-41C8-A3A6-8DF48EEBAA6A}"/>
                  </a:ext>
                </a:extLst>
              </p14:cNvPr>
              <p14:cNvContentPartPr/>
              <p14:nvPr/>
            </p14:nvContentPartPr>
            <p14:xfrm>
              <a:off x="4616564" y="1748000"/>
              <a:ext cx="463680" cy="76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2B1894-C846-41C8-A3A6-8DF48EEBAA6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80924" y="1676000"/>
                <a:ext cx="53532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1986E40-BBEE-41BB-9C21-9C43563922ED}"/>
                  </a:ext>
                </a:extLst>
              </p14:cNvPr>
              <p14:cNvContentPartPr/>
              <p14:nvPr/>
            </p14:nvContentPartPr>
            <p14:xfrm>
              <a:off x="4001324" y="2167400"/>
              <a:ext cx="524520" cy="384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1986E40-BBEE-41BB-9C21-9C43563922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65684" y="2095400"/>
                <a:ext cx="59616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14A607-019E-4F8C-9285-C9DCE6A0388F}"/>
                  </a:ext>
                </a:extLst>
              </p14:cNvPr>
              <p14:cNvContentPartPr/>
              <p14:nvPr/>
            </p14:nvContentPartPr>
            <p14:xfrm>
              <a:off x="4198964" y="2339480"/>
              <a:ext cx="780480" cy="269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14A607-019E-4F8C-9285-C9DCE6A0388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62964" y="2267840"/>
                <a:ext cx="8521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1266200-1766-4DB2-B4F9-9EDBF37DA893}"/>
                  </a:ext>
                </a:extLst>
              </p14:cNvPr>
              <p14:cNvContentPartPr/>
              <p14:nvPr/>
            </p14:nvContentPartPr>
            <p14:xfrm>
              <a:off x="4887644" y="185096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1266200-1766-4DB2-B4F9-9EDBF37DA8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51644" y="177932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4E6C4CC-63BC-4621-A59D-C88AA8AB03A0}"/>
                  </a:ext>
                </a:extLst>
              </p14:cNvPr>
              <p14:cNvContentPartPr/>
              <p14:nvPr/>
            </p14:nvContentPartPr>
            <p14:xfrm>
              <a:off x="4241565" y="2257065"/>
              <a:ext cx="19800" cy="2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E6C4CC-63BC-4621-A59D-C88AA8AB03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05565" y="2185425"/>
                <a:ext cx="914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1314D21-D6C1-47E2-94BF-DF4FDCC350CD}"/>
                  </a:ext>
                </a:extLst>
              </p14:cNvPr>
              <p14:cNvContentPartPr/>
              <p14:nvPr/>
            </p14:nvContentPartPr>
            <p14:xfrm>
              <a:off x="4077045" y="2428425"/>
              <a:ext cx="445320" cy="234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1314D21-D6C1-47E2-94BF-DF4FDCC350C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59405" y="2392785"/>
                <a:ext cx="480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A60A83C-066B-4F3E-AD37-7106E11CEA75}"/>
                  </a:ext>
                </a:extLst>
              </p14:cNvPr>
              <p14:cNvContentPartPr/>
              <p14:nvPr/>
            </p14:nvContentPartPr>
            <p14:xfrm>
              <a:off x="4292325" y="2644425"/>
              <a:ext cx="27864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A60A83C-066B-4F3E-AD37-7106E11CEA7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74325" y="2608425"/>
                <a:ext cx="314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63E87F3-E37D-4E55-9E88-03701379856C}"/>
                  </a:ext>
                </a:extLst>
              </p14:cNvPr>
              <p14:cNvContentPartPr/>
              <p14:nvPr/>
            </p14:nvContentPartPr>
            <p14:xfrm>
              <a:off x="4337685" y="2465145"/>
              <a:ext cx="713880" cy="216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63E87F3-E37D-4E55-9E88-03701379856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9685" y="2429145"/>
                <a:ext cx="7495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E87E5F-B3A0-426A-9950-A862C66B1629}"/>
                  </a:ext>
                </a:extLst>
              </p14:cNvPr>
              <p14:cNvContentPartPr/>
              <p14:nvPr/>
            </p14:nvContentPartPr>
            <p14:xfrm>
              <a:off x="5009805" y="1777905"/>
              <a:ext cx="111960" cy="501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E87E5F-B3A0-426A-9950-A862C66B162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92165" y="1741905"/>
                <a:ext cx="1476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2B7528A-5F8B-4D10-8848-CAF4B00BA3C5}"/>
                  </a:ext>
                </a:extLst>
              </p14:cNvPr>
              <p14:cNvContentPartPr/>
              <p14:nvPr/>
            </p14:nvContentPartPr>
            <p14:xfrm>
              <a:off x="4945005" y="2167065"/>
              <a:ext cx="1800" cy="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2B7528A-5F8B-4D10-8848-CAF4B00BA3C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27365" y="2131065"/>
                <a:ext cx="37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6B1A041-4B67-46A8-B48B-5C132909E099}"/>
                  </a:ext>
                </a:extLst>
              </p14:cNvPr>
              <p14:cNvContentPartPr/>
              <p14:nvPr/>
            </p14:nvContentPartPr>
            <p14:xfrm>
              <a:off x="5035365" y="1777905"/>
              <a:ext cx="16200" cy="4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6B1A041-4B67-46A8-B48B-5C132909E0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17365" y="1741905"/>
                <a:ext cx="518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B95DC5-B608-4DF5-B6F7-EF1A4A34E354}"/>
                  </a:ext>
                </a:extLst>
              </p14:cNvPr>
              <p14:cNvContentPartPr/>
              <p14:nvPr/>
            </p14:nvContentPartPr>
            <p14:xfrm>
              <a:off x="4993965" y="1806345"/>
              <a:ext cx="25560" cy="28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B95DC5-B608-4DF5-B6F7-EF1A4A34E3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76325" y="1770345"/>
                <a:ext cx="61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5A49AE1-D30D-469C-BF1B-96FD24D05167}"/>
                  </a:ext>
                </a:extLst>
              </p14:cNvPr>
              <p14:cNvContentPartPr/>
              <p14:nvPr/>
            </p14:nvContentPartPr>
            <p14:xfrm>
              <a:off x="5035365" y="1795905"/>
              <a:ext cx="92880" cy="553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5A49AE1-D30D-469C-BF1B-96FD24D0516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17365" y="1759905"/>
                <a:ext cx="12852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19B3B1-EB67-4C93-85CD-663B48C01A1D}"/>
                  </a:ext>
                </a:extLst>
              </p14:cNvPr>
              <p14:cNvContentPartPr/>
              <p14:nvPr/>
            </p14:nvContentPartPr>
            <p14:xfrm>
              <a:off x="5053005" y="1812825"/>
              <a:ext cx="56520" cy="11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19B3B1-EB67-4C93-85CD-663B48C01A1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35005" y="1776825"/>
                <a:ext cx="921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AFDAB4D-4F5A-47E2-8085-A6D28C49FF30}"/>
                  </a:ext>
                </a:extLst>
              </p14:cNvPr>
              <p14:cNvContentPartPr/>
              <p14:nvPr/>
            </p14:nvContentPartPr>
            <p14:xfrm>
              <a:off x="5054445" y="1822185"/>
              <a:ext cx="66600" cy="144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AFDAB4D-4F5A-47E2-8085-A6D28C49FF3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36445" y="1786545"/>
                <a:ext cx="1022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DFDED8-B481-429A-933B-F7B798180C85}"/>
                  </a:ext>
                </a:extLst>
              </p14:cNvPr>
              <p14:cNvContentPartPr/>
              <p14:nvPr/>
            </p14:nvContentPartPr>
            <p14:xfrm>
              <a:off x="5076045" y="1832985"/>
              <a:ext cx="91800" cy="537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DFDED8-B481-429A-933B-F7B798180C8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058405" y="1796985"/>
                <a:ext cx="12744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A175B27-8CF1-471D-A52C-AE060170AFFD}"/>
                  </a:ext>
                </a:extLst>
              </p14:cNvPr>
              <p14:cNvContentPartPr/>
              <p14:nvPr/>
            </p14:nvContentPartPr>
            <p14:xfrm>
              <a:off x="4304925" y="2619225"/>
              <a:ext cx="216000" cy="32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A175B27-8CF1-471D-A52C-AE060170AF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7285" y="2583225"/>
                <a:ext cx="251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58A3B1E-6AA3-41CA-873E-9FF516970D83}"/>
                  </a:ext>
                </a:extLst>
              </p14:cNvPr>
              <p14:cNvContentPartPr/>
              <p14:nvPr/>
            </p14:nvContentPartPr>
            <p14:xfrm>
              <a:off x="4609125" y="1698345"/>
              <a:ext cx="344160" cy="352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58A3B1E-6AA3-41CA-873E-9FF516970D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91125" y="1662705"/>
                <a:ext cx="37980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23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926437" y="2897991"/>
            <a:ext cx="95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ball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54FB09A-953F-41E0-AB1A-042E75565A9B}"/>
              </a:ext>
            </a:extLst>
          </p:cNvPr>
          <p:cNvSpPr/>
          <p:nvPr/>
        </p:nvSpPr>
        <p:spPr>
          <a:xfrm>
            <a:off x="869240" y="27272"/>
            <a:ext cx="7608711" cy="11165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951034" y="323958"/>
            <a:ext cx="596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ball. Then point and say.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1249-E7C8-46AB-AEF2-BF3226192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0" r="47645"/>
          <a:stretch/>
        </p:blipFill>
        <p:spPr>
          <a:xfrm>
            <a:off x="3613673" y="1143821"/>
            <a:ext cx="1692104" cy="1666875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1A720-910F-4FFE-825C-7B6B8F6B4A6C}"/>
              </a:ext>
            </a:extLst>
          </p:cNvPr>
          <p:cNvGrpSpPr/>
          <p:nvPr/>
        </p:nvGrpSpPr>
        <p:grpSpPr>
          <a:xfrm>
            <a:off x="1611582" y="3589461"/>
            <a:ext cx="6470310" cy="904875"/>
            <a:chOff x="2503128" y="3846989"/>
            <a:chExt cx="6470310" cy="9048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191669-D16C-4281-9F79-91542987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3128" y="3846989"/>
              <a:ext cx="6144161" cy="904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EB266-9B67-4F1E-B949-110C9DFFE147}"/>
                </a:ext>
              </a:extLst>
            </p:cNvPr>
            <p:cNvSpPr txBox="1"/>
            <p:nvPr/>
          </p:nvSpPr>
          <p:spPr>
            <a:xfrm>
              <a:off x="2942207" y="4060394"/>
              <a:ext cx="603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Hi. I’m ______. This is my ______.</a:t>
              </a:r>
              <a:endParaRPr lang="en-US" sz="4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026F42-AFCA-4623-8E89-AE3A680FAD4E}"/>
                  </a:ext>
                </a:extLst>
              </p14:cNvPr>
              <p14:cNvContentPartPr/>
              <p14:nvPr/>
            </p14:nvContentPartPr>
            <p14:xfrm>
              <a:off x="4027964" y="1743320"/>
              <a:ext cx="848520" cy="84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026F42-AFCA-4623-8E89-AE3A680FAD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74324" y="1635320"/>
                <a:ext cx="95616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F49164-135C-4C91-9C5F-3BD7A3F64532}"/>
                  </a:ext>
                </a:extLst>
              </p14:cNvPr>
              <p14:cNvContentPartPr/>
              <p14:nvPr/>
            </p14:nvContentPartPr>
            <p14:xfrm>
              <a:off x="4289324" y="203168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F49164-135C-4C91-9C5F-3BD7A3F645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5684" y="19236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CA5CC8-2A19-4B0F-8F6E-EC206FA71D09}"/>
                  </a:ext>
                </a:extLst>
              </p14:cNvPr>
              <p14:cNvContentPartPr/>
              <p14:nvPr/>
            </p14:nvContentPartPr>
            <p14:xfrm>
              <a:off x="4033724" y="1940960"/>
              <a:ext cx="75600" cy="57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CA5CC8-2A19-4B0F-8F6E-EC206FA71D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9724" y="1833320"/>
                <a:ext cx="1832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C637F0D-20B4-4ADA-A4E0-B61EF66C0694}"/>
                  </a:ext>
                </a:extLst>
              </p14:cNvPr>
              <p14:cNvContentPartPr/>
              <p14:nvPr/>
            </p14:nvContentPartPr>
            <p14:xfrm>
              <a:off x="3959924" y="1873640"/>
              <a:ext cx="635400" cy="700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C637F0D-20B4-4ADA-A4E0-B61EF66C069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6284" y="1766000"/>
                <a:ext cx="74304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1B20A1-E33D-4FF3-925A-2995924F5B7C}"/>
                  </a:ext>
                </a:extLst>
              </p14:cNvPr>
              <p14:cNvContentPartPr/>
              <p14:nvPr/>
            </p14:nvContentPartPr>
            <p14:xfrm>
              <a:off x="4864964" y="2077400"/>
              <a:ext cx="48240" cy="214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1B20A1-E33D-4FF3-925A-2995924F5B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10964" y="1969760"/>
                <a:ext cx="1558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773897-8270-4347-8E07-4014C600D79F}"/>
                  </a:ext>
                </a:extLst>
              </p14:cNvPr>
              <p14:cNvContentPartPr/>
              <p14:nvPr/>
            </p14:nvContentPartPr>
            <p14:xfrm>
              <a:off x="4752284" y="1794080"/>
              <a:ext cx="203400" cy="520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773897-8270-4347-8E07-4014C600D79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98644" y="1686080"/>
                <a:ext cx="311040" cy="7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11E86E-2087-455E-B3B8-4B162DDDCE82}"/>
                  </a:ext>
                </a:extLst>
              </p14:cNvPr>
              <p14:cNvContentPartPr/>
              <p14:nvPr/>
            </p14:nvContentPartPr>
            <p14:xfrm>
              <a:off x="4910324" y="1992800"/>
              <a:ext cx="46080" cy="150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11E86E-2087-455E-B3B8-4B162DDDCE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6324" y="1884800"/>
                <a:ext cx="1537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D3C9DC-64E9-407E-B77C-1AA4A0197CF2}"/>
                  </a:ext>
                </a:extLst>
              </p14:cNvPr>
              <p14:cNvContentPartPr/>
              <p14:nvPr/>
            </p14:nvContentPartPr>
            <p14:xfrm>
              <a:off x="4921844" y="1997840"/>
              <a:ext cx="74520" cy="31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D3C9DC-64E9-407E-B77C-1AA4A0197CF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67844" y="1890200"/>
                <a:ext cx="1821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7895130-DAC5-4554-8398-7316BE6B3AAE}"/>
                  </a:ext>
                </a:extLst>
              </p14:cNvPr>
              <p14:cNvContentPartPr/>
              <p14:nvPr/>
            </p14:nvContentPartPr>
            <p14:xfrm>
              <a:off x="4139685" y="2495385"/>
              <a:ext cx="521640" cy="105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7895130-DAC5-4554-8398-7316BE6B3A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86045" y="2387385"/>
                <a:ext cx="6292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EA84FFA-2279-4AF2-97D3-48DD1C1F58BD}"/>
                  </a:ext>
                </a:extLst>
              </p14:cNvPr>
              <p14:cNvContentPartPr/>
              <p14:nvPr/>
            </p14:nvContentPartPr>
            <p14:xfrm>
              <a:off x="4632165" y="2549385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EA84FFA-2279-4AF2-97D3-48DD1C1F58B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78165" y="24413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B94D1E0-D78F-45EF-AAB2-C6A234C92B75}"/>
                  </a:ext>
                </a:extLst>
              </p14:cNvPr>
              <p14:cNvContentPartPr/>
              <p14:nvPr/>
            </p14:nvContentPartPr>
            <p14:xfrm>
              <a:off x="4397085" y="2619225"/>
              <a:ext cx="14040" cy="3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B94D1E0-D78F-45EF-AAB2-C6A234C92B7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3445" y="2511225"/>
                <a:ext cx="121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6CF77E-0CF5-425D-B9B4-812284C4F5BE}"/>
                  </a:ext>
                </a:extLst>
              </p14:cNvPr>
              <p14:cNvContentPartPr/>
              <p14:nvPr/>
            </p14:nvContentPartPr>
            <p14:xfrm>
              <a:off x="4419405" y="2605185"/>
              <a:ext cx="125280" cy="21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6CF77E-0CF5-425D-B9B4-812284C4F5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5405" y="2497545"/>
                <a:ext cx="2329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49AD3E1-DDB8-4057-903A-E207F0EB2573}"/>
                  </a:ext>
                </a:extLst>
              </p14:cNvPr>
              <p14:cNvContentPartPr/>
              <p14:nvPr/>
            </p14:nvContentPartPr>
            <p14:xfrm>
              <a:off x="4860765" y="1876065"/>
              <a:ext cx="72720" cy="89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49AD3E1-DDB8-4057-903A-E207F0EB257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06765" y="1768065"/>
                <a:ext cx="180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F8534F-5279-4D65-A9AB-02C7CB6F46E6}"/>
                  </a:ext>
                </a:extLst>
              </p14:cNvPr>
              <p14:cNvContentPartPr/>
              <p14:nvPr/>
            </p14:nvContentPartPr>
            <p14:xfrm>
              <a:off x="4905045" y="1892265"/>
              <a:ext cx="60840" cy="2034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F8534F-5279-4D65-A9AB-02C7CB6F46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51405" y="1784265"/>
                <a:ext cx="16848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0015E2F-99EA-42B1-84A6-185E5AC3AD5A}"/>
                  </a:ext>
                </a:extLst>
              </p14:cNvPr>
              <p14:cNvContentPartPr/>
              <p14:nvPr/>
            </p14:nvContentPartPr>
            <p14:xfrm>
              <a:off x="4171763" y="1689990"/>
              <a:ext cx="600840" cy="147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0015E2F-99EA-42B1-84A6-185E5AC3AD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17763" y="1581990"/>
                <a:ext cx="7084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A2D0E2-82DA-4391-9930-2020305F21C3}"/>
                  </a:ext>
                </a:extLst>
              </p14:cNvPr>
              <p14:cNvContentPartPr/>
              <p14:nvPr/>
            </p14:nvContentPartPr>
            <p14:xfrm>
              <a:off x="4463723" y="2362110"/>
              <a:ext cx="451080" cy="201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A2D0E2-82DA-4391-9930-2020305F21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0083" y="2254110"/>
                <a:ext cx="558720" cy="4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1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CDD595C1-068C-412D-A06D-A3921D2B81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897862" y="3012893"/>
            <a:ext cx="95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cat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54FB09A-953F-41E0-AB1A-042E75565A9B}"/>
              </a:ext>
            </a:extLst>
          </p:cNvPr>
          <p:cNvSpPr/>
          <p:nvPr/>
        </p:nvSpPr>
        <p:spPr>
          <a:xfrm>
            <a:off x="869240" y="27272"/>
            <a:ext cx="7608711" cy="11165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954598" y="309705"/>
            <a:ext cx="596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cat. Then point and say.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1249-E7C8-46AB-AEF2-BF3226192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20" r="20865"/>
          <a:stretch/>
        </p:blipFill>
        <p:spPr>
          <a:xfrm>
            <a:off x="3585098" y="1258723"/>
            <a:ext cx="1692104" cy="1666875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1A720-910F-4FFE-825C-7B6B8F6B4A6C}"/>
              </a:ext>
            </a:extLst>
          </p:cNvPr>
          <p:cNvGrpSpPr/>
          <p:nvPr/>
        </p:nvGrpSpPr>
        <p:grpSpPr>
          <a:xfrm>
            <a:off x="1611582" y="3589461"/>
            <a:ext cx="6470310" cy="904875"/>
            <a:chOff x="2503128" y="3846989"/>
            <a:chExt cx="6470310" cy="9048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191669-D16C-4281-9F79-91542987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3128" y="3846989"/>
              <a:ext cx="6144161" cy="904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EB266-9B67-4F1E-B949-110C9DFFE147}"/>
                </a:ext>
              </a:extLst>
            </p:cNvPr>
            <p:cNvSpPr txBox="1"/>
            <p:nvPr/>
          </p:nvSpPr>
          <p:spPr>
            <a:xfrm>
              <a:off x="2942207" y="4060394"/>
              <a:ext cx="603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Hi. I’m ______. This is my ______.</a:t>
              </a:r>
              <a:endParaRPr lang="en-US" sz="4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8E049B-CC65-4A6A-BB6C-1ED8F3D133B9}"/>
                  </a:ext>
                </a:extLst>
              </p14:cNvPr>
              <p14:cNvContentPartPr/>
              <p14:nvPr/>
            </p14:nvContentPartPr>
            <p14:xfrm>
              <a:off x="4476600" y="1800120"/>
              <a:ext cx="360" cy="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8E049B-CC65-4A6A-BB6C-1ED8F3D133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2600" y="1692120"/>
                <a:ext cx="108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6EA3B5-F89E-41BE-862E-F95B091ED329}"/>
                  </a:ext>
                </a:extLst>
              </p14:cNvPr>
              <p14:cNvContentPartPr/>
              <p14:nvPr/>
            </p14:nvContentPartPr>
            <p14:xfrm>
              <a:off x="4245480" y="1847280"/>
              <a:ext cx="328320" cy="165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6EA3B5-F89E-41BE-862E-F95B091ED32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91840" y="1739640"/>
                <a:ext cx="4359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2E44AB-D787-47F5-9DCC-410B1CF45CF9}"/>
                  </a:ext>
                </a:extLst>
              </p14:cNvPr>
              <p14:cNvContentPartPr/>
              <p14:nvPr/>
            </p14:nvContentPartPr>
            <p14:xfrm>
              <a:off x="4566878" y="241902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2E44AB-D787-47F5-9DCC-410B1CF45C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3238" y="23113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8EDE3BD-DD0A-438D-99F5-94DB640BC264}"/>
                  </a:ext>
                </a:extLst>
              </p14:cNvPr>
              <p14:cNvContentPartPr/>
              <p14:nvPr/>
            </p14:nvContentPartPr>
            <p14:xfrm>
              <a:off x="4135958" y="2190420"/>
              <a:ext cx="441360" cy="491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8EDE3BD-DD0A-438D-99F5-94DB640BC26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1958" y="2082780"/>
                <a:ext cx="54900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05A6B0D-C363-4DE9-A209-8855E653409C}"/>
                  </a:ext>
                </a:extLst>
              </p14:cNvPr>
              <p14:cNvContentPartPr/>
              <p14:nvPr/>
            </p14:nvContentPartPr>
            <p14:xfrm>
              <a:off x="4150718" y="1679580"/>
              <a:ext cx="522360" cy="325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05A6B0D-C363-4DE9-A209-8855E65340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6718" y="1571580"/>
                <a:ext cx="6300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3CD50F7-47CA-4E79-B85D-6D7553A1F387}"/>
                  </a:ext>
                </a:extLst>
              </p14:cNvPr>
              <p14:cNvContentPartPr/>
              <p14:nvPr/>
            </p14:nvContentPartPr>
            <p14:xfrm>
              <a:off x="4359158" y="2133540"/>
              <a:ext cx="299520" cy="587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3CD50F7-47CA-4E79-B85D-6D7553A1F3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05158" y="2025540"/>
                <a:ext cx="40716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F09425-5C41-459E-96A4-071164F34941}"/>
                  </a:ext>
                </a:extLst>
              </p14:cNvPr>
              <p14:cNvContentPartPr/>
              <p14:nvPr/>
            </p14:nvContentPartPr>
            <p14:xfrm>
              <a:off x="4187438" y="1582020"/>
              <a:ext cx="531720" cy="44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F09425-5C41-459E-96A4-071164F3494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33798" y="1474020"/>
                <a:ext cx="63936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F4EC2F-6A9C-4128-BBD8-8CC828DEFD3F}"/>
                  </a:ext>
                </a:extLst>
              </p14:cNvPr>
              <p14:cNvContentPartPr/>
              <p14:nvPr/>
            </p14:nvContentPartPr>
            <p14:xfrm>
              <a:off x="4074038" y="1519380"/>
              <a:ext cx="502560" cy="197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F4EC2F-6A9C-4128-BBD8-8CC828DEFD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38398" y="1447380"/>
                <a:ext cx="5742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7F04D97-4312-4927-8632-05D86BF6C872}"/>
                  </a:ext>
                </a:extLst>
              </p14:cNvPr>
              <p14:cNvContentPartPr/>
              <p14:nvPr/>
            </p14:nvContentPartPr>
            <p14:xfrm>
              <a:off x="4171598" y="1552500"/>
              <a:ext cx="75960" cy="105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7F04D97-4312-4927-8632-05D86BF6C8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35958" y="1480500"/>
                <a:ext cx="147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5445135-4509-4639-83F9-11519B4594C1}"/>
                  </a:ext>
                </a:extLst>
              </p14:cNvPr>
              <p14:cNvContentPartPr/>
              <p14:nvPr/>
            </p14:nvContentPartPr>
            <p14:xfrm>
              <a:off x="4100318" y="1661940"/>
              <a:ext cx="43200" cy="23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5445135-4509-4639-83F9-11519B4594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64318" y="1589940"/>
                <a:ext cx="114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49459B-0F03-4B3C-860E-CB4B8BA40235}"/>
                  </a:ext>
                </a:extLst>
              </p14:cNvPr>
              <p14:cNvContentPartPr/>
              <p14:nvPr/>
            </p14:nvContentPartPr>
            <p14:xfrm>
              <a:off x="4086998" y="1849500"/>
              <a:ext cx="53640" cy="127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49459B-0F03-4B3C-860E-CB4B8BA4023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1358" y="1777500"/>
                <a:ext cx="1252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A83563C-F0F6-436B-BB05-BDA6840EA9C5}"/>
                  </a:ext>
                </a:extLst>
              </p14:cNvPr>
              <p14:cNvContentPartPr/>
              <p14:nvPr/>
            </p14:nvContentPartPr>
            <p14:xfrm>
              <a:off x="4678478" y="1475460"/>
              <a:ext cx="98640" cy="253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A83563C-F0F6-436B-BB05-BDA6840EA9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42838" y="1403820"/>
                <a:ext cx="1702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F982DB-967A-4B08-A984-A0D7F8F8F809}"/>
                  </a:ext>
                </a:extLst>
              </p14:cNvPr>
              <p14:cNvContentPartPr/>
              <p14:nvPr/>
            </p14:nvContentPartPr>
            <p14:xfrm>
              <a:off x="4728878" y="1828620"/>
              <a:ext cx="81720" cy="115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F982DB-967A-4B08-A984-A0D7F8F8F80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3238" y="1756620"/>
                <a:ext cx="1533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8429E1-00BB-4F7B-ABCB-0CF9F3AE007D}"/>
                  </a:ext>
                </a:extLst>
              </p14:cNvPr>
              <p14:cNvContentPartPr/>
              <p14:nvPr/>
            </p14:nvContentPartPr>
            <p14:xfrm>
              <a:off x="4434038" y="2585700"/>
              <a:ext cx="223920" cy="191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8429E1-00BB-4F7B-ABCB-0CF9F3AE007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98398" y="2514060"/>
                <a:ext cx="2955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EEF01B2-C91E-4398-9B5A-F1F4764CB0C9}"/>
                  </a:ext>
                </a:extLst>
              </p14:cNvPr>
              <p14:cNvContentPartPr/>
              <p14:nvPr/>
            </p14:nvContentPartPr>
            <p14:xfrm>
              <a:off x="4205078" y="2762100"/>
              <a:ext cx="106920" cy="26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EEF01B2-C91E-4398-9B5A-F1F4764CB0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69078" y="2690100"/>
                <a:ext cx="178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8E5C76-7392-48CC-B115-C1A13D51E804}"/>
                  </a:ext>
                </a:extLst>
              </p14:cNvPr>
              <p14:cNvContentPartPr/>
              <p14:nvPr/>
            </p14:nvContentPartPr>
            <p14:xfrm>
              <a:off x="4169438" y="2736180"/>
              <a:ext cx="17280" cy="19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8E5C76-7392-48CC-B115-C1A13D51E80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33798" y="2664180"/>
                <a:ext cx="889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57CCC8-445A-434E-8FEA-A7459AA46CEA}"/>
                  </a:ext>
                </a:extLst>
              </p14:cNvPr>
              <p14:cNvContentPartPr/>
              <p14:nvPr/>
            </p14:nvContentPartPr>
            <p14:xfrm>
              <a:off x="4538438" y="279054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57CCC8-445A-434E-8FEA-A7459AA46CE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02438" y="271890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B3E5551-B860-443B-826A-2B32C2F14620}"/>
                  </a:ext>
                </a:extLst>
              </p14:cNvPr>
              <p14:cNvContentPartPr/>
              <p14:nvPr/>
            </p14:nvContentPartPr>
            <p14:xfrm>
              <a:off x="4662278" y="278586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B3E5551-B860-443B-826A-2B32C2F146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6278" y="27138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5744ACC-58A5-4540-80E6-1C347D83F890}"/>
                  </a:ext>
                </a:extLst>
              </p14:cNvPr>
              <p14:cNvContentPartPr/>
              <p14:nvPr/>
            </p14:nvContentPartPr>
            <p14:xfrm>
              <a:off x="4747958" y="1487700"/>
              <a:ext cx="43920" cy="74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5744ACC-58A5-4540-80E6-1C347D83F89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12318" y="1415700"/>
                <a:ext cx="1155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55A52D5-AE2F-4047-8D2B-DF43C434CE14}"/>
                  </a:ext>
                </a:extLst>
              </p14:cNvPr>
              <p14:cNvContentPartPr/>
              <p14:nvPr/>
            </p14:nvContentPartPr>
            <p14:xfrm>
              <a:off x="3752558" y="2071620"/>
              <a:ext cx="347760" cy="528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55A52D5-AE2F-4047-8D2B-DF43C434CE1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34918" y="2035620"/>
                <a:ext cx="38340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0C8D9F0-1E72-4CBB-979C-33F91D21DBA7}"/>
                  </a:ext>
                </a:extLst>
              </p14:cNvPr>
              <p14:cNvContentPartPr/>
              <p14:nvPr/>
            </p14:nvContentPartPr>
            <p14:xfrm>
              <a:off x="3705038" y="2061900"/>
              <a:ext cx="415800" cy="325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0C8D9F0-1E72-4CBB-979C-33F91D21DBA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87038" y="2025900"/>
                <a:ext cx="4514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75AC219-E419-4BC7-9AF2-9BB09E6038D9}"/>
                  </a:ext>
                </a:extLst>
              </p14:cNvPr>
              <p14:cNvContentPartPr/>
              <p14:nvPr/>
            </p14:nvContentPartPr>
            <p14:xfrm>
              <a:off x="3733478" y="2095380"/>
              <a:ext cx="385560" cy="45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75AC219-E419-4BC7-9AF2-9BB09E6038D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15838" y="2059380"/>
                <a:ext cx="4212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4DCCAB-2B3E-4A41-BEFB-D458BA4EEF7A}"/>
                  </a:ext>
                </a:extLst>
              </p14:cNvPr>
              <p14:cNvContentPartPr/>
              <p14:nvPr/>
            </p14:nvContentPartPr>
            <p14:xfrm>
              <a:off x="4029758" y="2424780"/>
              <a:ext cx="83880" cy="257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4DCCAB-2B3E-4A41-BEFB-D458BA4EEF7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012118" y="2389140"/>
                <a:ext cx="119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C7C5388-B2CE-4F1B-A14E-96CDCDCA51D7}"/>
                  </a:ext>
                </a:extLst>
              </p14:cNvPr>
              <p14:cNvContentPartPr/>
              <p14:nvPr/>
            </p14:nvContentPartPr>
            <p14:xfrm>
              <a:off x="4066838" y="2509740"/>
              <a:ext cx="360" cy="2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C7C5388-B2CE-4F1B-A14E-96CDCDCA51D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49198" y="2473740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9E4C33E-E3B3-45E3-9760-885CC6761DE2}"/>
                  </a:ext>
                </a:extLst>
              </p14:cNvPr>
              <p14:cNvContentPartPr/>
              <p14:nvPr/>
            </p14:nvContentPartPr>
            <p14:xfrm>
              <a:off x="4018238" y="2442780"/>
              <a:ext cx="47880" cy="246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9E4C33E-E3B3-45E3-9760-885CC6761DE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00238" y="2407140"/>
                <a:ext cx="835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53FC4AC-41F4-4577-8587-C11F285F4A50}"/>
                  </a:ext>
                </a:extLst>
              </p14:cNvPr>
              <p14:cNvContentPartPr/>
              <p14:nvPr/>
            </p14:nvContentPartPr>
            <p14:xfrm>
              <a:off x="4007798" y="2545740"/>
              <a:ext cx="11520" cy="972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53FC4AC-41F4-4577-8587-C11F285F4A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90158" y="2510100"/>
                <a:ext cx="47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79ADDD-B0AD-4C5B-BE85-B43FAFD3D834}"/>
                  </a:ext>
                </a:extLst>
              </p14:cNvPr>
              <p14:cNvContentPartPr/>
              <p14:nvPr/>
            </p14:nvContentPartPr>
            <p14:xfrm>
              <a:off x="4311278" y="2121660"/>
              <a:ext cx="184680" cy="97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79ADDD-B0AD-4C5B-BE85-B43FAFD3D83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293638" y="2086020"/>
                <a:ext cx="22032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6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897862" y="3012893"/>
            <a:ext cx="95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dog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54FB09A-953F-41E0-AB1A-042E75565A9B}"/>
              </a:ext>
            </a:extLst>
          </p:cNvPr>
          <p:cNvSpPr/>
          <p:nvPr/>
        </p:nvSpPr>
        <p:spPr>
          <a:xfrm>
            <a:off x="869240" y="27272"/>
            <a:ext cx="7608711" cy="11165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1861034" y="271775"/>
            <a:ext cx="5964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the dog. Then point and say.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51249-E7C8-46AB-AEF2-BF32261925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90" t="-5237" r="95"/>
          <a:stretch/>
        </p:blipFill>
        <p:spPr>
          <a:xfrm>
            <a:off x="3585098" y="1258723"/>
            <a:ext cx="1692104" cy="1754170"/>
          </a:xfrm>
          <a:prstGeom prst="rect">
            <a:avLst/>
          </a:prstGeom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21A720-910F-4FFE-825C-7B6B8F6B4A6C}"/>
              </a:ext>
            </a:extLst>
          </p:cNvPr>
          <p:cNvGrpSpPr/>
          <p:nvPr/>
        </p:nvGrpSpPr>
        <p:grpSpPr>
          <a:xfrm>
            <a:off x="1611582" y="3589461"/>
            <a:ext cx="6470310" cy="904875"/>
            <a:chOff x="2503128" y="3846989"/>
            <a:chExt cx="6470310" cy="9048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191669-D16C-4281-9F79-91542987C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3128" y="3846989"/>
              <a:ext cx="6144161" cy="904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BEB266-9B67-4F1E-B949-110C9DFFE147}"/>
                </a:ext>
              </a:extLst>
            </p:cNvPr>
            <p:cNvSpPr txBox="1"/>
            <p:nvPr/>
          </p:nvSpPr>
          <p:spPr>
            <a:xfrm>
              <a:off x="2942207" y="4060394"/>
              <a:ext cx="6031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Hi. I’m ______. This is my ______.</a:t>
              </a:r>
              <a:endParaRPr lang="en-US" sz="4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EAFEA9-FB5A-4295-9DC3-29E5D594D72E}"/>
                  </a:ext>
                </a:extLst>
              </p14:cNvPr>
              <p14:cNvContentPartPr/>
              <p14:nvPr/>
            </p14:nvContentPartPr>
            <p14:xfrm>
              <a:off x="4100620" y="1713620"/>
              <a:ext cx="532800" cy="724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9EAFEA9-FB5A-4295-9DC3-29E5D594D7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4620" y="1641620"/>
                <a:ext cx="60444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BD47059-5A04-4C60-B78C-C1EFEB058852}"/>
                  </a:ext>
                </a:extLst>
              </p14:cNvPr>
              <p14:cNvContentPartPr/>
              <p14:nvPr/>
            </p14:nvContentPartPr>
            <p14:xfrm>
              <a:off x="4355860" y="1598780"/>
              <a:ext cx="325080" cy="102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BD47059-5A04-4C60-B78C-C1EFEB0588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0220" y="1527140"/>
                <a:ext cx="396720" cy="11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022CCFF-A5BE-45BA-9729-32E2A9C8178B}"/>
                  </a:ext>
                </a:extLst>
              </p14:cNvPr>
              <p14:cNvContentPartPr/>
              <p14:nvPr/>
            </p14:nvContentPartPr>
            <p14:xfrm>
              <a:off x="4316980" y="2386460"/>
              <a:ext cx="458640" cy="382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022CCFF-A5BE-45BA-9729-32E2A9C817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81340" y="2314820"/>
                <a:ext cx="5302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0BA9581-D6AB-44CE-9862-09A140A298E0}"/>
                  </a:ext>
                </a:extLst>
              </p14:cNvPr>
              <p14:cNvContentPartPr/>
              <p14:nvPr/>
            </p14:nvContentPartPr>
            <p14:xfrm>
              <a:off x="4551340" y="2076140"/>
              <a:ext cx="142560" cy="299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0BA9581-D6AB-44CE-9862-09A140A298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15700" y="2004140"/>
                <a:ext cx="2142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E6F1F99-9540-4E65-8EAC-9D85AFDA66C4}"/>
                  </a:ext>
                </a:extLst>
              </p14:cNvPr>
              <p14:cNvContentPartPr/>
              <p14:nvPr/>
            </p14:nvContentPartPr>
            <p14:xfrm>
              <a:off x="4232205" y="2077195"/>
              <a:ext cx="145440" cy="5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E6F1F99-9540-4E65-8EAC-9D85AFDA66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6205" y="2005555"/>
                <a:ext cx="2170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6A52E35-E0A5-4CAA-8316-C91DC75DA14C}"/>
                  </a:ext>
                </a:extLst>
              </p14:cNvPr>
              <p14:cNvContentPartPr/>
              <p14:nvPr/>
            </p14:nvContentPartPr>
            <p14:xfrm>
              <a:off x="4222485" y="1897915"/>
              <a:ext cx="80280" cy="32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6A52E35-E0A5-4CAA-8316-C91DC75DA1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6485" y="1826275"/>
                <a:ext cx="1519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D3EC94B-9CEA-4763-BAD6-E84798D51FFF}"/>
                  </a:ext>
                </a:extLst>
              </p14:cNvPr>
              <p14:cNvContentPartPr/>
              <p14:nvPr/>
            </p14:nvContentPartPr>
            <p14:xfrm>
              <a:off x="4127085" y="1911235"/>
              <a:ext cx="67320" cy="47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3EC94B-9CEA-4763-BAD6-E84798D51F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1445" y="1839235"/>
                <a:ext cx="1389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52929D9-AC87-4FEB-BD92-1EBBFAC90D2E}"/>
                  </a:ext>
                </a:extLst>
              </p14:cNvPr>
              <p14:cNvContentPartPr/>
              <p14:nvPr/>
            </p14:nvContentPartPr>
            <p14:xfrm>
              <a:off x="4104405" y="1909075"/>
              <a:ext cx="23400" cy="50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52929D9-AC87-4FEB-BD92-1EBBFAC90D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68765" y="1837075"/>
                <a:ext cx="9504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3A8D013-A309-4710-B257-4B1CC19B4DC7}"/>
                  </a:ext>
                </a:extLst>
              </p14:cNvPr>
              <p14:cNvContentPartPr/>
              <p14:nvPr/>
            </p14:nvContentPartPr>
            <p14:xfrm>
              <a:off x="4085685" y="1931755"/>
              <a:ext cx="142920" cy="116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3A8D013-A309-4710-B257-4B1CC19B4DC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9685" y="1860115"/>
                <a:ext cx="2145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44C1BF6-77BE-4E51-BB7C-F9E2ADE1C223}"/>
                  </a:ext>
                </a:extLst>
              </p14:cNvPr>
              <p14:cNvContentPartPr/>
              <p14:nvPr/>
            </p14:nvContentPartPr>
            <p14:xfrm>
              <a:off x="4132845" y="1987555"/>
              <a:ext cx="235800" cy="132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44C1BF6-77BE-4E51-BB7C-F9E2ADE1C22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7205" y="1915555"/>
                <a:ext cx="3074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0D20E82-0F28-41CF-BE3F-48A71FB800F2}"/>
                  </a:ext>
                </a:extLst>
              </p14:cNvPr>
              <p14:cNvContentPartPr/>
              <p14:nvPr/>
            </p14:nvContentPartPr>
            <p14:xfrm>
              <a:off x="4248045" y="2095195"/>
              <a:ext cx="134280" cy="441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0D20E82-0F28-41CF-BE3F-48A71FB800F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12045" y="2023555"/>
                <a:ext cx="20592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1D306CB-7527-4466-9719-8D8026E5E221}"/>
                  </a:ext>
                </a:extLst>
              </p14:cNvPr>
              <p14:cNvContentPartPr/>
              <p14:nvPr/>
            </p14:nvContentPartPr>
            <p14:xfrm>
              <a:off x="4272885" y="2205355"/>
              <a:ext cx="237960" cy="507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1D306CB-7527-4466-9719-8D8026E5E2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36885" y="2133355"/>
                <a:ext cx="30960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1EA422B-90E8-4929-82D6-FF9C20BAAEA0}"/>
                  </a:ext>
                </a:extLst>
              </p14:cNvPr>
              <p14:cNvContentPartPr/>
              <p14:nvPr/>
            </p14:nvContentPartPr>
            <p14:xfrm>
              <a:off x="4357845" y="2742835"/>
              <a:ext cx="115200" cy="120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1EA422B-90E8-4929-82D6-FF9C20BAAE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22205" y="2671195"/>
                <a:ext cx="1868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3D10FC2-3717-436F-A635-D22AB50FD355}"/>
                  </a:ext>
                </a:extLst>
              </p14:cNvPr>
              <p14:cNvContentPartPr/>
              <p14:nvPr/>
            </p14:nvContentPartPr>
            <p14:xfrm>
              <a:off x="4346325" y="2825635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3D10FC2-3717-436F-A635-D22AB50FD3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10325" y="275363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3AAAD1F-4AC7-4D2D-9CB9-17386A59B3C5}"/>
                  </a:ext>
                </a:extLst>
              </p14:cNvPr>
              <p14:cNvContentPartPr/>
              <p14:nvPr/>
            </p14:nvContentPartPr>
            <p14:xfrm>
              <a:off x="4356045" y="2847595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3AAAD1F-4AC7-4D2D-9CB9-17386A59B3C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20045" y="277595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B39F39-1717-48DA-B854-AA84C01C0507}"/>
                  </a:ext>
                </a:extLst>
              </p14:cNvPr>
              <p14:cNvContentPartPr/>
              <p14:nvPr/>
            </p14:nvContentPartPr>
            <p14:xfrm>
              <a:off x="4225365" y="2661835"/>
              <a:ext cx="42120" cy="7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B39F39-1717-48DA-B854-AA84C01C050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89725" y="2590195"/>
                <a:ext cx="113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3E36358-8765-4D84-B26B-E4AE6D7FD356}"/>
                  </a:ext>
                </a:extLst>
              </p14:cNvPr>
              <p14:cNvContentPartPr/>
              <p14:nvPr/>
            </p14:nvContentPartPr>
            <p14:xfrm>
              <a:off x="4663845" y="2405875"/>
              <a:ext cx="146880" cy="217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3E36358-8765-4D84-B26B-E4AE6D7FD3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27845" y="2334235"/>
                <a:ext cx="2185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44060FB-7E02-4E7D-8260-25C2FE61A111}"/>
                  </a:ext>
                </a:extLst>
              </p14:cNvPr>
              <p14:cNvContentPartPr/>
              <p14:nvPr/>
            </p14:nvContentPartPr>
            <p14:xfrm>
              <a:off x="4556925" y="2508115"/>
              <a:ext cx="286560" cy="280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44060FB-7E02-4E7D-8260-25C2FE61A11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21285" y="2436115"/>
                <a:ext cx="35820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C270DC8-25F0-4868-9944-BB975910DE3D}"/>
                  </a:ext>
                </a:extLst>
              </p14:cNvPr>
              <p14:cNvContentPartPr/>
              <p14:nvPr/>
            </p14:nvContentPartPr>
            <p14:xfrm>
              <a:off x="4809645" y="2390395"/>
              <a:ext cx="235080" cy="228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C270DC8-25F0-4868-9944-BB975910DE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91645" y="2354755"/>
                <a:ext cx="2707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4D0CA2A-F322-47C8-8202-EC7CCE03E238}"/>
                  </a:ext>
                </a:extLst>
              </p14:cNvPr>
              <p14:cNvContentPartPr/>
              <p14:nvPr/>
            </p14:nvContentPartPr>
            <p14:xfrm>
              <a:off x="4092165" y="2698555"/>
              <a:ext cx="153720" cy="119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4D0CA2A-F322-47C8-8202-EC7CCE03E2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4525" y="2662555"/>
                <a:ext cx="1893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0929E8D-3724-4C56-AC6F-45721F0C728C}"/>
                  </a:ext>
                </a:extLst>
              </p14:cNvPr>
              <p14:cNvContentPartPr/>
              <p14:nvPr/>
            </p14:nvContentPartPr>
            <p14:xfrm>
              <a:off x="4635405" y="1649035"/>
              <a:ext cx="47160" cy="71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0929E8D-3724-4C56-AC6F-45721F0C72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17405" y="1613395"/>
                <a:ext cx="82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BB0E0DC-4917-4BE4-957A-F50BC712A81D}"/>
                  </a:ext>
                </a:extLst>
              </p14:cNvPr>
              <p14:cNvContentPartPr/>
              <p14:nvPr/>
            </p14:nvContentPartPr>
            <p14:xfrm>
              <a:off x="4636845" y="1591795"/>
              <a:ext cx="149760" cy="720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BB0E0DC-4917-4BE4-957A-F50BC712A81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18845" y="1556155"/>
                <a:ext cx="18540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FF15FA5-D35F-4EF3-BB01-A672F80E499F}"/>
                  </a:ext>
                </a:extLst>
              </p14:cNvPr>
              <p14:cNvContentPartPr/>
              <p14:nvPr/>
            </p14:nvContentPartPr>
            <p14:xfrm>
              <a:off x="4701285" y="2154475"/>
              <a:ext cx="19080" cy="191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FF15FA5-D35F-4EF3-BB01-A672F80E499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683285" y="2118835"/>
                <a:ext cx="54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E6EDCC-E59A-4E25-BEB5-26FA5620284B}"/>
                  </a:ext>
                </a:extLst>
              </p14:cNvPr>
              <p14:cNvContentPartPr/>
              <p14:nvPr/>
            </p14:nvContentPartPr>
            <p14:xfrm>
              <a:off x="4347045" y="1596475"/>
              <a:ext cx="110880" cy="75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E6EDCC-E59A-4E25-BEB5-26FA5620284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329045" y="1560475"/>
                <a:ext cx="146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B1511E0-FE77-401E-911F-D49743B5AA88}"/>
                  </a:ext>
                </a:extLst>
              </p14:cNvPr>
              <p14:cNvContentPartPr/>
              <p14:nvPr/>
            </p14:nvContentPartPr>
            <p14:xfrm>
              <a:off x="4092165" y="1427635"/>
              <a:ext cx="355320" cy="18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B1511E0-FE77-401E-911F-D49743B5AA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74165" y="1391635"/>
                <a:ext cx="3909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91DB098-E293-48BC-8738-578F69C56250}"/>
                  </a:ext>
                </a:extLst>
              </p14:cNvPr>
              <p14:cNvContentPartPr/>
              <p14:nvPr/>
            </p14:nvContentPartPr>
            <p14:xfrm>
              <a:off x="4412925" y="1584595"/>
              <a:ext cx="12960" cy="12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91DB098-E293-48BC-8738-578F69C562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95285" y="1548955"/>
                <a:ext cx="486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90B36E5-D05B-4AA7-8164-44ACA66056AC}"/>
                  </a:ext>
                </a:extLst>
              </p14:cNvPr>
              <p14:cNvContentPartPr/>
              <p14:nvPr/>
            </p14:nvContentPartPr>
            <p14:xfrm>
              <a:off x="4330485" y="1655875"/>
              <a:ext cx="49320" cy="493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90B36E5-D05B-4AA7-8164-44ACA66056A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12485" y="1619875"/>
                <a:ext cx="849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CF8C84F-DBA9-4E1F-BDD5-28C0AE660822}"/>
                  </a:ext>
                </a:extLst>
              </p14:cNvPr>
              <p14:cNvContentPartPr/>
              <p14:nvPr/>
            </p14:nvContentPartPr>
            <p14:xfrm>
              <a:off x="4689405" y="2219635"/>
              <a:ext cx="25560" cy="110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CF8C84F-DBA9-4E1F-BDD5-28C0AE66082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71405" y="2183995"/>
                <a:ext cx="61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6D89B2E-6138-45C5-8B21-20FDE10AB56E}"/>
                  </a:ext>
                </a:extLst>
              </p14:cNvPr>
              <p14:cNvContentPartPr/>
              <p14:nvPr/>
            </p14:nvContentPartPr>
            <p14:xfrm>
              <a:off x="4714605" y="2200195"/>
              <a:ext cx="8280" cy="133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6D89B2E-6138-45C5-8B21-20FDE10AB5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96605" y="2164195"/>
                <a:ext cx="439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7654EB3-DB4C-439D-AB6F-EC519391C291}"/>
                  </a:ext>
                </a:extLst>
              </p14:cNvPr>
              <p14:cNvContentPartPr/>
              <p14:nvPr/>
            </p14:nvContentPartPr>
            <p14:xfrm>
              <a:off x="4713525" y="2176795"/>
              <a:ext cx="20160" cy="169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7654EB3-DB4C-439D-AB6F-EC519391C29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95525" y="2141155"/>
                <a:ext cx="558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1B33CDC-CB01-416C-918A-DB3CBA2B549A}"/>
                  </a:ext>
                </a:extLst>
              </p14:cNvPr>
              <p14:cNvContentPartPr/>
              <p14:nvPr/>
            </p14:nvContentPartPr>
            <p14:xfrm>
              <a:off x="4780845" y="2389195"/>
              <a:ext cx="50760" cy="1303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1B33CDC-CB01-416C-918A-DB3CBA2B54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63205" y="2353195"/>
                <a:ext cx="864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71CF2C0-D562-4ABF-B0C3-8F031DC906F8}"/>
                  </a:ext>
                </a:extLst>
              </p14:cNvPr>
              <p14:cNvContentPartPr/>
              <p14:nvPr/>
            </p14:nvContentPartPr>
            <p14:xfrm>
              <a:off x="4332285" y="2304595"/>
              <a:ext cx="20880" cy="111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71CF2C0-D562-4ABF-B0C3-8F031DC906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14285" y="2268595"/>
                <a:ext cx="565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AEAAF28-8CCB-46C7-AC7F-A125A22BDFE7}"/>
                  </a:ext>
                </a:extLst>
              </p14:cNvPr>
              <p14:cNvContentPartPr/>
              <p14:nvPr/>
            </p14:nvContentPartPr>
            <p14:xfrm>
              <a:off x="4295565" y="2293795"/>
              <a:ext cx="32400" cy="71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AEAAF28-8CCB-46C7-AC7F-A125A22BDF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77565" y="2257795"/>
                <a:ext cx="68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C1936F8-D323-4F3D-80D2-FFAC3E4B44DB}"/>
                  </a:ext>
                </a:extLst>
              </p14:cNvPr>
              <p14:cNvContentPartPr/>
              <p14:nvPr/>
            </p14:nvContentPartPr>
            <p14:xfrm>
              <a:off x="4308525" y="2253835"/>
              <a:ext cx="6480" cy="734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C1936F8-D323-4F3D-80D2-FFAC3E4B44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290885" y="2218195"/>
                <a:ext cx="421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5CABFC2-FB97-42D1-8B0D-F793608CB69B}"/>
                  </a:ext>
                </a:extLst>
              </p14:cNvPr>
              <p14:cNvContentPartPr/>
              <p14:nvPr/>
            </p14:nvContentPartPr>
            <p14:xfrm>
              <a:off x="4295205" y="2199835"/>
              <a:ext cx="52200" cy="140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5CABFC2-FB97-42D1-8B0D-F793608CB6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77205" y="2164195"/>
                <a:ext cx="87840" cy="2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7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0633939A-3D96-4D08-9A3B-C94CD4DA3A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B3F694-5B9C-4C6C-B544-8A46C2A36F24}"/>
              </a:ext>
            </a:extLst>
          </p:cNvPr>
          <p:cNvGrpSpPr/>
          <p:nvPr/>
        </p:nvGrpSpPr>
        <p:grpSpPr>
          <a:xfrm>
            <a:off x="3020900" y="78934"/>
            <a:ext cx="4168570" cy="678037"/>
            <a:chOff x="3020900" y="78934"/>
            <a:chExt cx="4168570" cy="678037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8008BA71-4058-1150-6E03-DBB1740AB532}"/>
                </a:ext>
              </a:extLst>
            </p:cNvPr>
            <p:cNvSpPr/>
            <p:nvPr/>
          </p:nvSpPr>
          <p:spPr>
            <a:xfrm>
              <a:off x="3020900" y="109325"/>
              <a:ext cx="4168570" cy="647646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1768;p43">
              <a:extLst>
                <a:ext uri="{FF2B5EF4-FFF2-40B4-BE49-F238E27FC236}">
                  <a16:creationId xmlns:a16="http://schemas.microsoft.com/office/drawing/2014/main" id="{8BF06585-B05A-F4AE-1A71-AFC8820B8B42}"/>
                </a:ext>
              </a:extLst>
            </p:cNvPr>
            <p:cNvSpPr txBox="1">
              <a:spLocks/>
            </p:cNvSpPr>
            <p:nvPr/>
          </p:nvSpPr>
          <p:spPr>
            <a:xfrm>
              <a:off x="3271138" y="78934"/>
              <a:ext cx="3668094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r>
                <a:rPr lang="en-US" sz="2800" b="1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Fill in the blanks.</a:t>
              </a:r>
            </a:p>
          </p:txBody>
        </p:sp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1469802" y="850126"/>
            <a:ext cx="3721874" cy="887589"/>
          </a:xfrm>
          <a:prstGeom prst="wedgeRoundRectCallout">
            <a:avLst>
              <a:gd name="adj1" fmla="val -4872"/>
              <a:gd name="adj2" fmla="val 7036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80808"/>
                </a:solidFill>
                <a:latin typeface="Comic Sans MS" panose="030F0702030302020204" pitchFamily="66" charset="0"/>
              </a:rPr>
              <a:t>This is  ____ dog.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6F988-3FEB-468A-8F6F-54FE487185A8}"/>
              </a:ext>
            </a:extLst>
          </p:cNvPr>
          <p:cNvSpPr txBox="1"/>
          <p:nvPr/>
        </p:nvSpPr>
        <p:spPr>
          <a:xfrm>
            <a:off x="3020900" y="1001532"/>
            <a:ext cx="119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My puppy pet friend Royalty Free Vector Image - VectorStock">
            <a:extLst>
              <a:ext uri="{FF2B5EF4-FFF2-40B4-BE49-F238E27FC236}">
                <a16:creationId xmlns:a16="http://schemas.microsoft.com/office/drawing/2014/main" id="{77E527DA-3D1A-4E85-B5BD-2468CF490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/>
        </p:blipFill>
        <p:spPr bwMode="auto">
          <a:xfrm>
            <a:off x="3020900" y="1806370"/>
            <a:ext cx="3102197" cy="30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Little girl and her pet cat">
            <a:extLst>
              <a:ext uri="{FF2B5EF4-FFF2-40B4-BE49-F238E27FC236}">
                <a16:creationId xmlns:a16="http://schemas.microsoft.com/office/drawing/2014/main" id="{A55E2726-38F2-4185-BE53-0AE397208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 bwMode="auto">
          <a:xfrm>
            <a:off x="2827552" y="1873322"/>
            <a:ext cx="3488893" cy="31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1469802" y="850126"/>
            <a:ext cx="3102197" cy="887589"/>
          </a:xfrm>
          <a:prstGeom prst="wedgeRoundRectCallout">
            <a:avLst>
              <a:gd name="adj1" fmla="val -4872"/>
              <a:gd name="adj2" fmla="val 7036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____ </a:t>
            </a:r>
            <a:r>
              <a:rPr lang="en-US" sz="3200" dirty="0">
                <a:solidFill>
                  <a:srgbClr val="080808"/>
                </a:solidFill>
                <a:latin typeface="Comic Sans MS" panose="030F0702030302020204" pitchFamily="66" charset="0"/>
              </a:rPr>
              <a:t>is my cat.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6F988-3FEB-468A-8F6F-54FE487185A8}"/>
              </a:ext>
            </a:extLst>
          </p:cNvPr>
          <p:cNvSpPr txBox="1"/>
          <p:nvPr/>
        </p:nvSpPr>
        <p:spPr>
          <a:xfrm>
            <a:off x="1469802" y="1001532"/>
            <a:ext cx="119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1469802" y="850126"/>
            <a:ext cx="3736988" cy="887589"/>
          </a:xfrm>
          <a:prstGeom prst="wedgeRoundRectCallout">
            <a:avLst>
              <a:gd name="adj1" fmla="val -4872"/>
              <a:gd name="adj2" fmla="val 7036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80808"/>
                </a:solidFill>
                <a:latin typeface="Comic Sans MS" panose="030F0702030302020204" pitchFamily="66" charset="0"/>
              </a:rPr>
              <a:t>This is my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____.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6F988-3FEB-468A-8F6F-54FE487185A8}"/>
              </a:ext>
            </a:extLst>
          </p:cNvPr>
          <p:cNvSpPr txBox="1"/>
          <p:nvPr/>
        </p:nvSpPr>
        <p:spPr>
          <a:xfrm>
            <a:off x="3703164" y="991220"/>
            <a:ext cx="119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ball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Premium Vector | The professional basket ball player is holding the ball of  illustration">
            <a:extLst>
              <a:ext uri="{FF2B5EF4-FFF2-40B4-BE49-F238E27FC236}">
                <a16:creationId xmlns:a16="http://schemas.microsoft.com/office/drawing/2014/main" id="{2E315D71-2217-4EB4-8237-3ABF14BE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5" y="1655533"/>
            <a:ext cx="2429735" cy="34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B500E77-EF6F-5AFB-7FF9-EB3F77CA5335}"/>
              </a:ext>
            </a:extLst>
          </p:cNvPr>
          <p:cNvSpPr/>
          <p:nvPr/>
        </p:nvSpPr>
        <p:spPr>
          <a:xfrm>
            <a:off x="1469802" y="850126"/>
            <a:ext cx="3102197" cy="887589"/>
          </a:xfrm>
          <a:prstGeom prst="wedgeRoundRectCallout">
            <a:avLst>
              <a:gd name="adj1" fmla="val -4872"/>
              <a:gd name="adj2" fmla="val 7036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80808"/>
                </a:solidFill>
                <a:latin typeface="Comic Sans MS" panose="030F0702030302020204" pitchFamily="66" charset="0"/>
              </a:rPr>
              <a:t>I have a ____.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6F988-3FEB-468A-8F6F-54FE487185A8}"/>
              </a:ext>
            </a:extLst>
          </p:cNvPr>
          <p:cNvSpPr txBox="1"/>
          <p:nvPr/>
        </p:nvSpPr>
        <p:spPr>
          <a:xfrm>
            <a:off x="3089274" y="1001532"/>
            <a:ext cx="1191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cup</a:t>
            </a:r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7B786F-1053-43C1-A716-FBC82896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4" y="1691170"/>
            <a:ext cx="2965450" cy="34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3304" y="4519904"/>
            <a:ext cx="6878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2438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5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3B648690-2475-0399-B267-5F6DCC192D1E}"/>
              </a:ext>
            </a:extLst>
          </p:cNvPr>
          <p:cNvSpPr txBox="1">
            <a:spLocks/>
          </p:cNvSpPr>
          <p:nvPr/>
        </p:nvSpPr>
        <p:spPr>
          <a:xfrm>
            <a:off x="745754" y="3641110"/>
            <a:ext cx="7991847" cy="8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9600" dirty="0">
                <a:solidFill>
                  <a:srgbClr val="FFFF00"/>
                </a:solidFill>
                <a:latin typeface="Wigglye" pitchFamily="2" charset="0"/>
              </a:rPr>
              <a:t>Hand Game</a:t>
            </a:r>
          </a:p>
        </p:txBody>
      </p:sp>
      <p:pic>
        <p:nvPicPr>
          <p:cNvPr id="1026" name="Picture 2" descr="Red Hands – 2-Player Game On Steam, 44% OFF">
            <a:extLst>
              <a:ext uri="{FF2B5EF4-FFF2-40B4-BE49-F238E27FC236}">
                <a16:creationId xmlns:a16="http://schemas.microsoft.com/office/drawing/2014/main" id="{75C7907D-C37E-EC60-202F-EC73D834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7044"/>
            <a:ext cx="3905955" cy="39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hlinkClick r:id="rId7" action="ppaction://hlinksldjump"/>
            <a:extLst>
              <a:ext uri="{FF2B5EF4-FFF2-40B4-BE49-F238E27FC236}">
                <a16:creationId xmlns:a16="http://schemas.microsoft.com/office/drawing/2014/main" id="{FE814F49-FBFB-45EB-AA94-113CEA02A1A6}"/>
              </a:ext>
            </a:extLst>
          </p:cNvPr>
          <p:cNvSpPr/>
          <p:nvPr/>
        </p:nvSpPr>
        <p:spPr>
          <a:xfrm>
            <a:off x="2468406" y="1234369"/>
            <a:ext cx="1028388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3E159F64-EDD2-12DC-6A03-7A8977A4BCB0}"/>
              </a:ext>
            </a:extLst>
          </p:cNvPr>
          <p:cNvSpPr/>
          <p:nvPr/>
        </p:nvSpPr>
        <p:spPr>
          <a:xfrm>
            <a:off x="2223912" y="818442"/>
            <a:ext cx="2348089" cy="1625600"/>
          </a:xfrm>
          <a:custGeom>
            <a:avLst/>
            <a:gdLst>
              <a:gd name="connsiteX0" fmla="*/ 0 w 2348089"/>
              <a:gd name="connsiteY0" fmla="*/ 0 h 1625600"/>
              <a:gd name="connsiteX1" fmla="*/ 2348089 w 2348089"/>
              <a:gd name="connsiteY1" fmla="*/ 0 h 1625600"/>
              <a:gd name="connsiteX2" fmla="*/ 2348089 w 2348089"/>
              <a:gd name="connsiteY2" fmla="*/ 801511 h 1625600"/>
              <a:gd name="connsiteX3" fmla="*/ 1174045 w 2348089"/>
              <a:gd name="connsiteY3" fmla="*/ 801511 h 1625600"/>
              <a:gd name="connsiteX4" fmla="*/ 1174045 w 2348089"/>
              <a:gd name="connsiteY4" fmla="*/ 1625600 h 1625600"/>
              <a:gd name="connsiteX5" fmla="*/ 0 w 2348089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089" h="1625600">
                <a:moveTo>
                  <a:pt x="0" y="0"/>
                </a:moveTo>
                <a:lnTo>
                  <a:pt x="2348089" y="0"/>
                </a:lnTo>
                <a:lnTo>
                  <a:pt x="2348089" y="801511"/>
                </a:lnTo>
                <a:lnTo>
                  <a:pt x="1174045" y="801511"/>
                </a:lnTo>
                <a:lnTo>
                  <a:pt x="1174045" y="1625600"/>
                </a:lnTo>
                <a:lnTo>
                  <a:pt x="0" y="16256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7200" dirty="0">
                <a:solidFill>
                  <a:srgbClr val="002060"/>
                </a:solidFill>
              </a:rPr>
              <a:t>  </a:t>
            </a:r>
            <a:r>
              <a:rPr lang="en-US" sz="72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Cloud 12">
            <a:hlinkClick r:id="rId8" action="ppaction://hlinksldjump"/>
            <a:extLst>
              <a:ext uri="{FF2B5EF4-FFF2-40B4-BE49-F238E27FC236}">
                <a16:creationId xmlns:a16="http://schemas.microsoft.com/office/drawing/2014/main" id="{5493CBA9-421B-4AFE-9DA7-47355788C6A3}"/>
              </a:ext>
            </a:extLst>
          </p:cNvPr>
          <p:cNvSpPr/>
          <p:nvPr/>
        </p:nvSpPr>
        <p:spPr>
          <a:xfrm>
            <a:off x="2459627" y="2835626"/>
            <a:ext cx="1028388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Cloud 14">
            <a:hlinkClick r:id="rId9" action="ppaction://hlinksldjump"/>
            <a:extLst>
              <a:ext uri="{FF2B5EF4-FFF2-40B4-BE49-F238E27FC236}">
                <a16:creationId xmlns:a16="http://schemas.microsoft.com/office/drawing/2014/main" id="{A619626B-8BF4-4BC7-8B99-63474BBBC88B}"/>
              </a:ext>
            </a:extLst>
          </p:cNvPr>
          <p:cNvSpPr/>
          <p:nvPr/>
        </p:nvSpPr>
        <p:spPr>
          <a:xfrm>
            <a:off x="5633748" y="2848322"/>
            <a:ext cx="1026103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14" name="Cloud 13">
            <a:hlinkClick r:id="rId10" action="ppaction://hlinksldjump"/>
            <a:extLst>
              <a:ext uri="{FF2B5EF4-FFF2-40B4-BE49-F238E27FC236}">
                <a16:creationId xmlns:a16="http://schemas.microsoft.com/office/drawing/2014/main" id="{AA26B74A-645B-4D44-9555-046FD8F801A6}"/>
              </a:ext>
            </a:extLst>
          </p:cNvPr>
          <p:cNvSpPr/>
          <p:nvPr/>
        </p:nvSpPr>
        <p:spPr>
          <a:xfrm>
            <a:off x="3965882" y="1993816"/>
            <a:ext cx="1028388" cy="936977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22" name="3">
            <a:extLst>
              <a:ext uri="{FF2B5EF4-FFF2-40B4-BE49-F238E27FC236}">
                <a16:creationId xmlns:a16="http://schemas.microsoft.com/office/drawing/2014/main" id="{8F94988B-CEF3-B128-F98E-D6DA70E959A0}"/>
              </a:ext>
            </a:extLst>
          </p:cNvPr>
          <p:cNvSpPr/>
          <p:nvPr/>
        </p:nvSpPr>
        <p:spPr>
          <a:xfrm>
            <a:off x="2223912" y="2444042"/>
            <a:ext cx="2348089" cy="1625600"/>
          </a:xfrm>
          <a:custGeom>
            <a:avLst/>
            <a:gdLst>
              <a:gd name="connsiteX0" fmla="*/ 0 w 2348089"/>
              <a:gd name="connsiteY0" fmla="*/ 0 h 1625600"/>
              <a:gd name="connsiteX1" fmla="*/ 1174045 w 2348089"/>
              <a:gd name="connsiteY1" fmla="*/ 0 h 1625600"/>
              <a:gd name="connsiteX2" fmla="*/ 1174045 w 2348089"/>
              <a:gd name="connsiteY2" fmla="*/ 824089 h 1625600"/>
              <a:gd name="connsiteX3" fmla="*/ 2348089 w 2348089"/>
              <a:gd name="connsiteY3" fmla="*/ 824089 h 1625600"/>
              <a:gd name="connsiteX4" fmla="*/ 2348089 w 2348089"/>
              <a:gd name="connsiteY4" fmla="*/ 1625600 h 1625600"/>
              <a:gd name="connsiteX5" fmla="*/ 0 w 2348089"/>
              <a:gd name="connsiteY5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089" h="1625600">
                <a:moveTo>
                  <a:pt x="0" y="0"/>
                </a:moveTo>
                <a:lnTo>
                  <a:pt x="1174045" y="0"/>
                </a:lnTo>
                <a:lnTo>
                  <a:pt x="1174045" y="824089"/>
                </a:lnTo>
                <a:lnTo>
                  <a:pt x="2348089" y="824089"/>
                </a:lnTo>
                <a:lnTo>
                  <a:pt x="2348089" y="1625600"/>
                </a:lnTo>
                <a:lnTo>
                  <a:pt x="0" y="1625600"/>
                </a:lnTo>
                <a:close/>
              </a:path>
            </a:pathLst>
          </a:custGeom>
          <a:solidFill>
            <a:srgbClr val="0084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  3</a:t>
            </a:r>
          </a:p>
        </p:txBody>
      </p:sp>
      <p:sp>
        <p:nvSpPr>
          <p:cNvPr id="21" name="4">
            <a:extLst>
              <a:ext uri="{FF2B5EF4-FFF2-40B4-BE49-F238E27FC236}">
                <a16:creationId xmlns:a16="http://schemas.microsoft.com/office/drawing/2014/main" id="{03C8CD30-72F8-2CA1-0045-1BF1C4DCE733}"/>
              </a:ext>
            </a:extLst>
          </p:cNvPr>
          <p:cNvSpPr/>
          <p:nvPr/>
        </p:nvSpPr>
        <p:spPr>
          <a:xfrm>
            <a:off x="4572000" y="2442472"/>
            <a:ext cx="2348089" cy="1625600"/>
          </a:xfrm>
          <a:custGeom>
            <a:avLst/>
            <a:gdLst>
              <a:gd name="connsiteX0" fmla="*/ 1174044 w 2348089"/>
              <a:gd name="connsiteY0" fmla="*/ 0 h 1625600"/>
              <a:gd name="connsiteX1" fmla="*/ 2348089 w 2348089"/>
              <a:gd name="connsiteY1" fmla="*/ 0 h 1625600"/>
              <a:gd name="connsiteX2" fmla="*/ 2348089 w 2348089"/>
              <a:gd name="connsiteY2" fmla="*/ 1625600 h 1625600"/>
              <a:gd name="connsiteX3" fmla="*/ 0 w 2348089"/>
              <a:gd name="connsiteY3" fmla="*/ 1625600 h 1625600"/>
              <a:gd name="connsiteX4" fmla="*/ 0 w 2348089"/>
              <a:gd name="connsiteY4" fmla="*/ 824089 h 1625600"/>
              <a:gd name="connsiteX5" fmla="*/ 1174044 w 2348089"/>
              <a:gd name="connsiteY5" fmla="*/ 824089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089" h="1625600">
                <a:moveTo>
                  <a:pt x="1174044" y="0"/>
                </a:moveTo>
                <a:lnTo>
                  <a:pt x="2348089" y="0"/>
                </a:lnTo>
                <a:lnTo>
                  <a:pt x="2348089" y="1625600"/>
                </a:lnTo>
                <a:lnTo>
                  <a:pt x="0" y="1625600"/>
                </a:lnTo>
                <a:lnTo>
                  <a:pt x="0" y="824089"/>
                </a:lnTo>
                <a:lnTo>
                  <a:pt x="1174044" y="824089"/>
                </a:lnTo>
                <a:close/>
              </a:path>
            </a:pathLst>
          </a:cu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   4</a:t>
            </a:r>
          </a:p>
        </p:txBody>
      </p:sp>
      <p:sp>
        <p:nvSpPr>
          <p:cNvPr id="23" name="5">
            <a:extLst>
              <a:ext uri="{FF2B5EF4-FFF2-40B4-BE49-F238E27FC236}">
                <a16:creationId xmlns:a16="http://schemas.microsoft.com/office/drawing/2014/main" id="{29EBF7D9-5212-E9AA-A32A-EDDD05EDFC25}"/>
              </a:ext>
            </a:extLst>
          </p:cNvPr>
          <p:cNvSpPr/>
          <p:nvPr/>
        </p:nvSpPr>
        <p:spPr>
          <a:xfrm>
            <a:off x="3397956" y="1631242"/>
            <a:ext cx="2348089" cy="164817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3" name="Picture 2" descr="A pixelated gift box with red bows&#10;&#10;Description automatically generated">
            <a:extLst>
              <a:ext uri="{FF2B5EF4-FFF2-40B4-BE49-F238E27FC236}">
                <a16:creationId xmlns:a16="http://schemas.microsoft.com/office/drawing/2014/main" id="{44718C1D-4F39-481B-8FA5-6654B8CDF2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3526" y="841021"/>
            <a:ext cx="1166191" cy="1614310"/>
          </a:xfrm>
          <a:prstGeom prst="rect">
            <a:avLst/>
          </a:prstGeom>
        </p:spPr>
      </p:pic>
      <p:sp>
        <p:nvSpPr>
          <p:cNvPr id="19" name="2">
            <a:extLst>
              <a:ext uri="{FF2B5EF4-FFF2-40B4-BE49-F238E27FC236}">
                <a16:creationId xmlns:a16="http://schemas.microsoft.com/office/drawing/2014/main" id="{BB3701C4-DFC1-728C-352C-7691AB6A4BA1}"/>
              </a:ext>
            </a:extLst>
          </p:cNvPr>
          <p:cNvSpPr/>
          <p:nvPr/>
        </p:nvSpPr>
        <p:spPr>
          <a:xfrm>
            <a:off x="4572001" y="818442"/>
            <a:ext cx="2348089" cy="1625600"/>
          </a:xfrm>
          <a:custGeom>
            <a:avLst/>
            <a:gdLst>
              <a:gd name="connsiteX0" fmla="*/ 0 w 2348089"/>
              <a:gd name="connsiteY0" fmla="*/ 0 h 1625600"/>
              <a:gd name="connsiteX1" fmla="*/ 2348089 w 2348089"/>
              <a:gd name="connsiteY1" fmla="*/ 0 h 1625600"/>
              <a:gd name="connsiteX2" fmla="*/ 2348089 w 2348089"/>
              <a:gd name="connsiteY2" fmla="*/ 1625600 h 1625600"/>
              <a:gd name="connsiteX3" fmla="*/ 1174044 w 2348089"/>
              <a:gd name="connsiteY3" fmla="*/ 1625600 h 1625600"/>
              <a:gd name="connsiteX4" fmla="*/ 1174044 w 2348089"/>
              <a:gd name="connsiteY4" fmla="*/ 801511 h 1625600"/>
              <a:gd name="connsiteX5" fmla="*/ 0 w 2348089"/>
              <a:gd name="connsiteY5" fmla="*/ 801511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8089" h="1625600">
                <a:moveTo>
                  <a:pt x="0" y="0"/>
                </a:moveTo>
                <a:lnTo>
                  <a:pt x="2348089" y="0"/>
                </a:lnTo>
                <a:lnTo>
                  <a:pt x="2348089" y="1625600"/>
                </a:lnTo>
                <a:lnTo>
                  <a:pt x="1174044" y="1625600"/>
                </a:lnTo>
                <a:lnTo>
                  <a:pt x="1174044" y="801511"/>
                </a:lnTo>
                <a:lnTo>
                  <a:pt x="0" y="80151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   2</a:t>
            </a:r>
          </a:p>
        </p:txBody>
      </p:sp>
      <p:pic>
        <p:nvPicPr>
          <p:cNvPr id="4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562EBE-71B0-4F65-B27B-D5D73C0D0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08931" y="2211048"/>
            <a:ext cx="609600" cy="609600"/>
          </a:xfrm>
          <a:prstGeom prst="rect">
            <a:avLst/>
          </a:prstGeom>
        </p:spPr>
      </p:pic>
      <p:sp>
        <p:nvSpPr>
          <p:cNvPr id="5" name="Arrow: Notched Right 4">
            <a:hlinkClick r:id="rId13" action="ppaction://hlinksldjump"/>
            <a:extLst>
              <a:ext uri="{FF2B5EF4-FFF2-40B4-BE49-F238E27FC236}">
                <a16:creationId xmlns:a16="http://schemas.microsoft.com/office/drawing/2014/main" id="{9DB2565A-FCA3-46B3-AEC3-2AB6D3E453AA}"/>
              </a:ext>
            </a:extLst>
          </p:cNvPr>
          <p:cNvSpPr/>
          <p:nvPr/>
        </p:nvSpPr>
        <p:spPr>
          <a:xfrm>
            <a:off x="7821376" y="2211048"/>
            <a:ext cx="1190625" cy="8477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22" grpId="0" animBg="1"/>
      <p:bldP spid="21" grpId="0" animBg="1"/>
      <p:bldP spid="2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AC0270-C62B-4B53-AC7E-E523C6523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44" b="5157"/>
          <a:stretch/>
        </p:blipFill>
        <p:spPr bwMode="auto">
          <a:xfrm>
            <a:off x="3894917" y="1040519"/>
            <a:ext cx="1354165" cy="14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FB329C-F5A3-4A24-A5F1-433175E01178}"/>
              </a:ext>
            </a:extLst>
          </p:cNvPr>
          <p:cNvSpPr/>
          <p:nvPr/>
        </p:nvSpPr>
        <p:spPr>
          <a:xfrm>
            <a:off x="3871839" y="2687284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5" name="Arrow: Notched Right 4">
            <a:hlinkClick r:id="rId4" action="ppaction://hlinksldjump"/>
            <a:extLst>
              <a:ext uri="{FF2B5EF4-FFF2-40B4-BE49-F238E27FC236}">
                <a16:creationId xmlns:a16="http://schemas.microsoft.com/office/drawing/2014/main" id="{E18E1817-99D7-4034-9D60-68CCB36C3DBC}"/>
              </a:ext>
            </a:extLst>
          </p:cNvPr>
          <p:cNvSpPr/>
          <p:nvPr/>
        </p:nvSpPr>
        <p:spPr>
          <a:xfrm flipH="1">
            <a:off x="857250" y="1895475"/>
            <a:ext cx="990600" cy="7224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Notched Right 4">
            <a:hlinkClick r:id="rId3" action="ppaction://hlinksldjump"/>
            <a:extLst>
              <a:ext uri="{FF2B5EF4-FFF2-40B4-BE49-F238E27FC236}">
                <a16:creationId xmlns:a16="http://schemas.microsoft.com/office/drawing/2014/main" id="{E18E1817-99D7-4034-9D60-68CCB36C3DBC}"/>
              </a:ext>
            </a:extLst>
          </p:cNvPr>
          <p:cNvSpPr/>
          <p:nvPr/>
        </p:nvSpPr>
        <p:spPr>
          <a:xfrm flipH="1">
            <a:off x="76200" y="1849261"/>
            <a:ext cx="990600" cy="7224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F663E-DE1E-4A36-B758-8820450E93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1825" y="1197233"/>
            <a:ext cx="1880975" cy="14762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EC9056-D524-4F45-8D65-80B104EF71DB}"/>
              </a:ext>
            </a:extLst>
          </p:cNvPr>
          <p:cNvSpPr/>
          <p:nvPr/>
        </p:nvSpPr>
        <p:spPr>
          <a:xfrm>
            <a:off x="1741681" y="2883049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3FF79-FA03-45B1-90FB-D6EE71F15D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689331" y="1373825"/>
            <a:ext cx="1932158" cy="129967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F28239-EC1B-4E64-ADBA-BB5B59063524}"/>
              </a:ext>
            </a:extLst>
          </p:cNvPr>
          <p:cNvSpPr/>
          <p:nvPr/>
        </p:nvSpPr>
        <p:spPr>
          <a:xfrm>
            <a:off x="4019550" y="2883048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bike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01C673-4A3C-44DA-B6C5-28F8F837E4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26643" y="1071349"/>
            <a:ext cx="1266296" cy="166232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8D102-2951-45DF-9FF8-849B99CD39BE}"/>
              </a:ext>
            </a:extLst>
          </p:cNvPr>
          <p:cNvSpPr/>
          <p:nvPr/>
        </p:nvSpPr>
        <p:spPr>
          <a:xfrm>
            <a:off x="6125026" y="2883047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9778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Notched Right 4">
            <a:hlinkClick r:id="rId3" action="ppaction://hlinksldjump"/>
            <a:extLst>
              <a:ext uri="{FF2B5EF4-FFF2-40B4-BE49-F238E27FC236}">
                <a16:creationId xmlns:a16="http://schemas.microsoft.com/office/drawing/2014/main" id="{E18E1817-99D7-4034-9D60-68CCB36C3DBC}"/>
              </a:ext>
            </a:extLst>
          </p:cNvPr>
          <p:cNvSpPr/>
          <p:nvPr/>
        </p:nvSpPr>
        <p:spPr>
          <a:xfrm flipH="1">
            <a:off x="76200" y="1849261"/>
            <a:ext cx="990600" cy="7224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FE3B35-F5BF-49C7-BCCC-49A4F7CCE3CA}"/>
              </a:ext>
            </a:extLst>
          </p:cNvPr>
          <p:cNvSpPr/>
          <p:nvPr/>
        </p:nvSpPr>
        <p:spPr>
          <a:xfrm>
            <a:off x="1653656" y="162555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car</a:t>
            </a:r>
          </a:p>
        </p:txBody>
      </p:sp>
      <p:pic>
        <p:nvPicPr>
          <p:cNvPr id="12" name="Picture 11" descr="A cartoon of a red car&#10;&#10;Description automatically generated">
            <a:extLst>
              <a:ext uri="{FF2B5EF4-FFF2-40B4-BE49-F238E27FC236}">
                <a16:creationId xmlns:a16="http://schemas.microsoft.com/office/drawing/2014/main" id="{B3C0C0FC-081F-4768-9531-1BA0CA15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520" y="215228"/>
            <a:ext cx="1726261" cy="166232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C699A1-7225-49D4-9544-E9E61F75647D}"/>
              </a:ext>
            </a:extLst>
          </p:cNvPr>
          <p:cNvSpPr/>
          <p:nvPr/>
        </p:nvSpPr>
        <p:spPr>
          <a:xfrm>
            <a:off x="3965156" y="162555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410C91-17A5-4BC2-9725-A8FA3B8BBC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3670257" y="48955"/>
            <a:ext cx="1669553" cy="166232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5033FB-126C-4F31-9177-23B2F6FA6200}"/>
              </a:ext>
            </a:extLst>
          </p:cNvPr>
          <p:cNvSpPr/>
          <p:nvPr/>
        </p:nvSpPr>
        <p:spPr>
          <a:xfrm>
            <a:off x="6340736" y="162555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cup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69FA16-7FCC-4023-B7F3-37D22C9760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76656" y="215229"/>
            <a:ext cx="1669553" cy="138616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37603B7-FC4B-4540-AAF9-AD053657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24" r="9324"/>
          <a:stretch/>
        </p:blipFill>
        <p:spPr bwMode="auto">
          <a:xfrm>
            <a:off x="4932810" y="2210505"/>
            <a:ext cx="1840256" cy="196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2D8EF1A-C2EB-4CDC-A6C9-60DBB9085BE8}"/>
              </a:ext>
            </a:extLst>
          </p:cNvPr>
          <p:cNvSpPr/>
          <p:nvPr/>
        </p:nvSpPr>
        <p:spPr>
          <a:xfrm>
            <a:off x="5183106" y="4203551"/>
            <a:ext cx="1293894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CFC2B8-D665-48C8-BEB4-393DC4E0038F}"/>
              </a:ext>
            </a:extLst>
          </p:cNvPr>
          <p:cNvSpPr/>
          <p:nvPr/>
        </p:nvSpPr>
        <p:spPr>
          <a:xfrm>
            <a:off x="2711175" y="4203552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cake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CEE62E-8B41-480C-83D2-1CAD9CC7AD3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10061" y="2709936"/>
            <a:ext cx="1604351" cy="13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Notched Right 4">
            <a:hlinkClick r:id="rId3" action="ppaction://hlinksldjump"/>
            <a:extLst>
              <a:ext uri="{FF2B5EF4-FFF2-40B4-BE49-F238E27FC236}">
                <a16:creationId xmlns:a16="http://schemas.microsoft.com/office/drawing/2014/main" id="{E18E1817-99D7-4034-9D60-68CCB36C3DBC}"/>
              </a:ext>
            </a:extLst>
          </p:cNvPr>
          <p:cNvSpPr/>
          <p:nvPr/>
        </p:nvSpPr>
        <p:spPr>
          <a:xfrm flipH="1">
            <a:off x="76200" y="1849261"/>
            <a:ext cx="990600" cy="7224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36D1D5-BD8B-4162-9850-B9CEB8B05237}"/>
              </a:ext>
            </a:extLst>
          </p:cNvPr>
          <p:cNvSpPr/>
          <p:nvPr/>
        </p:nvSpPr>
        <p:spPr>
          <a:xfrm>
            <a:off x="1303699" y="290233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dog</a:t>
            </a:r>
          </a:p>
        </p:txBody>
      </p:sp>
      <p:pic>
        <p:nvPicPr>
          <p:cNvPr id="14" name="Picture 2" descr="Cute little dog cartoon isolated on white | Download on Freepik">
            <a:extLst>
              <a:ext uri="{FF2B5EF4-FFF2-40B4-BE49-F238E27FC236}">
                <a16:creationId xmlns:a16="http://schemas.microsoft.com/office/drawing/2014/main" id="{2341A2C7-C00B-487D-BA2A-5DC3AEBCC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7202"/>
          <a:stretch/>
        </p:blipFill>
        <p:spPr bwMode="auto">
          <a:xfrm>
            <a:off x="1066800" y="916357"/>
            <a:ext cx="1544969" cy="184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B61A0B0-0915-45FC-AFE3-36F412526411}"/>
              </a:ext>
            </a:extLst>
          </p:cNvPr>
          <p:cNvSpPr/>
          <p:nvPr/>
        </p:nvSpPr>
        <p:spPr>
          <a:xfrm>
            <a:off x="2992613" y="290233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duck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E46A1687-AF80-4BA3-AD57-50547302D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2072" r="-2072"/>
          <a:stretch/>
        </p:blipFill>
        <p:spPr bwMode="auto">
          <a:xfrm>
            <a:off x="2771596" y="1360249"/>
            <a:ext cx="1698496" cy="12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1E5FA9-4E3D-45CE-ACDC-F14B8C84C489}"/>
              </a:ext>
            </a:extLst>
          </p:cNvPr>
          <p:cNvSpPr/>
          <p:nvPr/>
        </p:nvSpPr>
        <p:spPr>
          <a:xfrm>
            <a:off x="5012247" y="290233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desk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7270E97F-5992-4B37-9659-B94E1DD2B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0976" b="4653"/>
          <a:stretch/>
        </p:blipFill>
        <p:spPr bwMode="auto">
          <a:xfrm>
            <a:off x="4769609" y="1330661"/>
            <a:ext cx="1698496" cy="14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00D042A-9D52-4E23-A92C-08DDED0D9172}"/>
              </a:ext>
            </a:extLst>
          </p:cNvPr>
          <p:cNvSpPr/>
          <p:nvPr/>
        </p:nvSpPr>
        <p:spPr>
          <a:xfrm>
            <a:off x="6707752" y="2902336"/>
            <a:ext cx="120791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door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628A3D3-745F-4B65-88B2-630B8A272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3584" b="9060"/>
          <a:stretch/>
        </p:blipFill>
        <p:spPr bwMode="auto">
          <a:xfrm>
            <a:off x="6468105" y="1112319"/>
            <a:ext cx="1687207" cy="14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4. Read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371EEB6A-034A-468A-BB3E-F98C701EB3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10115</TotalTime>
  <Words>292</Words>
  <Application>Microsoft Office PowerPoint</Application>
  <PresentationFormat>On-screen Show (16:9)</PresentationFormat>
  <Paragraphs>79</Paragraphs>
  <Slides>28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VNI-Hobo</vt:lpstr>
      <vt:lpstr>Comic Sans MS</vt:lpstr>
      <vt:lpstr>Calibri</vt:lpstr>
      <vt:lpstr>Nunito</vt:lpstr>
      <vt:lpstr>Kirang Haerang</vt:lpstr>
      <vt:lpstr>Wigglye</vt:lpstr>
      <vt:lpstr>Calibri Light</vt:lpstr>
      <vt:lpstr>Arial</vt:lpstr>
      <vt:lpstr>Wingdings</vt:lpstr>
      <vt:lpstr>Math Subject for Elementary - 1st Grade: Time by Slidesgo</vt:lpstr>
      <vt:lpstr>Office Theme</vt:lpstr>
      <vt:lpstr>REVIEW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Hiệp Phạm Văn</cp:lastModifiedBy>
  <cp:revision>121</cp:revision>
  <dcterms:modified xsi:type="dcterms:W3CDTF">2025-04-29T07:41:28Z</dcterms:modified>
  <cp:category>9Slide.vn</cp:category>
</cp:coreProperties>
</file>