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321" r:id="rId5"/>
    <p:sldId id="261" r:id="rId6"/>
    <p:sldId id="310" r:id="rId7"/>
    <p:sldId id="311" r:id="rId8"/>
    <p:sldId id="313" r:id="rId9"/>
    <p:sldId id="270" r:id="rId10"/>
    <p:sldId id="314" r:id="rId11"/>
    <p:sldId id="271" r:id="rId12"/>
    <p:sldId id="316" r:id="rId13"/>
    <p:sldId id="308" r:id="rId14"/>
    <p:sldId id="317" r:id="rId15"/>
    <p:sldId id="318" r:id="rId16"/>
    <p:sldId id="319" r:id="rId17"/>
    <p:sldId id="320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21"/>
          </p14:sldIdLst>
        </p14:section>
        <p14:section name="Warm-up" id="{2214F3F4-2845-49C5-9FAC-8A0C77B6FD0B}">
          <p14:sldIdLst>
            <p14:sldId id="261"/>
            <p14:sldId id="310"/>
            <p14:sldId id="311"/>
          </p14:sldIdLst>
        </p14:section>
        <p14:section name="Listen and chant" id="{F0DAE56A-85E4-44F7-9B30-495758122585}">
          <p14:sldIdLst>
            <p14:sldId id="313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6"/>
          </p14:sldIdLst>
        </p14:section>
        <p14:section name="Game" id="{5104B3B2-DA5E-4800-8CAB-CCEEB3812321}">
          <p14:sldIdLst>
            <p14:sldId id="308"/>
          </p14:sldIdLst>
        </p14:section>
        <p14:section name="Wrap up" id="{7699F4D7-882D-441C-8DFE-54C512F945A8}">
          <p14:sldIdLst>
            <p14:sldId id="317"/>
            <p14:sldId id="318"/>
            <p14:sldId id="319"/>
            <p14:sldId id="320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01" autoAdjust="0"/>
    <p:restoredTop sz="61370" autoAdjust="0"/>
  </p:normalViewPr>
  <p:slideViewPr>
    <p:cSldViewPr snapToGrid="0">
      <p:cViewPr varScale="1">
        <p:scale>
          <a:sx n="71" d="100"/>
          <a:sy n="71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mother, mouse, monkey, mango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listen, recognize the words and tick the correct boxes.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trace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 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_other, 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onkey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1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 smtClean="0"/>
              <a:t>Goodbye</a:t>
            </a:r>
          </a:p>
          <a:p>
            <a:endParaRPr lang="en-US" dirty="0" smtClean="0"/>
          </a:p>
          <a:p>
            <a:r>
              <a:rPr lang="en-US" dirty="0" smtClean="0"/>
              <a:t>Time</a:t>
            </a:r>
            <a:r>
              <a:rPr lang="en-US" smtClean="0"/>
              <a:t>: 1 minute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284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18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15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slap the picture on the slide </a:t>
            </a:r>
            <a:r>
              <a:rPr lang="en-US" dirty="0" smtClean="0"/>
              <a:t>when the teacher </a:t>
            </a:r>
            <a:r>
              <a:rPr lang="en-US" dirty="0"/>
              <a:t>says the </a:t>
            </a:r>
            <a:r>
              <a:rPr lang="en-US" dirty="0" smtClean="0"/>
              <a:t>word.</a:t>
            </a:r>
            <a:endParaRPr lang="en-US" dirty="0"/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read the chant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chant lyrics in chorus, then in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along.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2. 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Round </a:t>
            </a:r>
            <a:r>
              <a:rPr lang="en-US" dirty="0"/>
              <a:t>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Repeat </a:t>
            </a:r>
            <a:r>
              <a:rPr lang="en-US" dirty="0"/>
              <a:t>round 3 several times.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tick 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91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Mime game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r>
              <a:rPr lang="en-US" dirty="0"/>
              <a:t>Use the flashcards to play the </a:t>
            </a:r>
            <a:r>
              <a:rPr lang="en-US" dirty="0" smtClean="0"/>
              <a:t>game.</a:t>
            </a:r>
            <a:endParaRPr lang="en-US" dirty="0"/>
          </a:p>
          <a:p>
            <a:r>
              <a:rPr lang="en-US" dirty="0"/>
              <a:t>Have one pupil mime the word for others to guess and </a:t>
            </a:r>
            <a:r>
              <a:rPr lang="en-US" dirty="0" smtClean="0"/>
              <a:t>say.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56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8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0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45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66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910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7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13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07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66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78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09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64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2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953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101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08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57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84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785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268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81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205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62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29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3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089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856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13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147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20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65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09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14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10 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</a:t>
            </a:r>
            <a:r>
              <a:rPr lang="en-US" sz="5000" b="1" dirty="0" smtClean="0">
                <a:solidFill>
                  <a:srgbClr val="FFFFFF"/>
                </a:solidFill>
              </a:rPr>
              <a:t>zoo</a:t>
            </a:r>
            <a:br>
              <a:rPr lang="en-US" sz="5000" b="1" dirty="0" smtClean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/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Lesson </a:t>
            </a:r>
            <a:r>
              <a:rPr lang="en-US" sz="5000" b="1" smtClean="0">
                <a:solidFill>
                  <a:srgbClr val="FFFFFF"/>
                </a:solidFill>
              </a:rPr>
              <a:t>2</a:t>
            </a:r>
            <a:endParaRPr lang="en-US" sz="5000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7" y="450220"/>
            <a:ext cx="5921883" cy="59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39" y="2102405"/>
            <a:ext cx="3755608" cy="3018235"/>
          </a:xfrm>
        </p:spPr>
      </p:pic>
    </p:spTree>
    <p:extLst>
      <p:ext uri="{BB962C8B-B14F-4D97-AF65-F5344CB8AC3E}">
        <p14:creationId xmlns:p14="http://schemas.microsoft.com/office/powerpoint/2010/main" val="4074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15" y="1645921"/>
            <a:ext cx="3507655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25" y="1748373"/>
            <a:ext cx="3164635" cy="36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68" y="1798319"/>
            <a:ext cx="3249149" cy="37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6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D8D4D-B888-894B-BD4A-1770033A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Slap the slide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CFC4010-B92A-6945-9596-32C065974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2046513"/>
            <a:ext cx="5660571" cy="4446361"/>
          </a:xfrm>
        </p:spPr>
      </p:pic>
    </p:spTree>
    <p:extLst>
      <p:ext uri="{BB962C8B-B14F-4D97-AF65-F5344CB8AC3E}">
        <p14:creationId xmlns:p14="http://schemas.microsoft.com/office/powerpoint/2010/main" val="3573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1227C-871E-3249-B307-0755949B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page79image49377680">
            <a:extLst>
              <a:ext uri="{FF2B5EF4-FFF2-40B4-BE49-F238E27FC236}">
                <a16:creationId xmlns:a16="http://schemas.microsoft.com/office/drawing/2014/main" xmlns="" id="{85516837-0EEE-134F-BBE5-48B4CF6F7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72" y="932317"/>
            <a:ext cx="23114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77image49375600">
            <a:extLst>
              <a:ext uri="{FF2B5EF4-FFF2-40B4-BE49-F238E27FC236}">
                <a16:creationId xmlns:a16="http://schemas.microsoft.com/office/drawing/2014/main" xmlns="" id="{21A5CC8B-E4A3-564A-B2A8-0A4B8FB4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160338"/>
            <a:ext cx="2933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75image49377264">
            <a:extLst>
              <a:ext uri="{FF2B5EF4-FFF2-40B4-BE49-F238E27FC236}">
                <a16:creationId xmlns:a16="http://schemas.microsoft.com/office/drawing/2014/main" xmlns="" id="{BACF64C2-60E7-A140-9462-60E4415D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17" y="3425825"/>
            <a:ext cx="2387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73image49377056">
            <a:extLst>
              <a:ext uri="{FF2B5EF4-FFF2-40B4-BE49-F238E27FC236}">
                <a16:creationId xmlns:a16="http://schemas.microsoft.com/office/drawing/2014/main" xmlns="" id="{A07002DF-C7D0-FA49-8B42-241F302A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3873500"/>
            <a:ext cx="4102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xmlns="" id="{7432E11E-988F-405B-B469-66ED44F94F62}"/>
              </a:ext>
            </a:extLst>
          </p:cNvPr>
          <p:cNvSpPr txBox="1">
            <a:spLocks/>
          </p:cNvSpPr>
          <p:nvPr/>
        </p:nvSpPr>
        <p:spPr>
          <a:xfrm>
            <a:off x="419100" y="4801395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/>
              <a:t>Listen and chant</a:t>
            </a:r>
            <a:endParaRPr lang="en-US" sz="6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chant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705" y="1027906"/>
            <a:ext cx="5306165" cy="5182323"/>
          </a:xfrm>
          <a:prstGeom prst="rect">
            <a:avLst/>
          </a:prstGeom>
        </p:spPr>
      </p:pic>
      <p:pic>
        <p:nvPicPr>
          <p:cNvPr id="6" name="Track 056_U19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9427" y="885985"/>
            <a:ext cx="283841" cy="283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449" y="1414271"/>
            <a:ext cx="3686326" cy="49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9897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/>
              <a:t>Listen and tick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1710783"/>
            <a:ext cx="2576186" cy="2571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1656865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264" y="1444646"/>
            <a:ext cx="7304809" cy="4531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974" y="3013363"/>
            <a:ext cx="326289" cy="326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019" y="5482936"/>
            <a:ext cx="326289" cy="326289"/>
          </a:xfrm>
          <a:prstGeom prst="rect">
            <a:avLst/>
          </a:prstGeom>
        </p:spPr>
      </p:pic>
      <p:pic>
        <p:nvPicPr>
          <p:cNvPr id="8" name="Track 0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9290" y="914399"/>
            <a:ext cx="290015" cy="2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0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762352"/>
            <a:ext cx="1681838" cy="1691182"/>
          </a:xfrm>
        </p:spPr>
      </p:pic>
      <p:grpSp>
        <p:nvGrpSpPr>
          <p:cNvPr id="8" name="Group 7"/>
          <p:cNvGrpSpPr/>
          <p:nvPr/>
        </p:nvGrpSpPr>
        <p:grpSpPr>
          <a:xfrm>
            <a:off x="3393910" y="2732453"/>
            <a:ext cx="3476375" cy="1691182"/>
            <a:chOff x="3657600" y="2301070"/>
            <a:chExt cx="5219047" cy="2479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547460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Look</a:t>
            </a:r>
            <a:r>
              <a:rPr lang="en-US" sz="4800" b="1" dirty="0">
                <a:latin typeface=".VnAvant" panose="020B7200000000000000" pitchFamily="34" charset="0"/>
              </a:rPr>
              <a:t>, trace and </a:t>
            </a:r>
            <a:r>
              <a:rPr lang="en-US" sz="4800" b="1" dirty="0" smtClean="0">
                <a:latin typeface=".VnAvant" panose="020B7200000000000000" pitchFamily="34" charset="0"/>
              </a:rPr>
              <a:t>write</a:t>
            </a:r>
            <a:endParaRPr lang="en-US" sz="48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e1_Unit9.2_Duyen" id="{617E34E5-D582-744F-82F3-240B86A1FA31}" vid="{915F2EDE-DEA3-EE4F-9269-92CAE3F471B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432</Words>
  <Application>Microsoft Office PowerPoint</Application>
  <PresentationFormat>Widescreen</PresentationFormat>
  <Paragraphs>109</Paragraphs>
  <Slides>15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Unit 10  At the zoo  Lesson 2</vt:lpstr>
      <vt:lpstr>Warm-up</vt:lpstr>
      <vt:lpstr>Slap the slide</vt:lpstr>
      <vt:lpstr>PowerPoint Presentation</vt:lpstr>
      <vt:lpstr>PowerPoint Presentation</vt:lpstr>
      <vt:lpstr>Listen and chant</vt:lpstr>
      <vt:lpstr>Listen and tick</vt:lpstr>
      <vt:lpstr>Listen and tick</vt:lpstr>
      <vt:lpstr>PowerPoint Presentation</vt:lpstr>
      <vt:lpstr>Game</vt:lpstr>
      <vt:lpstr>Goodbye</vt:lpstr>
      <vt:lpstr>Goodbye</vt:lpstr>
      <vt:lpstr>Goodbye</vt:lpstr>
      <vt:lpstr>Goodbye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33</cp:revision>
  <dcterms:created xsi:type="dcterms:W3CDTF">2020-02-18T15:13:05Z</dcterms:created>
  <dcterms:modified xsi:type="dcterms:W3CDTF">2023-08-01T08:35:21Z</dcterms:modified>
</cp:coreProperties>
</file>