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32" r:id="rId2"/>
    <p:sldId id="261" r:id="rId3"/>
    <p:sldId id="313" r:id="rId4"/>
    <p:sldId id="262" r:id="rId5"/>
    <p:sldId id="317" r:id="rId6"/>
    <p:sldId id="316" r:id="rId7"/>
    <p:sldId id="323" r:id="rId8"/>
    <p:sldId id="324" r:id="rId9"/>
    <p:sldId id="314" r:id="rId10"/>
    <p:sldId id="326" r:id="rId11"/>
    <p:sldId id="331" r:id="rId12"/>
    <p:sldId id="309" r:id="rId13"/>
    <p:sldId id="308" r:id="rId14"/>
    <p:sldId id="333" r:id="rId15"/>
    <p:sldId id="327" r:id="rId16"/>
    <p:sldId id="312" r:id="rId17"/>
    <p:sldId id="328" r:id="rId18"/>
    <p:sldId id="329" r:id="rId19"/>
    <p:sldId id="334" r:id="rId20"/>
    <p:sldId id="335" r:id="rId21"/>
    <p:sldId id="336" r:id="rId22"/>
    <p:sldId id="337" r:id="rId23"/>
    <p:sldId id="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332"/>
          </p14:sldIdLst>
        </p14:section>
        <p14:section name="Warm-up" id="{2214F3F4-2845-49C5-9FAC-8A0C77B6FD0B}">
          <p14:sldIdLst>
            <p14:sldId id="261"/>
          </p14:sldIdLst>
        </p14:section>
        <p14:section name="Listen and chant" id="{F0DAE56A-85E4-44F7-9B30-495758122585}">
          <p14:sldIdLst>
            <p14:sldId id="313"/>
            <p14:sldId id="262"/>
            <p14:sldId id="317"/>
            <p14:sldId id="316"/>
            <p14:sldId id="323"/>
            <p14:sldId id="324"/>
          </p14:sldIdLst>
        </p14:section>
        <p14:section name="Listen and tick" id="{58FEADAA-2791-46DD-8C65-45F39A928C83}">
          <p14:sldIdLst>
            <p14:sldId id="314"/>
            <p14:sldId id="326"/>
          </p14:sldIdLst>
        </p14:section>
        <p14:section name="Look and trace" id="{27C6FD33-92F2-4D3A-AD71-847EEF8B2DE3}">
          <p14:sldIdLst>
            <p14:sldId id="331"/>
            <p14:sldId id="309"/>
          </p14:sldIdLst>
        </p14:section>
        <p14:section name="Game" id="{5104B3B2-DA5E-4800-8CAB-CCEEB3812321}">
          <p14:sldIdLst>
            <p14:sldId id="308"/>
            <p14:sldId id="333"/>
            <p14:sldId id="327"/>
            <p14:sldId id="312"/>
            <p14:sldId id="328"/>
            <p14:sldId id="329"/>
          </p14:sldIdLst>
        </p14:section>
        <p14:section name="Wrap up" id="{7699F4D7-882D-441C-8DFE-54C512F945A8}">
          <p14:sldIdLst>
            <p14:sldId id="334"/>
            <p14:sldId id="335"/>
            <p14:sldId id="336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5" autoAdjust="0"/>
    <p:restoredTop sz="67054" autoAdjust="0"/>
  </p:normalViewPr>
  <p:slideViewPr>
    <p:cSldViewPr snapToGrid="0">
      <p:cViewPr varScale="1">
        <p:scale>
          <a:sx n="78" d="100"/>
          <a:sy n="78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JYCLfzSOQ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Goal:</a:t>
            </a:r>
          </a:p>
          <a:p>
            <a:r>
              <a:rPr lang="en-US" dirty="0" smtClean="0"/>
              <a:t>By the end of the lesson, pupils will be able 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sound of the letter N/n and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nuts, noodles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bananas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trace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N/n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complete the words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S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5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tracing and say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and have pupils do the task.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 smtClean="0"/>
              <a:t>Ask: </a:t>
            </a:r>
            <a:r>
              <a:rPr lang="en-US" i="1" dirty="0" smtClean="0"/>
              <a:t>Today we are learning letter …? </a:t>
            </a:r>
            <a:r>
              <a:rPr lang="en-US" dirty="0" smtClean="0"/>
              <a:t>-&gt; 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What is the sound of letter N ? -&gt; /n/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Introduce upper case N ( or big N), have pupils repeat </a:t>
            </a:r>
            <a:r>
              <a:rPr lang="en-US" i="1" dirty="0" smtClean="0"/>
              <a:t>/n/ </a:t>
            </a:r>
            <a:r>
              <a:rPr lang="en-US" dirty="0" smtClean="0"/>
              <a:t>3 times.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Introduce lowercase n ( or little n) have pupils repeat </a:t>
            </a:r>
            <a:r>
              <a:rPr lang="en-US" i="1" dirty="0" smtClean="0"/>
              <a:t>/n/ </a:t>
            </a:r>
            <a:r>
              <a:rPr lang="en-US" dirty="0" smtClean="0"/>
              <a:t>3 times,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Do you know how to write letter n? Let’s watch a video.</a:t>
            </a:r>
          </a:p>
          <a:p>
            <a:pPr marL="0" indent="0">
              <a:buFontTx/>
              <a:buNone/>
            </a:pPr>
            <a:r>
              <a:rPr lang="en-US" dirty="0" smtClean="0">
                <a:hlinkClick r:id="rId3"/>
              </a:rPr>
              <a:t>https://www.youtube.com/watch?v=wJYCLfzSOQE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Teacher acts as models, writes the letter in the air.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pupils open the book and trace.</a:t>
            </a:r>
          </a:p>
          <a:p>
            <a:endParaRPr lang="en-US" dirty="0" smtClean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39D6-EA8B-4315-8F7D-9436E0FEF5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3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7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and chant.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 smtClean="0"/>
          </a:p>
          <a:p>
            <a:r>
              <a:rPr lang="en-US" dirty="0" smtClean="0"/>
              <a:t>Game</a:t>
            </a:r>
            <a:r>
              <a:rPr lang="en-US" dirty="0"/>
              <a:t>: What’s missing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picture to </a:t>
            </a:r>
            <a:r>
              <a:rPr lang="en-US" dirty="0" smtClean="0"/>
              <a:t>pupils.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2</a:t>
            </a:r>
            <a:r>
              <a:rPr lang="en-US" baseline="30000" dirty="0"/>
              <a:t>nd</a:t>
            </a:r>
            <a:r>
              <a:rPr lang="en-US" dirty="0"/>
              <a:t> time showing, there’s something missed in the </a:t>
            </a:r>
            <a:r>
              <a:rPr lang="en-US" dirty="0" smtClean="0"/>
              <a:t>picture.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fastest pupil who can find out what missing picture is get points for their team.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737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2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79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68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01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0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  <a:endParaRPr lang="vi-V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Play: S</a:t>
            </a:r>
            <a:r>
              <a:rPr lang="vi-VN" baseline="0" dirty="0" smtClean="0"/>
              <a:t>lap </a:t>
            </a:r>
            <a:r>
              <a:rPr lang="vi-VN" baseline="0" dirty="0"/>
              <a:t>the board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Use the flashcards of previous lessons to play.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Have pupils say the words aloud at the end of the </a:t>
            </a:r>
            <a:r>
              <a:rPr lang="en-US" baseline="0" dirty="0" smtClean="0"/>
              <a:t>game.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417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4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1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chant is divided into 3 steps.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b="1" dirty="0"/>
              <a:t>Step 1</a:t>
            </a:r>
          </a:p>
          <a:p>
            <a:pPr marL="0" indent="0">
              <a:buNone/>
            </a:pPr>
            <a:r>
              <a:rPr lang="en-US" b="1" dirty="0" smtClean="0"/>
              <a:t>Goal: </a:t>
            </a:r>
            <a:r>
              <a:rPr lang="vi-VN" dirty="0" smtClean="0"/>
              <a:t>Lead</a:t>
            </a:r>
            <a:r>
              <a:rPr lang="vi-VN" baseline="0" dirty="0" smtClean="0"/>
              <a:t> </a:t>
            </a:r>
            <a:r>
              <a:rPr lang="vi-VN" baseline="0" dirty="0"/>
              <a:t>in</a:t>
            </a:r>
            <a:r>
              <a:rPr lang="en-SG" baseline="0" dirty="0"/>
              <a:t> and understand the lyrics</a:t>
            </a:r>
          </a:p>
          <a:p>
            <a:pPr marL="0" indent="0">
              <a:buNone/>
            </a:pPr>
            <a:r>
              <a:rPr lang="en-SG" b="1" baseline="0" dirty="0" smtClean="0"/>
              <a:t>Time</a:t>
            </a:r>
            <a:r>
              <a:rPr lang="en-SG" baseline="0" dirty="0" smtClean="0"/>
              <a:t>: 3 </a:t>
            </a:r>
            <a:r>
              <a:rPr lang="en-SG" baseline="0" dirty="0"/>
              <a:t>mins</a:t>
            </a:r>
          </a:p>
          <a:p>
            <a:pPr marL="0" indent="0">
              <a:buNone/>
            </a:pPr>
            <a:endParaRPr lang="en-SG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baseline="0" dirty="0"/>
              <a:t>Ask pupils: </a:t>
            </a:r>
            <a:endParaRPr lang="vi-VN" baseline="0" dirty="0"/>
          </a:p>
          <a:p>
            <a:pPr marL="171450" indent="-171450">
              <a:buFontTx/>
              <a:buChar char="-"/>
            </a:pPr>
            <a:r>
              <a:rPr lang="vi-VN" i="1" baseline="0" dirty="0"/>
              <a:t>Wh</a:t>
            </a:r>
            <a:r>
              <a:rPr lang="en-SG" i="1" baseline="0" dirty="0"/>
              <a:t>o are they? – Nam and </a:t>
            </a:r>
            <a:r>
              <a:rPr lang="en-SG" i="1" baseline="0" dirty="0" smtClean="0"/>
              <a:t>Nick.</a:t>
            </a:r>
            <a:endParaRPr lang="en-SG" i="1" baseline="0" dirty="0"/>
          </a:p>
          <a:p>
            <a:pPr marL="171450" indent="-171450">
              <a:buFontTx/>
              <a:buChar char="-"/>
            </a:pPr>
            <a:r>
              <a:rPr lang="en-SG" i="1" baseline="0" dirty="0" err="1"/>
              <a:t>Wh</a:t>
            </a:r>
            <a:r>
              <a:rPr lang="vi-VN" i="1" baseline="0" dirty="0"/>
              <a:t>ere are they?</a:t>
            </a:r>
            <a:r>
              <a:rPr lang="en-SG" i="1" baseline="0" dirty="0"/>
              <a:t> – In the school canteen.</a:t>
            </a:r>
            <a:r>
              <a:rPr lang="vi-VN" i="1" baseline="0" dirty="0"/>
              <a:t>   </a:t>
            </a:r>
          </a:p>
          <a:p>
            <a:pPr marL="171450" indent="-171450">
              <a:buFontTx/>
              <a:buChar char="-"/>
            </a:pPr>
            <a:r>
              <a:rPr lang="vi-VN" i="1" baseline="0" dirty="0"/>
              <a:t>What are they doing? </a:t>
            </a:r>
            <a:r>
              <a:rPr lang="en-SG" i="1" baseline="0" dirty="0"/>
              <a:t>Nam’s having nuts; Nick’s having </a:t>
            </a:r>
            <a:r>
              <a:rPr lang="en-SG" i="1" baseline="0" dirty="0" smtClean="0"/>
              <a:t>noodle.</a:t>
            </a:r>
            <a:endParaRPr lang="en-SG" i="1" baseline="0" dirty="0"/>
          </a:p>
          <a:p>
            <a:r>
              <a:rPr lang="en-SG" i="0" baseline="0" dirty="0"/>
              <a:t>(Vietnamese when needed)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people read the lyrics in chorus, in group or groups take turn to read the sentences of the </a:t>
            </a:r>
            <a:r>
              <a:rPr lang="en-US" i="0" dirty="0" smtClean="0"/>
              <a:t>lyrics.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9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listen,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2 times,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2 times more, have pupils listen, clap and chant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group of pupils say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  <a:r>
              <a:rPr lang="en-US" dirty="0"/>
              <a:t> (optional)</a:t>
            </a:r>
          </a:p>
          <a:p>
            <a:r>
              <a:rPr lang="en-US" b="1" dirty="0"/>
              <a:t>Goal:</a:t>
            </a:r>
            <a:r>
              <a:rPr lang="en-US" dirty="0"/>
              <a:t> Pupils are able to make a new chant lyrics</a:t>
            </a:r>
          </a:p>
          <a:p>
            <a:r>
              <a:rPr lang="en-US" b="1" dirty="0"/>
              <a:t>Time:</a:t>
            </a:r>
            <a:r>
              <a:rPr lang="en-US" dirty="0"/>
              <a:t> 3 mins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people work in </a:t>
            </a:r>
            <a:r>
              <a:rPr lang="en-US" dirty="0" smtClean="0"/>
              <a:t>groups </a:t>
            </a:r>
            <a:r>
              <a:rPr lang="en-US" dirty="0"/>
              <a:t>to replace 1 to 2 words of the </a:t>
            </a:r>
            <a:r>
              <a:rPr lang="en-US" dirty="0" smtClean="0"/>
              <a:t>chant.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    (</a:t>
            </a:r>
            <a:r>
              <a:rPr lang="en-US" dirty="0"/>
              <a:t>Ex: Nam’s having </a:t>
            </a:r>
            <a:r>
              <a:rPr lang="en-US" b="1" dirty="0"/>
              <a:t>moon</a:t>
            </a:r>
            <a:r>
              <a:rPr lang="en-US" b="0" dirty="0"/>
              <a:t> – crazy and fun word is accepted</a:t>
            </a:r>
            <a:r>
              <a:rPr lang="en-US" b="0" dirty="0" smtClean="0"/>
              <a:t>).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Have pupils read their group’s new chant in front of the </a:t>
            </a:r>
            <a:r>
              <a:rPr lang="en-US" b="0" dirty="0" smtClean="0"/>
              <a:t>class.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Have pupils vote for the funniest </a:t>
            </a:r>
            <a:r>
              <a:rPr lang="en-US" b="0" dirty="0" smtClean="0"/>
              <a:t>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19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tick  </a:t>
            </a:r>
            <a:r>
              <a:rPr lang="en-US" dirty="0"/>
              <a:t>is divided into 2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TPR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demonstrate the example.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say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again and have pupils repeat then give correct answer.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Unit 13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 smtClean="0">
                <a:solidFill>
                  <a:srgbClr val="FFFFFF"/>
                </a:solidFill>
              </a:rPr>
              <a:t>In </a:t>
            </a:r>
            <a:r>
              <a:rPr lang="en-US" sz="4000" b="1" dirty="0">
                <a:solidFill>
                  <a:srgbClr val="FFFFFF"/>
                </a:solidFill>
              </a:rPr>
              <a:t>the school </a:t>
            </a:r>
            <a:r>
              <a:rPr lang="en-US" sz="4000" b="1" dirty="0" smtClean="0">
                <a:solidFill>
                  <a:srgbClr val="FFFFFF"/>
                </a:solidFill>
              </a:rPr>
              <a:t>canteen</a:t>
            </a:r>
            <a:br>
              <a:rPr lang="en-US" sz="4000" b="1" dirty="0" smtClean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/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 smtClean="0">
                <a:solidFill>
                  <a:srgbClr val="FFFFFF"/>
                </a:solidFill>
              </a:rPr>
              <a:t>Lesson 2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" y="1104452"/>
            <a:ext cx="7159188" cy="48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2847983"/>
            <a:ext cx="406400" cy="406400"/>
          </a:xfrm>
          <a:prstGeom prst="rect">
            <a:avLst/>
          </a:prstGeom>
        </p:spPr>
      </p:pic>
      <p:pic>
        <p:nvPicPr>
          <p:cNvPr id="7" name="Track 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545" y="900753"/>
            <a:ext cx="263951" cy="263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767" y="1588464"/>
            <a:ext cx="8512319" cy="4958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3254383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59862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2720741"/>
            <a:ext cx="1681838" cy="1691182"/>
          </a:xfrm>
        </p:spPr>
      </p:pic>
      <p:grpSp>
        <p:nvGrpSpPr>
          <p:cNvPr id="11" name="Group 10"/>
          <p:cNvGrpSpPr/>
          <p:nvPr/>
        </p:nvGrpSpPr>
        <p:grpSpPr>
          <a:xfrm>
            <a:off x="3393910" y="2690842"/>
            <a:ext cx="3476375" cy="1691182"/>
            <a:chOff x="3657600" y="2301070"/>
            <a:chExt cx="5219047" cy="24798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505849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.VnAvant" panose="020B7200000000000000" pitchFamily="34" charset="0"/>
              </a:rPr>
              <a:t>Look</a:t>
            </a:r>
            <a:r>
              <a:rPr lang="en-US" sz="4800" b="1" dirty="0">
                <a:latin typeface=".VnAvant" panose="020B7200000000000000" pitchFamily="34" charset="0"/>
              </a:rPr>
              <a:t>, trace and </a:t>
            </a:r>
            <a:r>
              <a:rPr lang="en-US" sz="4800" b="1" dirty="0" smtClean="0">
                <a:latin typeface=".VnAvant" panose="020B7200000000000000" pitchFamily="34" charset="0"/>
              </a:rPr>
              <a:t>write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</a:t>
            </a:r>
            <a:r>
              <a:rPr lang="en-US" dirty="0" smtClean="0"/>
              <a:t>trace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6646C5-B4C7-4C15-966F-86DC26C07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file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khoa </a:t>
            </a:r>
            <a:r>
              <a:rPr lang="en-US" dirty="0" err="1"/>
              <a:t>để</a:t>
            </a:r>
            <a:r>
              <a:rPr lang="en-US" dirty="0"/>
              <a:t> add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1825625"/>
            <a:ext cx="11523260" cy="36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Game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xmlns="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2CFF5F-538E-40CF-9717-84C359F496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6801" y="1782690"/>
            <a:ext cx="2620290" cy="2958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xmlns="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66" y="2270858"/>
            <a:ext cx="3442627" cy="22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65 -0.25232 C -0.33633 -0.42361 -0.20782 -0.46991 -0.11862 -0.35486 C -0.02865 -0.23866 -0.01368 -0.00672 -0.0836 0.16435 C -0.15391 0.33564 -0.28295 0.38032 -0.37214 0.26551 C -0.45951 0.14884 -0.47605 -0.08149 -0.40665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xmlns="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66" y="5075311"/>
            <a:ext cx="2275675" cy="1749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26" y="2260622"/>
            <a:ext cx="2953306" cy="22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-0.10117 0.0838 -0.22604 -0.00972 -0.27838 -0.20926 C -0.33073 -0.40879 -0.29088 -0.63912 -0.18958 -0.72314 C -0.08815 -0.80717 0.03646 -0.71319 0.0888 -0.51389 C 0.14115 -0.31412 0.10157 -0.08426 -2.5E-6 -3.33333E-6 Z " pathEditMode="relative" rAng="9300000" ptsTypes="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361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xmlns="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9C0BEB-3BE8-4396-9458-432705F0D4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7607" y="1969604"/>
            <a:ext cx="2453477" cy="291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xmlns="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09237B-5226-427D-9BAF-27393D1521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1502" y="2137873"/>
            <a:ext cx="2734967" cy="2582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12" y="893929"/>
            <a:ext cx="40862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562280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73" y="2242158"/>
            <a:ext cx="3113480" cy="2980653"/>
          </a:xfrm>
        </p:spPr>
      </p:pic>
    </p:spTree>
    <p:extLst>
      <p:ext uri="{BB962C8B-B14F-4D97-AF65-F5344CB8AC3E}">
        <p14:creationId xmlns:p14="http://schemas.microsoft.com/office/powerpoint/2010/main" val="8341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88" y="2163386"/>
            <a:ext cx="3717110" cy="28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2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45" y="2555310"/>
            <a:ext cx="3624196" cy="21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9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7432E11E-988F-405B-B469-66ED44F9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801395"/>
            <a:ext cx="11353800" cy="132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Listen and chant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87652" y="1725400"/>
            <a:ext cx="5423509" cy="2600329"/>
            <a:chOff x="3457184" y="1635495"/>
            <a:chExt cx="5423509" cy="260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080E15-68A5-4392-9CF0-47968C172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0" t="17611" r="21822" b="9584"/>
          <a:stretch/>
        </p:blipFill>
        <p:spPr>
          <a:xfrm>
            <a:off x="1144290" y="14866"/>
            <a:ext cx="9903419" cy="68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F38CA5-28AE-40BE-99D6-7B80F4B29A3B}"/>
              </a:ext>
            </a:extLst>
          </p:cNvPr>
          <p:cNvSpPr txBox="1"/>
          <p:nvPr/>
        </p:nvSpPr>
        <p:spPr>
          <a:xfrm>
            <a:off x="2758575" y="5372076"/>
            <a:ext cx="856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.VnAvant" panose="020B7200000000000000" pitchFamily="34" charset="0"/>
              </a:rPr>
              <a:t>Nam’s having </a:t>
            </a:r>
            <a:r>
              <a:rPr lang="en-US" sz="7200" dirty="0" smtClean="0">
                <a:latin typeface=".VnAvant" panose="020B7200000000000000" pitchFamily="34" charset="0"/>
              </a:rPr>
              <a:t>nuts.</a:t>
            </a:r>
            <a:endParaRPr lang="en-US" sz="7200" dirty="0">
              <a:latin typeface=".VnAvant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60826" y="222798"/>
            <a:ext cx="7189964" cy="4747509"/>
            <a:chOff x="3360826" y="222798"/>
            <a:chExt cx="7189964" cy="4747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4013992-B4F1-4A92-BD4B-BAA701EA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30168" y="1527849"/>
              <a:ext cx="2920622" cy="27575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D240E18-8B22-44D3-B137-EA189DCAF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731" t="22550" r="54231" b="29905"/>
            <a:stretch/>
          </p:blipFill>
          <p:spPr>
            <a:xfrm>
              <a:off x="3360826" y="222798"/>
              <a:ext cx="4269342" cy="4747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7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4F75B5-8EAE-494C-921E-EE9BC31B4814}"/>
              </a:ext>
            </a:extLst>
          </p:cNvPr>
          <p:cNvSpPr txBox="1"/>
          <p:nvPr/>
        </p:nvSpPr>
        <p:spPr>
          <a:xfrm>
            <a:off x="1806557" y="4677633"/>
            <a:ext cx="92464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Nick’s having </a:t>
            </a:r>
            <a:r>
              <a:rPr lang="en-US" sz="6600" dirty="0" smtClean="0">
                <a:latin typeface=".VnAvant" panose="020B7200000000000000" pitchFamily="34" charset="0"/>
              </a:rPr>
              <a:t>noodles.</a:t>
            </a:r>
            <a:endParaRPr lang="en-US" sz="6600" dirty="0"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61" y="-277022"/>
            <a:ext cx="4086225" cy="508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14" y="1364776"/>
            <a:ext cx="3593247" cy="27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</a:t>
            </a:r>
            <a:r>
              <a:rPr lang="en-US" dirty="0" smtClean="0"/>
              <a:t>chant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1" y="1536192"/>
            <a:ext cx="11237153" cy="4632731"/>
          </a:xfrm>
        </p:spPr>
      </p:pic>
      <p:pic>
        <p:nvPicPr>
          <p:cNvPr id="6" name="Track 075_U13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0299" y="830627"/>
            <a:ext cx="403840" cy="4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32" y="228059"/>
            <a:ext cx="8608523" cy="67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6D908-561F-4A67-8570-9E21D10A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dirty="0"/>
              <a:t>Listen and tick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21616" y="2367159"/>
            <a:ext cx="5548767" cy="2625333"/>
            <a:chOff x="3519814" y="2155629"/>
            <a:chExt cx="5548767" cy="2625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677</Words>
  <Application>Microsoft Office PowerPoint</Application>
  <PresentationFormat>Widescreen</PresentationFormat>
  <Paragraphs>135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Office Theme</vt:lpstr>
      <vt:lpstr>Unit 13 In the school canteen  Lesson 2</vt:lpstr>
      <vt:lpstr> Slap the board</vt:lpstr>
      <vt:lpstr>Listen and chant</vt:lpstr>
      <vt:lpstr>PowerPoint Presentation</vt:lpstr>
      <vt:lpstr>PowerPoint Presentation</vt:lpstr>
      <vt:lpstr>PowerPoint Presentation</vt:lpstr>
      <vt:lpstr>Listen and chant</vt:lpstr>
      <vt:lpstr>PowerPoint Presentation</vt:lpstr>
      <vt:lpstr>Listen and tick</vt:lpstr>
      <vt:lpstr>Listen and tick</vt:lpstr>
      <vt:lpstr>PowerPoint Presentation</vt:lpstr>
      <vt:lpstr>Look and trace 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Admin</cp:lastModifiedBy>
  <cp:revision>36</cp:revision>
  <dcterms:created xsi:type="dcterms:W3CDTF">2020-02-18T08:15:26Z</dcterms:created>
  <dcterms:modified xsi:type="dcterms:W3CDTF">2023-08-01T08:40:49Z</dcterms:modified>
</cp:coreProperties>
</file>