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6" r:id="rId2"/>
    <p:sldId id="325" r:id="rId3"/>
    <p:sldId id="359" r:id="rId4"/>
    <p:sldId id="314" r:id="rId5"/>
    <p:sldId id="316" r:id="rId6"/>
    <p:sldId id="317" r:id="rId7"/>
    <p:sldId id="318" r:id="rId8"/>
    <p:sldId id="319" r:id="rId9"/>
    <p:sldId id="320" r:id="rId10"/>
    <p:sldId id="321" r:id="rId11"/>
    <p:sldId id="334" r:id="rId12"/>
    <p:sldId id="335" r:id="rId13"/>
    <p:sldId id="336" r:id="rId14"/>
    <p:sldId id="337" r:id="rId15"/>
    <p:sldId id="338" r:id="rId16"/>
    <p:sldId id="339" r:id="rId17"/>
    <p:sldId id="324" r:id="rId18"/>
    <p:sldId id="3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194" autoAdjust="0"/>
    <p:restoredTop sz="84238" autoAdjust="0"/>
  </p:normalViewPr>
  <p:slideViewPr>
    <p:cSldViewPr snapToGrid="0">
      <p:cViewPr varScale="1">
        <p:scale>
          <a:sx n="65" d="100"/>
          <a:sy n="65" d="100"/>
        </p:scale>
        <p:origin x="19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 to 2 steps.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to the structure </a:t>
            </a:r>
            <a:r>
              <a:rPr lang="en-US" i="1" dirty="0"/>
              <a:t>He’s having…/She’s having….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understand the meaning.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the use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HE/SHE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minutes.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structure and have pupils listen and repeat.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1.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Call 1 boy and 1 girl to the front to introduce He/ She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girl and say SHE and have pupils repeat the word 3 times.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the word HE.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of pointing to make the class more fun.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2. Introduce the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whispers to the boy a sentence, the boy does the TPR action.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Teacher asks : </a:t>
            </a:r>
            <a:r>
              <a:rPr lang="en-US" i="1" dirty="0"/>
              <a:t>What is he having?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Say: </a:t>
            </a:r>
            <a:r>
              <a:rPr lang="en-US" i="1" dirty="0"/>
              <a:t>He’s having noodles. </a:t>
            </a:r>
            <a:r>
              <a:rPr lang="en-US" i="0" dirty="0"/>
              <a:t>Have pupils repeat the sentence.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Do the same with the girl.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and repeat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She’s having/ He’s having….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minutes.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open the book, listen and repeat in chorus, groups then individuals.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is divided into 2 steps.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Pupils will be able to say the sentence with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She’s/He’s having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 open the book, activity 7, page 59.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first picture and say: </a:t>
            </a:r>
            <a:r>
              <a:rPr lang="en-US" i="1" dirty="0"/>
              <a:t>He’s having nut.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Have pupils repeat the sentences.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Have people work in pairs, point and say.</a:t>
            </a:r>
          </a:p>
          <a:p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6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kỳ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link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</a:t>
            </a:r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r>
              <a:rPr lang="en-US" dirty="0" err="1"/>
              <a:t>Muốn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</a:t>
            </a:r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slide </a:t>
            </a:r>
            <a:r>
              <a:rPr lang="en-US" dirty="0" err="1"/>
              <a:t>powerpoint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9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6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60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4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sing </a:t>
            </a:r>
            <a:r>
              <a:rPr lang="en-US" dirty="0"/>
              <a:t>is divided into 3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read the song lyrics.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the song lyrics in chorus then in groups.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long the song with TPR.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sing a long the song in chorus then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groups create their own TPR for the song then present.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Finish the song with the TRP for High five and fist bump.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0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slide" Target="slide4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slide" Target="slide4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8.xml"/><Relationship Id="rId18" Type="http://schemas.openxmlformats.org/officeDocument/2006/relationships/slide" Target="slide10.xml"/><Relationship Id="rId26" Type="http://schemas.openxmlformats.org/officeDocument/2006/relationships/image" Target="../media/image14.png"/><Relationship Id="rId3" Type="http://schemas.openxmlformats.org/officeDocument/2006/relationships/control" Target="../activeX/activeX3.xml"/><Relationship Id="rId21" Type="http://schemas.openxmlformats.org/officeDocument/2006/relationships/image" Target="../media/image12.png"/><Relationship Id="rId7" Type="http://schemas.openxmlformats.org/officeDocument/2006/relationships/slide" Target="slide5.xml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5" Type="http://schemas.openxmlformats.org/officeDocument/2006/relationships/slide" Target="slide13.xml"/><Relationship Id="rId33" Type="http://schemas.openxmlformats.org/officeDocument/2006/relationships/image" Target="../media/image18.wmf"/><Relationship Id="rId2" Type="http://schemas.openxmlformats.org/officeDocument/2006/relationships/control" Target="../activeX/activeX2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29" Type="http://schemas.openxmlformats.org/officeDocument/2006/relationships/slide" Target="slide15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4.xml"/><Relationship Id="rId11" Type="http://schemas.openxmlformats.org/officeDocument/2006/relationships/slide" Target="slide7.xml"/><Relationship Id="rId24" Type="http://schemas.openxmlformats.org/officeDocument/2006/relationships/image" Target="../media/image13.wmf"/><Relationship Id="rId32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wmf"/><Relationship Id="rId23" Type="http://schemas.openxmlformats.org/officeDocument/2006/relationships/oleObject" Target="../embeddings/oleObject2.bin"/><Relationship Id="rId28" Type="http://schemas.openxmlformats.org/officeDocument/2006/relationships/image" Target="../media/image15.pn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31" Type="http://schemas.openxmlformats.org/officeDocument/2006/relationships/slide" Target="slide16.xml"/><Relationship Id="rId4" Type="http://schemas.openxmlformats.org/officeDocument/2006/relationships/control" Target="../activeX/activeX4.xml"/><Relationship Id="rId9" Type="http://schemas.openxmlformats.org/officeDocument/2006/relationships/slide" Target="slide6.xml"/><Relationship Id="rId14" Type="http://schemas.openxmlformats.org/officeDocument/2006/relationships/oleObject" Target="../embeddings/oleObject1.bin"/><Relationship Id="rId22" Type="http://schemas.openxmlformats.org/officeDocument/2006/relationships/slide" Target="slide12.xml"/><Relationship Id="rId27" Type="http://schemas.openxmlformats.org/officeDocument/2006/relationships/slide" Target="slide14.xml"/><Relationship Id="rId30" Type="http://schemas.openxmlformats.org/officeDocument/2006/relationships/image" Target="../media/image16.png"/><Relationship Id="rId8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D0B05F-C57E-40E5-9EAA-2FA92254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520680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7A465B-6667-4FD4-AA8F-F394C2D3C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AF9581-3CC8-4E19-BB29-4FBCB0F3E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B13D0-916A-4B34-AD9F-C5691567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79" y="1357959"/>
            <a:ext cx="1990262" cy="19865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21" y="3505521"/>
            <a:ext cx="1997090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43DDDD3C-21C7-4AE4-BFB1-020BC66C9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C754E384-F643-45DF-9FFE-867CF664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229348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ết quả hình ảnh cho girl eating apples gif">
            <a:extLst>
              <a:ext uri="{FF2B5EF4-FFF2-40B4-BE49-F238E27FC236}">
                <a16:creationId xmlns:a16="http://schemas.microsoft.com/office/drawing/2014/main" id="{1F438AE8-502D-4E23-B0D1-E4F1298DC6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44" y="540149"/>
            <a:ext cx="5663584" cy="313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C689EBA6-8242-472E-B51F-F88BFF513A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90709-4F67-45D3-802A-4D9892A2D6A6}"/>
              </a:ext>
            </a:extLst>
          </p:cNvPr>
          <p:cNvSpPr txBox="1"/>
          <p:nvPr/>
        </p:nvSpPr>
        <p:spPr>
          <a:xfrm>
            <a:off x="1804394" y="4143943"/>
            <a:ext cx="96007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an apple.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00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ết quả hình ảnh cho giftbox gif">
            <a:extLst>
              <a:ext uri="{FF2B5EF4-FFF2-40B4-BE49-F238E27FC236}">
                <a16:creationId xmlns:a16="http://schemas.microsoft.com/office/drawing/2014/main" id="{9EC30351-E313-4845-AFAA-C546649ED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7" y="214891"/>
            <a:ext cx="2434891" cy="2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girl eating fish fried gif">
            <a:extLst>
              <a:ext uri="{FF2B5EF4-FFF2-40B4-BE49-F238E27FC236}">
                <a16:creationId xmlns:a16="http://schemas.microsoft.com/office/drawing/2014/main" id="{C5940742-9E68-4391-968D-79A1C5018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68" y="485409"/>
            <a:ext cx="5227818" cy="294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0335650A-75D8-46A2-8A70-F3210A9B95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49A22-F141-4BF3-86BD-F9A8B4355B9C}"/>
              </a:ext>
            </a:extLst>
          </p:cNvPr>
          <p:cNvSpPr txBox="1"/>
          <p:nvPr/>
        </p:nvSpPr>
        <p:spPr>
          <a:xfrm>
            <a:off x="569111" y="3938396"/>
            <a:ext cx="11479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fish and chips.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9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B64ADDE-0B46-400F-B7CF-941642F8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47" y="134765"/>
            <a:ext cx="5514975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89807B4E-1AEF-4053-8F76-C25377A295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" y="1478002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6C9EB2EE-5E96-4765-B196-2D50B4814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6" y="32926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123D6261-A5E2-4692-AA00-19BC7F352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45" y="248160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ết quả hình ảnh cho star gif">
            <a:extLst>
              <a:ext uri="{FF2B5EF4-FFF2-40B4-BE49-F238E27FC236}">
                <a16:creationId xmlns:a16="http://schemas.microsoft.com/office/drawing/2014/main" id="{31CA84EA-26A0-43E8-8BE9-F13C11D699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27" y="119471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563F3488-C0B4-4497-9360-861F8F931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30A5F-142E-464F-8943-B30419B46205}"/>
              </a:ext>
            </a:extLst>
          </p:cNvPr>
          <p:cNvSpPr txBox="1"/>
          <p:nvPr/>
        </p:nvSpPr>
        <p:spPr>
          <a:xfrm>
            <a:off x="1590704" y="4993415"/>
            <a:ext cx="91406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noodles.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8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DDF1D29A-FC68-48BE-8B26-0ADF55884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" y="1170706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F36993D9-3908-4FC4-A437-7C9E58E30C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26" y="17686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star gif">
            <a:extLst>
              <a:ext uri="{FF2B5EF4-FFF2-40B4-BE49-F238E27FC236}">
                <a16:creationId xmlns:a16="http://schemas.microsoft.com/office/drawing/2014/main" id="{EE91F628-CD75-4EB4-BFB4-9ED874234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02" y="244588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star gif">
            <a:extLst>
              <a:ext uri="{FF2B5EF4-FFF2-40B4-BE49-F238E27FC236}">
                <a16:creationId xmlns:a16="http://schemas.microsoft.com/office/drawing/2014/main" id="{089A6BD5-37B6-4D82-A841-D881A1FBA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78" y="2119524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star gif">
            <a:extLst>
              <a:ext uri="{FF2B5EF4-FFF2-40B4-BE49-F238E27FC236}">
                <a16:creationId xmlns:a16="http://schemas.microsoft.com/office/drawing/2014/main" id="{B80E37FD-6F9E-489A-916C-4A1B1CAF8B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41" y="81004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ết quả hình ảnh cho girl eating fish fried gif">
            <a:extLst>
              <a:ext uri="{FF2B5EF4-FFF2-40B4-BE49-F238E27FC236}">
                <a16:creationId xmlns:a16="http://schemas.microsoft.com/office/drawing/2014/main" id="{70973CA3-1083-4E6E-BD10-E923558940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76" y="244226"/>
            <a:ext cx="6676998" cy="37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28A54BF4-4505-4501-918E-168D405A04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840491-98B4-4974-84A4-ACBB10A0F35B}"/>
              </a:ext>
            </a:extLst>
          </p:cNvPr>
          <p:cNvSpPr txBox="1"/>
          <p:nvPr/>
        </p:nvSpPr>
        <p:spPr>
          <a:xfrm>
            <a:off x="3032156" y="4380038"/>
            <a:ext cx="88024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a cake.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5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boy eating chicken gif">
            <a:extLst>
              <a:ext uri="{FF2B5EF4-FFF2-40B4-BE49-F238E27FC236}">
                <a16:creationId xmlns:a16="http://schemas.microsoft.com/office/drawing/2014/main" id="{AB5E52EA-FC64-41B9-A37C-83FC9517C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2" y="249264"/>
            <a:ext cx="3868616" cy="46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49A925CD-A886-40B2-AAAF-1695AE28A4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AC618F50-CDFC-44E7-B522-68F9C662E8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2DEBE-5842-425A-A731-682825D1F95B}"/>
              </a:ext>
            </a:extLst>
          </p:cNvPr>
          <p:cNvSpPr txBox="1"/>
          <p:nvPr/>
        </p:nvSpPr>
        <p:spPr>
          <a:xfrm>
            <a:off x="1888647" y="5012096"/>
            <a:ext cx="88344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chicken.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6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37888F1-B137-42B6-972A-5259A569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20" y="0"/>
            <a:ext cx="5321177" cy="515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ết quả hình ảnh cho bomb gif">
            <a:extLst>
              <a:ext uri="{FF2B5EF4-FFF2-40B4-BE49-F238E27FC236}">
                <a16:creationId xmlns:a16="http://schemas.microsoft.com/office/drawing/2014/main" id="{54E6FD11-26A6-4ED6-912B-143871B4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7"/>
            <a:ext cx="3215905" cy="23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9DEF9AC0-E877-4393-9D8E-B4F75B870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194C6-D2CC-4860-99DD-5D9ED5640CCB}"/>
              </a:ext>
            </a:extLst>
          </p:cNvPr>
          <p:cNvSpPr txBox="1"/>
          <p:nvPr/>
        </p:nvSpPr>
        <p:spPr>
          <a:xfrm>
            <a:off x="337437" y="4962475"/>
            <a:ext cx="11479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She’s having fish and chips.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40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ết quả hình ảnh cho eating apples gif">
            <a:extLst>
              <a:ext uri="{FF2B5EF4-FFF2-40B4-BE49-F238E27FC236}">
                <a16:creationId xmlns:a16="http://schemas.microsoft.com/office/drawing/2014/main" id="{AA8D9C44-4CE7-40B0-B0A1-6081953798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66" y="455099"/>
            <a:ext cx="7047839" cy="328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7A300831-58EB-42F8-B923-D0AA689B14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7E3C4692-0147-4F13-8885-EEF293C2F8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2429916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1A29A83B-D7D9-40CA-ADD1-4D18FEC2E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E1DBB0-25EB-4DF4-8487-928C5808DAF2}"/>
              </a:ext>
            </a:extLst>
          </p:cNvPr>
          <p:cNvSpPr txBox="1"/>
          <p:nvPr/>
        </p:nvSpPr>
        <p:spPr>
          <a:xfrm>
            <a:off x="2120006" y="4524943"/>
            <a:ext cx="9227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an apple.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666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09" y="4020170"/>
            <a:ext cx="1658541" cy="18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97"/>
            <a:ext cx="12192000" cy="6530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829" y="87085"/>
            <a:ext cx="275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Let’s sing</a:t>
            </a:r>
          </a:p>
        </p:txBody>
      </p:sp>
      <p:pic>
        <p:nvPicPr>
          <p:cNvPr id="4" name="Track 0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5693" y="498064"/>
            <a:ext cx="210231" cy="2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6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1B1B1B"/>
                </a:solidFill>
              </a:rPr>
              <a:t>Let’s talk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68" y="896194"/>
            <a:ext cx="2568828" cy="256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385"/>
            <a:ext cx="12192000" cy="47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F1159797-47EA-4D5E-99C7-FD16157C5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338" y="2714625"/>
            <a:ext cx="1466850" cy="142875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E829E356-A4AA-462A-85B3-4A51CDDD0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1802" y="2714625"/>
            <a:ext cx="1562100" cy="14097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968454CE-9A86-461C-9851-1B59BEA28A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1687" y="2714625"/>
            <a:ext cx="1704975" cy="1457325"/>
          </a:xfrm>
          <a:prstGeom prst="rect">
            <a:avLst/>
          </a:prstGeom>
        </p:spPr>
      </p:pic>
      <p:graphicFrame>
        <p:nvGraphicFramePr>
          <p:cNvPr id="5" name="Object 4">
            <a:hlinkClick r:id="rId13" action="ppaction://hlinksldjump"/>
            <a:extLst>
              <a:ext uri="{FF2B5EF4-FFF2-40B4-BE49-F238E27FC236}">
                <a16:creationId xmlns:a16="http://schemas.microsoft.com/office/drawing/2014/main" id="{3B0C6D3E-FA63-4827-A553-F3564D923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49" y="2705100"/>
          <a:ext cx="15240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4" imgW="1523880" imgH="1419120" progId="Paint.Picture">
                  <p:embed/>
                </p:oleObj>
              </mc:Choice>
              <mc:Fallback>
                <p:oleObj name="Bitmap Image" r:id="rId14" imgW="1523880" imgH="1419120" progId="Paint.Picture">
                  <p:embed/>
                  <p:pic>
                    <p:nvPicPr>
                      <p:cNvPr id="5" name="Object 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3B0C6D3E-FA63-4827-A553-F3564D923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48449" y="2705100"/>
                        <a:ext cx="1524000" cy="141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825E75B4-1057-4278-8AD7-47FB24367E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35501" y="2705100"/>
            <a:ext cx="1581150" cy="1409700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  <a:extLst>
              <a:ext uri="{FF2B5EF4-FFF2-40B4-BE49-F238E27FC236}">
                <a16:creationId xmlns:a16="http://schemas.microsoft.com/office/drawing/2014/main" id="{2E1C2580-24ED-456E-8425-90807BAFEF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75997" y="2543175"/>
            <a:ext cx="1847850" cy="1581150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AC95EF81-8A4F-42BE-A99A-93E571A6D1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3112" y="4781548"/>
            <a:ext cx="1504950" cy="1419225"/>
          </a:xfrm>
          <a:prstGeom prst="rect">
            <a:avLst/>
          </a:prstGeom>
        </p:spPr>
      </p:pic>
      <p:graphicFrame>
        <p:nvGraphicFramePr>
          <p:cNvPr id="9" name="Object 8">
            <a:hlinkClick r:id="rId22" action="ppaction://hlinksldjump"/>
            <a:extLst>
              <a:ext uri="{FF2B5EF4-FFF2-40B4-BE49-F238E27FC236}">
                <a16:creationId xmlns:a16="http://schemas.microsoft.com/office/drawing/2014/main" id="{BE48C9E6-DEAD-4B3F-879E-2A419B2798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4190" y="4667248"/>
          <a:ext cx="145732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3" imgW="1457280" imgH="1533600" progId="Paint.Picture">
                  <p:embed/>
                </p:oleObj>
              </mc:Choice>
              <mc:Fallback>
                <p:oleObj name="Bitmap Image" r:id="rId23" imgW="1457280" imgH="1533600" progId="Paint.Picture">
                  <p:embed/>
                  <p:pic>
                    <p:nvPicPr>
                      <p:cNvPr id="9" name="Object 8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BE48C9E6-DEAD-4B3F-879E-2A419B279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754190" y="4667248"/>
                        <a:ext cx="1457325" cy="153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hlinkClick r:id="rId25" action="ppaction://hlinksldjump"/>
            <a:extLst>
              <a:ext uri="{FF2B5EF4-FFF2-40B4-BE49-F238E27FC236}">
                <a16:creationId xmlns:a16="http://schemas.microsoft.com/office/drawing/2014/main" id="{7A82845F-BD67-4405-A7F2-7F3CD3BAB6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66529" y="4781548"/>
            <a:ext cx="1438275" cy="1419225"/>
          </a:xfrm>
          <a:prstGeom prst="rect">
            <a:avLst/>
          </a:prstGeom>
        </p:spPr>
      </p:pic>
      <p:pic>
        <p:nvPicPr>
          <p:cNvPr id="11" name="Picture 10">
            <a:hlinkClick r:id="rId27" action="ppaction://hlinksldjump"/>
            <a:extLst>
              <a:ext uri="{FF2B5EF4-FFF2-40B4-BE49-F238E27FC236}">
                <a16:creationId xmlns:a16="http://schemas.microsoft.com/office/drawing/2014/main" id="{534CC712-A8B3-4807-9C7D-C61BA73998D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90213" y="4800598"/>
            <a:ext cx="1524000" cy="1400175"/>
          </a:xfrm>
          <a:prstGeom prst="rect">
            <a:avLst/>
          </a:prstGeom>
        </p:spPr>
      </p:pic>
      <p:pic>
        <p:nvPicPr>
          <p:cNvPr id="12" name="Picture 11">
            <a:hlinkClick r:id="rId29" action="ppaction://hlinksldjump"/>
            <a:extLst>
              <a:ext uri="{FF2B5EF4-FFF2-40B4-BE49-F238E27FC236}">
                <a16:creationId xmlns:a16="http://schemas.microsoft.com/office/drawing/2014/main" id="{5412F673-4547-494D-8963-51CC822DF5F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99622" y="4714873"/>
            <a:ext cx="1476375" cy="1485900"/>
          </a:xfrm>
          <a:prstGeom prst="rect">
            <a:avLst/>
          </a:prstGeom>
        </p:spPr>
      </p:pic>
      <p:pic>
        <p:nvPicPr>
          <p:cNvPr id="13" name="Picture 12">
            <a:hlinkClick r:id="rId31" action="ppaction://hlinksldjump"/>
            <a:extLst>
              <a:ext uri="{FF2B5EF4-FFF2-40B4-BE49-F238E27FC236}">
                <a16:creationId xmlns:a16="http://schemas.microsoft.com/office/drawing/2014/main" id="{E450496E-7BC8-411E-A026-19FC4621B52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494764" y="4724398"/>
            <a:ext cx="1524000" cy="14763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1287E9-1BC4-4C1B-AEAB-208CB2429AC6}"/>
              </a:ext>
            </a:extLst>
          </p:cNvPr>
          <p:cNvSpPr/>
          <p:nvPr/>
        </p:nvSpPr>
        <p:spPr>
          <a:xfrm>
            <a:off x="52374" y="490190"/>
            <a:ext cx="19740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1: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08CCE-7C4C-40EC-94E2-1023BFDF4AB5}"/>
              </a:ext>
            </a:extLst>
          </p:cNvPr>
          <p:cNvSpPr/>
          <p:nvPr/>
        </p:nvSpPr>
        <p:spPr>
          <a:xfrm>
            <a:off x="2980598" y="435057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2: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F74C20-5DDC-4DA9-B627-EACD3C4DF4DD}"/>
              </a:ext>
            </a:extLst>
          </p:cNvPr>
          <p:cNvSpPr/>
          <p:nvPr/>
        </p:nvSpPr>
        <p:spPr>
          <a:xfrm>
            <a:off x="6261361" y="490190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3: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F22528-DAC4-4B5E-AA23-3EBBA9004CD9}"/>
              </a:ext>
            </a:extLst>
          </p:cNvPr>
          <p:cNvSpPr/>
          <p:nvPr/>
        </p:nvSpPr>
        <p:spPr>
          <a:xfrm>
            <a:off x="9550251" y="490189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4: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5" r:id="rId1" imgW="1265040" imgH="510480"/>
        </mc:Choice>
        <mc:Fallback>
          <p:control name="TextBox5" r:id="rId1" imgW="1265040" imgH="510480">
            <p:pic>
              <p:nvPicPr>
                <p:cNvPr id="61" name="TextBox5">
                  <a:extLst>
                    <a:ext uri="{FF2B5EF4-FFF2-40B4-BE49-F238E27FC236}">
                      <a16:creationId xmlns:a16="http://schemas.microsoft.com/office/drawing/2014/main" id="{6A7FCECB-915E-45D9-81A7-746EC62F2F8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347177" y="1455608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265040" imgH="510480"/>
        </mc:Choice>
        <mc:Fallback>
          <p:control name="TextBox1" r:id="rId2" imgW="1265040" imgH="510480">
            <p:pic>
              <p:nvPicPr>
                <p:cNvPr id="62" name="TextBox1">
                  <a:extLst>
                    <a:ext uri="{FF2B5EF4-FFF2-40B4-BE49-F238E27FC236}">
                      <a16:creationId xmlns:a16="http://schemas.microsoft.com/office/drawing/2014/main" id="{76136A4D-5472-47F4-ADFD-8083C6CA009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3306361" y="1455608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1265040" imgH="510480"/>
        </mc:Choice>
        <mc:Fallback>
          <p:control name="TextBox2" r:id="rId3" imgW="1265040" imgH="510480">
            <p:pic>
              <p:nvPicPr>
                <p:cNvPr id="63" name="TextBox2">
                  <a:extLst>
                    <a:ext uri="{FF2B5EF4-FFF2-40B4-BE49-F238E27FC236}">
                      <a16:creationId xmlns:a16="http://schemas.microsoft.com/office/drawing/2014/main" id="{F100A2F4-0D6A-4C21-B4DA-DC50920129C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6348821" y="1469586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1265040" imgH="510480"/>
        </mc:Choice>
        <mc:Fallback>
          <p:control name="TextBox3" r:id="rId4" imgW="1265040" imgH="51048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4F38CC09-33BF-410B-BE84-D54EF916BCC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9831512" y="1454316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52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B139279-291B-42E7-879D-0807B77F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90" y="203325"/>
            <a:ext cx="4739420" cy="43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AF8783EB-804B-45F7-9B69-08A95CA15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9" y="601909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D128F2D6-6FD8-4F42-9EBE-3D465469A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99" y="191138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07718222-EADF-4AA7-A135-B4155DE4D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53" y="601909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F3C8657C-4E10-4617-8212-CF22F7DC4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76368-C679-4439-8E9B-1BDB6E602B9D}"/>
              </a:ext>
            </a:extLst>
          </p:cNvPr>
          <p:cNvSpPr txBox="1"/>
          <p:nvPr/>
        </p:nvSpPr>
        <p:spPr>
          <a:xfrm>
            <a:off x="2510075" y="4829743"/>
            <a:ext cx="7140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nuts.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6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eating chips gif">
            <a:extLst>
              <a:ext uri="{FF2B5EF4-FFF2-40B4-BE49-F238E27FC236}">
                <a16:creationId xmlns:a16="http://schemas.microsoft.com/office/drawing/2014/main" id="{2E9F46ED-8BDB-4945-850F-49F20923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Kết quả hình ảnh cho eating chips gif">
            <a:extLst>
              <a:ext uri="{FF2B5EF4-FFF2-40B4-BE49-F238E27FC236}">
                <a16:creationId xmlns:a16="http://schemas.microsoft.com/office/drawing/2014/main" id="{4B6BF0C8-0EA0-4C71-9388-0247DF98C7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48" y="586887"/>
            <a:ext cx="3675704" cy="412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Kết quả hình ảnh cho giftbox gif">
            <a:extLst>
              <a:ext uri="{FF2B5EF4-FFF2-40B4-BE49-F238E27FC236}">
                <a16:creationId xmlns:a16="http://schemas.microsoft.com/office/drawing/2014/main" id="{C45D4C90-BE76-4701-89F0-35465208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7" y="214891"/>
            <a:ext cx="2434891" cy="2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06AAB65D-80B4-409D-98F6-2F15BE8948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F0C2C-84C7-4534-93AD-9FE54E9802FF}"/>
              </a:ext>
            </a:extLst>
          </p:cNvPr>
          <p:cNvSpPr txBox="1"/>
          <p:nvPr/>
        </p:nvSpPr>
        <p:spPr>
          <a:xfrm>
            <a:off x="3025146" y="5163117"/>
            <a:ext cx="76835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chips.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1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CCC50E04-084E-44DF-B342-DB242177EB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B38A3F9D-CDC1-4A47-8D75-8220FC029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939">
            <a:off x="1070309" y="405980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star gif">
            <a:extLst>
              <a:ext uri="{FF2B5EF4-FFF2-40B4-BE49-F238E27FC236}">
                <a16:creationId xmlns:a16="http://schemas.microsoft.com/office/drawing/2014/main" id="{6A366CD2-3473-4086-8E84-5103AEE1F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0530">
            <a:off x="1070309" y="253962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288609F-3AB1-431C-AE72-783133945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t="5798" r="43668" b="42568"/>
          <a:stretch/>
        </p:blipFill>
        <p:spPr bwMode="auto">
          <a:xfrm>
            <a:off x="4079630" y="521148"/>
            <a:ext cx="4689231" cy="42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C5C86285-E984-478C-8994-615E6C65A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C90DB-C166-4AB5-B21A-23BEE40D14F7}"/>
              </a:ext>
            </a:extLst>
          </p:cNvPr>
          <p:cNvSpPr txBox="1"/>
          <p:nvPr/>
        </p:nvSpPr>
        <p:spPr>
          <a:xfrm>
            <a:off x="3344090" y="5209932"/>
            <a:ext cx="7140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nuts.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0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3D71B5A-CDCA-478A-8372-7C7F4A1C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61" y="0"/>
            <a:ext cx="587692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B0422BD8-79B3-49CA-B9D2-C605994670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065EF6F5-3D25-46EB-AB84-86D71E497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47" y="1943543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AD48D645-B605-4A37-A00D-13EA269D5F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1" y="1943543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4F509F23-0337-4AA1-BBF0-4872E1295B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1742A9-BEDA-40C4-BF47-DAB80ABBB9FA}"/>
              </a:ext>
            </a:extLst>
          </p:cNvPr>
          <p:cNvSpPr txBox="1"/>
          <p:nvPr/>
        </p:nvSpPr>
        <p:spPr>
          <a:xfrm>
            <a:off x="2510075" y="4829743"/>
            <a:ext cx="76835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chips.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2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bomb gif">
            <a:extLst>
              <a:ext uri="{FF2B5EF4-FFF2-40B4-BE49-F238E27FC236}">
                <a16:creationId xmlns:a16="http://schemas.microsoft.com/office/drawing/2014/main" id="{70E8363A-C41E-4AEC-BD1F-74246F15E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8" y="516477"/>
            <a:ext cx="3119400" cy="22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70C8DE0-76ED-44A1-B509-4F02BD67E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6" t="2564" r="5429" b="39316"/>
          <a:stretch/>
        </p:blipFill>
        <p:spPr bwMode="auto">
          <a:xfrm>
            <a:off x="4188964" y="0"/>
            <a:ext cx="4508500" cy="45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360D6D60-1D25-47C1-8CD2-DF733F400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755FB3-7DA2-47DF-8422-00501F4217B9}"/>
              </a:ext>
            </a:extLst>
          </p:cNvPr>
          <p:cNvSpPr txBox="1"/>
          <p:nvPr/>
        </p:nvSpPr>
        <p:spPr>
          <a:xfrm>
            <a:off x="2059642" y="4948713"/>
            <a:ext cx="8767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He’s having noodles.</a:t>
            </a:r>
            <a:r>
              <a:rPr lang="en-US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9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531</Words>
  <Application>Microsoft Office PowerPoint</Application>
  <PresentationFormat>Widescreen</PresentationFormat>
  <Paragraphs>78</Paragraphs>
  <Slides>18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Office Theme</vt:lpstr>
      <vt:lpstr>Bitmap Image</vt:lpstr>
      <vt:lpstr>Listen and repeat</vt:lpstr>
      <vt:lpstr>Let’s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13  In the school canteen Lesson 3</dc:title>
  <dc:creator>Nguyễn Phúc Khánh Thy</dc:creator>
  <cp:lastModifiedBy>Hiệp Phạm Văn</cp:lastModifiedBy>
  <cp:revision>27</cp:revision>
  <dcterms:created xsi:type="dcterms:W3CDTF">2020-05-16T14:35:19Z</dcterms:created>
  <dcterms:modified xsi:type="dcterms:W3CDTF">2025-04-29T08:25:22Z</dcterms:modified>
</cp:coreProperties>
</file>