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8" r:id="rId2"/>
    <p:sldId id="320" r:id="rId3"/>
    <p:sldId id="271" r:id="rId4"/>
    <p:sldId id="267" r:id="rId5"/>
    <p:sldId id="269" r:id="rId6"/>
    <p:sldId id="298" r:id="rId7"/>
    <p:sldId id="299" r:id="rId8"/>
    <p:sldId id="301" r:id="rId9"/>
    <p:sldId id="32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sten and Repeat" id="{8FFE6284-7756-4DD7-87E0-C579CAA581FB}">
          <p14:sldIdLst>
            <p14:sldId id="318"/>
          </p14:sldIdLst>
        </p14:section>
        <p14:section name="Point and say" id="{20E5085C-8816-42FA-9692-19044193153C}">
          <p14:sldIdLst>
            <p14:sldId id="320"/>
            <p14:sldId id="271"/>
          </p14:sldIdLst>
        </p14:section>
        <p14:section name="Game" id="{3FBB002C-1AEB-4F8D-B00A-920AECE62F8D}">
          <p14:sldIdLst>
            <p14:sldId id="267"/>
          </p14:sldIdLst>
        </p14:section>
        <p14:section name="Wrap up" id="{588F34D2-76DC-4988-8015-2DC200997C58}">
          <p14:sldIdLst>
            <p14:sldId id="269"/>
            <p14:sldId id="298"/>
            <p14:sldId id="299"/>
            <p14:sldId id="301"/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57106" autoAdjust="0"/>
  </p:normalViewPr>
  <p:slideViewPr>
    <p:cSldViewPr snapToGrid="0">
      <p:cViewPr varScale="1">
        <p:scale>
          <a:sx n="44" d="100"/>
          <a:sy n="44" d="100"/>
        </p:scale>
        <p:origin x="331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3</a:t>
            </a:r>
          </a:p>
          <a:p>
            <a:r>
              <a:rPr lang="en-US" b="1" dirty="0"/>
              <a:t>Listen and repeat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will be able to listen and repeat the unit keywords </a:t>
            </a:r>
            <a:r>
              <a:rPr lang="vi-V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en-SG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SG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sound </a:t>
            </a:r>
            <a:r>
              <a:rPr lang="en-SG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Recognize and say the words with flashcards.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unit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flashcards.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up the flashcard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have pupils shout out the word. Stick the flashcard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 with the flashcard for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the board, there are two flashcards for </a:t>
            </a:r>
            <a:r>
              <a:rPr lang="en-US" i="1" dirty="0"/>
              <a:t>cup </a:t>
            </a:r>
            <a:r>
              <a:rPr lang="en-US" dirty="0"/>
              <a:t>and</a:t>
            </a:r>
            <a:r>
              <a:rPr lang="en-US" i="1" dirty="0"/>
              <a:t> cake</a:t>
            </a:r>
            <a:r>
              <a:rPr lang="en-US" dirty="0"/>
              <a:t>. The flashcard for cup  is above the flashcard for cake.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points to the cup, say the word and have pupils repeat the word. Do the TPR action which saying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cake.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guess the word and repeat by pointing to</a:t>
            </a:r>
            <a:r>
              <a:rPr lang="en-US" i="1" dirty="0"/>
              <a:t> cup </a:t>
            </a:r>
            <a:r>
              <a:rPr lang="en-US" dirty="0"/>
              <a:t>or </a:t>
            </a:r>
            <a:r>
              <a:rPr lang="en-US" i="1" dirty="0"/>
              <a:t>cake</a:t>
            </a:r>
            <a:r>
              <a:rPr lang="en-US" dirty="0"/>
              <a:t>. Hold your hand up or down to the position of the flashcard.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Turn over the cards, have pupils guess the card and shout out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Swap the cards and have pupils guess.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game with all four 4 flashcards for </a:t>
            </a:r>
            <a:r>
              <a:rPr lang="en-US" i="1" dirty="0"/>
              <a:t>car, cat, cup, cake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Ask pupils what is similar at the beginning of each word.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 the sound c, point to the first letter of each word and say. Have pupils listen and repeat.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2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Point and say </a:t>
            </a:r>
            <a:r>
              <a:rPr lang="en-US" dirty="0"/>
              <a:t>is divided into 3 main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repeat the 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Choose a picture on the digital book, click  on the picture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repeat the word softly, loudly in groups to motivate them.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point and say the pictures.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your index finger, demonstrate the action for Point.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Point and say with TRP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the car and say </a:t>
            </a:r>
            <a:r>
              <a:rPr lang="en-US" i="1" dirty="0"/>
              <a:t>car</a:t>
            </a:r>
            <a:r>
              <a:rPr lang="en-US" dirty="0"/>
              <a:t>. Have pupil point and say.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 the procedure.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Vary the speed to make the activity fun.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activity in groups.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one or two students to point to the picture and have other pupils say the word.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point and say the pictures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work in pairs and do the activity.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the unit keywords through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pictures, sounds, and meaning.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 the flashcard for car to a pupil.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pupil does the TPR action for the word. Have other pupils guess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guessing the word, have the whole class repeat the word in chorus.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5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dirty="0"/>
              <a:t>Teacher and pupils say goodbye to the words.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2DF2BEF-AE0D-4541-B333-D1361CD3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1" y="3494313"/>
            <a:ext cx="3982862" cy="238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1BB8820-E234-4586-97D4-89EFB228E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313" y="391812"/>
            <a:ext cx="2360050" cy="281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u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68113" y="2610083"/>
            <a:ext cx="344338" cy="344338"/>
          </a:xfrm>
          <a:prstGeom prst="rect">
            <a:avLst/>
          </a:prstGeom>
        </p:spPr>
      </p:pic>
      <p:pic>
        <p:nvPicPr>
          <p:cNvPr id="7" name="cak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53557" y="4507209"/>
            <a:ext cx="360278" cy="36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9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87C2FC73-590A-4674-99D6-20F721EC0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771095" y="-1"/>
            <a:ext cx="1420906" cy="1420906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C670BA9-9210-4C80-B65D-9B495E00C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288401" y="49497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31604" y="2087467"/>
            <a:ext cx="825632" cy="8256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89018" y="1986315"/>
            <a:ext cx="337222" cy="3372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4" y="2942576"/>
            <a:ext cx="4147112" cy="19523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27" y="3084093"/>
            <a:ext cx="1863726" cy="1860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62" y="4944334"/>
            <a:ext cx="1746738" cy="174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8537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b="1" dirty="0"/>
              <a:t>Point and say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77" y="1247426"/>
            <a:ext cx="9214337" cy="5190744"/>
          </a:xfr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61522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EF3321-2F2C-449A-9096-14ACAD4C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CB8AE4D-5238-4AF1-9D0A-F166D780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65" y="2332892"/>
            <a:ext cx="2531781" cy="189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6B3959F-A878-4A08-A01B-8F896A9D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52" y="2399243"/>
            <a:ext cx="3719225" cy="255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47F2047-219B-4A13-8877-0143F83B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903" y="2788728"/>
            <a:ext cx="3117155" cy="186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754209" y="1883853"/>
            <a:ext cx="2228850" cy="2697294"/>
            <a:chOff x="8754209" y="1883853"/>
            <a:chExt cx="2228850" cy="2697294"/>
          </a:xfrm>
        </p:grpSpPr>
        <p:sp>
          <p:nvSpPr>
            <p:cNvPr id="6" name="TextBox 5"/>
            <p:cNvSpPr txBox="1"/>
            <p:nvPr/>
          </p:nvSpPr>
          <p:spPr>
            <a:xfrm>
              <a:off x="8839200" y="3565484"/>
              <a:ext cx="20588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3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anose="020B7200000000000000" pitchFamily="34" charset="0"/>
                </a:rPr>
                <a:t>c</a:t>
              </a:r>
              <a:r>
                <a:rPr lang="en-US" sz="6000" b="1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anose="020B7200000000000000" pitchFamily="34" charset="0"/>
                </a:rPr>
                <a:t>up</a:t>
              </a:r>
            </a:p>
          </p:txBody>
        </p:sp>
        <p:pic>
          <p:nvPicPr>
            <p:cNvPr id="14" name="Picture 13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54209" y="1883853"/>
              <a:ext cx="2228850" cy="180975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01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538</Words>
  <Application>Microsoft Office PowerPoint</Application>
  <PresentationFormat>Widescreen</PresentationFormat>
  <Paragraphs>78</Paragraphs>
  <Slides>9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  Point and say</vt:lpstr>
      <vt:lpstr>Game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Hiệp Phạm Văn</cp:lastModifiedBy>
  <cp:revision>91</cp:revision>
  <dcterms:created xsi:type="dcterms:W3CDTF">2020-02-18T03:54:09Z</dcterms:created>
  <dcterms:modified xsi:type="dcterms:W3CDTF">2025-04-29T07:24:54Z</dcterms:modified>
</cp:coreProperties>
</file>