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256" r:id="rId3"/>
    <p:sldId id="261" r:id="rId4"/>
    <p:sldId id="310" r:id="rId5"/>
    <p:sldId id="313" r:id="rId6"/>
    <p:sldId id="262" r:id="rId7"/>
    <p:sldId id="270" r:id="rId8"/>
    <p:sldId id="314" r:id="rId9"/>
    <p:sldId id="271" r:id="rId10"/>
    <p:sldId id="315" r:id="rId11"/>
    <p:sldId id="308" r:id="rId12"/>
    <p:sldId id="311" r:id="rId13"/>
    <p:sldId id="269" r:id="rId14"/>
    <p:sldId id="298" r:id="rId15"/>
    <p:sldId id="299" r:id="rId16"/>
    <p:sldId id="301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16"/>
            <p14:sldId id="256"/>
          </p14:sldIdLst>
        </p14:section>
        <p14:section name="Warm-up" id="{2214F3F4-2845-49C5-9FAC-8A0C77B6FD0B}">
          <p14:sldIdLst>
            <p14:sldId id="261"/>
            <p14:sldId id="310"/>
          </p14:sldIdLst>
        </p14:section>
        <p14:section name="Listen and chant" id="{F0DAE56A-85E4-44F7-9B30-495758122585}">
          <p14:sldIdLst>
            <p14:sldId id="313"/>
            <p14:sldId id="262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</p14:sldIdLst>
        </p14:section>
        <p14:section name="Game" id="{5104B3B2-DA5E-4800-8CAB-CCEEB3812321}">
          <p14:sldIdLst>
            <p14:sldId id="308"/>
            <p14:sldId id="311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57623" autoAdjust="0"/>
  </p:normalViewPr>
  <p:slideViewPr>
    <p:cSldViewPr snapToGrid="0">
      <p:cViewPr varScale="1">
        <p:scale>
          <a:sx n="46" d="100"/>
          <a:sy n="46" d="100"/>
        </p:scale>
        <p:origin x="17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1-48FA-849A-88BAEBF2FD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1-48FA-849A-88BAEBF2FD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1-48FA-849A-88BAEBF2FD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1-48FA-849A-88BAEBF2FD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1-48FA-849A-88BAEBF2FD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91-48FA-849A-88BAEBF2FD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91-48FA-849A-88BAEBF2FD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91-48FA-849A-88BAEBF2FD7F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mp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tm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cake, car, cup, cat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Goodbye</a:t>
            </a:r>
          </a:p>
          <a:p>
            <a:endParaRPr lang="en-US" dirty="0" smtClean="0"/>
          </a:p>
          <a:p>
            <a:r>
              <a:rPr lang="en-US" dirty="0" smtClean="0"/>
              <a:t>Time: 2 minutes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Repeat the words with TPR actions. Goodbye to 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i="1" dirty="0"/>
              <a:t>Start/Stop</a:t>
            </a:r>
            <a:r>
              <a:rPr lang="en-US" dirty="0"/>
              <a:t> to turn on and off the wheel.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chant 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say the sound of the letter C/c and the words in the chant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sentence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</a:t>
            </a:r>
            <a:r>
              <a:rPr lang="en-US" baseline="0" dirty="0" smtClean="0"/>
              <a:t> </a:t>
            </a:r>
            <a:r>
              <a:rPr lang="en-US" dirty="0" smtClean="0"/>
              <a:t>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Repeat </a:t>
            </a:r>
            <a:r>
              <a:rPr lang="en-US" dirty="0"/>
              <a:t>round 3 several times.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Revise </a:t>
            </a:r>
            <a:r>
              <a:rPr lang="en-US" dirty="0"/>
              <a:t>the letter </a:t>
            </a:r>
            <a:r>
              <a:rPr lang="en-US" i="1" dirty="0" smtClean="0"/>
              <a:t>C/c</a:t>
            </a:r>
            <a:r>
              <a:rPr lang="en-US" dirty="0" smtClean="0"/>
              <a:t> </a:t>
            </a:r>
            <a:r>
              <a:rPr lang="en-US" dirty="0"/>
              <a:t>by writing in the 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</a:t>
            </a:r>
            <a:r>
              <a:rPr lang="en-US" dirty="0" smtClean="0"/>
              <a:t>is </a:t>
            </a:r>
            <a:r>
              <a:rPr lang="en-US" dirty="0"/>
              <a:t>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to help the pupils 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answer.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repeat the answer.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book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pencils  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chart" Target="../charts/chart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10" Type="http://schemas.openxmlformats.org/officeDocument/2006/relationships/image" Target="../media/image11.tm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10" Type="http://schemas.openxmlformats.org/officeDocument/2006/relationships/image" Target="../media/image11.tm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0374" y="2007348"/>
            <a:ext cx="4008475" cy="1767209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Look and trace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3CC00-28CD-4A25-93CD-D6A60EE477C9}"/>
              </a:ext>
            </a:extLst>
          </p:cNvPr>
          <p:cNvGrpSpPr/>
          <p:nvPr/>
        </p:nvGrpSpPr>
        <p:grpSpPr>
          <a:xfrm>
            <a:off x="2031999" y="719664"/>
            <a:ext cx="8128000" cy="5418667"/>
            <a:chOff x="2031999" y="719664"/>
            <a:chExt cx="8128000" cy="541866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8218AE8-08A9-487A-8C23-8922ACB50E13}"/>
                </a:ext>
              </a:extLst>
            </p:cNvPr>
            <p:cNvGraphicFramePr/>
            <p:nvPr/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077866-7838-4E78-ACA7-76477D15072A}"/>
                </a:ext>
              </a:extLst>
            </p:cNvPr>
            <p:cNvSpPr/>
            <p:nvPr/>
          </p:nvSpPr>
          <p:spPr>
            <a:xfrm>
              <a:off x="3514164" y="847163"/>
              <a:ext cx="5163671" cy="5163671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67" y="1317810"/>
              <a:ext cx="892254" cy="792365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3" y="4747826"/>
              <a:ext cx="1130721" cy="690846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4" y="3654387"/>
              <a:ext cx="1132649" cy="629939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1" y="4581909"/>
              <a:ext cx="803511" cy="792365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2" y="2769529"/>
              <a:ext cx="1069859" cy="540473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0"/>
              <a:ext cx="1069859" cy="1115427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6" y="2799372"/>
              <a:ext cx="1466254" cy="48078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25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96921" y="5616914"/>
            <a:ext cx="792365" cy="377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00" y="1831759"/>
            <a:ext cx="3311669" cy="24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65" y="2399243"/>
            <a:ext cx="2783898" cy="19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9" y="2270805"/>
            <a:ext cx="3866547" cy="23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4209" y="1883853"/>
            <a:ext cx="2228850" cy="2697294"/>
            <a:chOff x="8754209" y="1883853"/>
            <a:chExt cx="2228850" cy="2697294"/>
          </a:xfrm>
        </p:grpSpPr>
        <p:sp>
          <p:nvSpPr>
            <p:cNvPr id="8" name="TextBox 7"/>
            <p:cNvSpPr txBox="1"/>
            <p:nvPr/>
          </p:nvSpPr>
          <p:spPr>
            <a:xfrm>
              <a:off x="8839200" y="3565484"/>
              <a:ext cx="20588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c</a:t>
              </a:r>
              <a:r>
                <a:rPr lang="en-US" sz="6000" b="1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" panose="020B7200000000000000" pitchFamily="34" charset="0"/>
                </a:rPr>
                <a:t>up</a:t>
              </a:r>
              <a:endParaRPr lang="en-US" sz="6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9" y="1883853"/>
              <a:ext cx="2228850" cy="1809750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1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150" y="3231931"/>
            <a:ext cx="3815912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Unit </a:t>
            </a:r>
            <a:r>
              <a:rPr lang="en-US" sz="4000" b="1" dirty="0" smtClean="0"/>
              <a:t>2 - </a:t>
            </a:r>
            <a:r>
              <a:rPr lang="en-US" sz="4000" b="1" dirty="0"/>
              <a:t>Lesson 2</a:t>
            </a:r>
            <a:br>
              <a:rPr lang="en-US" sz="4000" b="1" dirty="0"/>
            </a:br>
            <a:r>
              <a:rPr lang="en-US" sz="4000" b="1" dirty="0"/>
              <a:t>In the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dining </a:t>
            </a:r>
            <a:r>
              <a:rPr lang="en-US" sz="4000" b="1" dirty="0"/>
              <a:t>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3CC00-28CD-4A25-93CD-D6A60EE477C9}"/>
              </a:ext>
            </a:extLst>
          </p:cNvPr>
          <p:cNvGrpSpPr/>
          <p:nvPr/>
        </p:nvGrpSpPr>
        <p:grpSpPr>
          <a:xfrm>
            <a:off x="2031999" y="719664"/>
            <a:ext cx="8128000" cy="5418667"/>
            <a:chOff x="2031999" y="719664"/>
            <a:chExt cx="8128000" cy="541866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8218AE8-08A9-487A-8C23-8922ACB50E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9219146"/>
                </p:ext>
              </p:extLst>
            </p:nvPr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077866-7838-4E78-ACA7-76477D15072A}"/>
                </a:ext>
              </a:extLst>
            </p:cNvPr>
            <p:cNvSpPr/>
            <p:nvPr/>
          </p:nvSpPr>
          <p:spPr>
            <a:xfrm>
              <a:off x="3514164" y="847163"/>
              <a:ext cx="5163671" cy="5163671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67" y="1317810"/>
              <a:ext cx="892254" cy="792365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3" y="4747826"/>
              <a:ext cx="1130721" cy="690846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4" y="3654387"/>
              <a:ext cx="1132649" cy="629939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1" y="4581909"/>
              <a:ext cx="803511" cy="792365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2" y="2769529"/>
              <a:ext cx="1069859" cy="540473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0"/>
              <a:ext cx="1069859" cy="1115427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6" y="2799372"/>
              <a:ext cx="1466254" cy="48078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25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96921" y="5616914"/>
            <a:ext cx="792365" cy="377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13221" y="2229853"/>
            <a:ext cx="4924926" cy="2423063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75549" y="701627"/>
            <a:ext cx="2808154" cy="2330214"/>
            <a:chOff x="7080125" y="733525"/>
            <a:chExt cx="2808154" cy="233021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639BF52-F1B0-400D-9364-9066C209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733525"/>
              <a:ext cx="2808154" cy="209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car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870594" y="2811597"/>
              <a:ext cx="252142" cy="25214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356139" y="484121"/>
            <a:ext cx="4746949" cy="3375498"/>
            <a:chOff x="1356139" y="484121"/>
            <a:chExt cx="4095751" cy="280851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8ADCF3E-3194-4597-AB32-193B303D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139" y="484121"/>
              <a:ext cx="4095751" cy="280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cat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4713302" y="1835557"/>
              <a:ext cx="236245" cy="23624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55039" y="3346018"/>
            <a:ext cx="2743120" cy="3276273"/>
            <a:chOff x="1910760" y="2984511"/>
            <a:chExt cx="2743120" cy="3276273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CEF427F-58A2-4F10-BD36-EF21C94F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760" y="2984511"/>
              <a:ext cx="2743120" cy="327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cup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3282320" y="5520198"/>
              <a:ext cx="272828" cy="27282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80125" y="4049487"/>
            <a:ext cx="4084062" cy="2446699"/>
            <a:chOff x="7080125" y="4049487"/>
            <a:chExt cx="4084062" cy="2446699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23DAACB-1EC3-4059-8D75-1FBD400C4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4049487"/>
              <a:ext cx="4084062" cy="244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cake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331839" y="5123399"/>
              <a:ext cx="259268" cy="259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9796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, a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at.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a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ar.</a:t>
            </a:r>
          </a:p>
          <a:p>
            <a:pPr marL="0" indent="0">
              <a:buNone/>
            </a:pP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at and a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ar.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44771" y="183850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up.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,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ake.</a:t>
            </a:r>
          </a:p>
          <a:p>
            <a:pPr marL="0" indent="0">
              <a:buNone/>
            </a:pP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up and a 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3600" dirty="0">
                <a:latin typeface=".VnAvant" panose="020B7200000000000000" pitchFamily="34" charset="0"/>
              </a:rPr>
              <a:t>ake.</a:t>
            </a:r>
          </a:p>
        </p:txBody>
      </p:sp>
      <p:pic>
        <p:nvPicPr>
          <p:cNvPr id="12" name="Track 008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9302" y="988828"/>
            <a:ext cx="189761" cy="1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4" y="5066191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tick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9814" y="2155629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5" name="Content Placeholder 4" descr="A picture containing toy, bedroom, room&#10;&#10;Description automatically generated">
            <a:extLst>
              <a:ext uri="{FF2B5EF4-FFF2-40B4-BE49-F238E27FC236}">
                <a16:creationId xmlns:a16="http://schemas.microsoft.com/office/drawing/2014/main" id="{38C1F6E1-A664-42B0-89EA-C5474DF5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7" y="1877876"/>
            <a:ext cx="8287860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53" y="3489640"/>
            <a:ext cx="296269" cy="29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377" y="5619695"/>
            <a:ext cx="285638" cy="285638"/>
          </a:xfrm>
          <a:prstGeom prst="rect">
            <a:avLst/>
          </a:prstGeom>
        </p:spPr>
      </p:pic>
      <p:pic>
        <p:nvPicPr>
          <p:cNvPr id="3" name="Track 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51757" y="940896"/>
            <a:ext cx="262196" cy="2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612</Words>
  <Application>Microsoft Office PowerPoint</Application>
  <PresentationFormat>Widescreen</PresentationFormat>
  <Paragraphs>128</Paragraphs>
  <Slides>17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Office Theme</vt:lpstr>
      <vt:lpstr>PowerPoint Presentation</vt:lpstr>
      <vt:lpstr>Unit 2 - Lesson 2 In the  dining room</vt:lpstr>
      <vt:lpstr>Warm-up</vt:lpstr>
      <vt:lpstr>PowerPoint Presentation</vt:lpstr>
      <vt:lpstr>Listen and chant</vt:lpstr>
      <vt:lpstr>PowerPoint Presentation</vt:lpstr>
      <vt:lpstr>Listen and chant</vt:lpstr>
      <vt:lpstr>Listen and tick</vt:lpstr>
      <vt:lpstr>Listen and tick</vt:lpstr>
      <vt:lpstr>PowerPoint Presentation</vt:lpstr>
      <vt:lpstr>Game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Duyen Ngoc</cp:lastModifiedBy>
  <cp:revision>26</cp:revision>
  <dcterms:created xsi:type="dcterms:W3CDTF">2020-02-18T08:15:26Z</dcterms:created>
  <dcterms:modified xsi:type="dcterms:W3CDTF">2023-04-14T03:10:21Z</dcterms:modified>
</cp:coreProperties>
</file>