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29"/>
  </p:notesMasterIdLst>
  <p:sldIdLst>
    <p:sldId id="304" r:id="rId5"/>
    <p:sldId id="278" r:id="rId6"/>
    <p:sldId id="280" r:id="rId7"/>
    <p:sldId id="297" r:id="rId8"/>
    <p:sldId id="264" r:id="rId9"/>
    <p:sldId id="265" r:id="rId10"/>
    <p:sldId id="266" r:id="rId11"/>
    <p:sldId id="267" r:id="rId12"/>
    <p:sldId id="29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99" r:id="rId22"/>
    <p:sldId id="288" r:id="rId23"/>
    <p:sldId id="284" r:id="rId24"/>
    <p:sldId id="285" r:id="rId25"/>
    <p:sldId id="286" r:id="rId26"/>
    <p:sldId id="287" r:id="rId27"/>
    <p:sldId id="305" r:id="rId28"/>
  </p:sldIdLst>
  <p:sldSz cx="12192000" cy="6858000"/>
  <p:notesSz cx="6858000" cy="9144000"/>
  <p:embeddedFontLs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05471-CDC8-8442-94A3-1391BC3C68A5}">
          <p14:sldIdLst>
            <p14:sldId id="304"/>
            <p14:sldId id="278"/>
          </p14:sldIdLst>
        </p14:section>
        <p14:section name="Warm-up" id="{81F36D56-FED7-7D48-B5A5-BF7EBEAA5425}">
          <p14:sldIdLst>
            <p14:sldId id="280"/>
          </p14:sldIdLst>
        </p14:section>
        <p14:section name="Listen and repeat" id="{E5A9BDBE-0314-364D-9D64-2DD735BAD8A0}">
          <p14:sldIdLst>
            <p14:sldId id="297"/>
            <p14:sldId id="264"/>
            <p14:sldId id="265"/>
            <p14:sldId id="266"/>
            <p14:sldId id="267"/>
          </p14:sldIdLst>
        </p14:section>
        <p14:section name="Let's talk" id="{CDD90CF2-B620-FF4D-BE51-57CBE2BB4BA7}">
          <p14:sldIdLst>
            <p14:sldId id="29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  <p14:section name="Let's sing" id="{0A730A43-5D40-2646-B71D-41377776B79F}">
          <p14:sldIdLst>
            <p14:sldId id="299"/>
            <p14:sldId id="288"/>
          </p14:sldIdLst>
        </p14:section>
        <p14:section name="Wrap-up" id="{FF1BA20B-C22A-1944-A351-C0E53583A4D2}">
          <p14:sldIdLst>
            <p14:sldId id="284"/>
            <p14:sldId id="285"/>
            <p14:sldId id="286"/>
            <p14:sldId id="287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72864" autoAdjust="0"/>
  </p:normalViewPr>
  <p:slideViewPr>
    <p:cSldViewPr>
      <p:cViewPr varScale="1">
        <p:scale>
          <a:sx n="60" d="100"/>
          <a:sy n="60" d="100"/>
        </p:scale>
        <p:origin x="14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94F9-76DE-44BE-9358-73555C00532F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6B62-EEB8-4E59-84F2-3D6F52A87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milk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their favourite food/drinks,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song,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chant of Lesson 2.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and do TPR together.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milk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I like _____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listen and repeat.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puts thumbs up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follow. 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picture of “milk” together with the structure.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milk.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does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chips, fish, chicken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Listen and repeat part in their books.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repeat.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“fish”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fish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5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talk about their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food/drinks,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_____.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Point and say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open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point to the pictures and say,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VN" dirty="0" smtClean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2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8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Lucky number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game slides and instructions.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number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pupils pick the lucky number, their team will have 3 stars.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 -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song, using the structure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________.”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read the song lyrics together.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sings and do in teams. Better team gets more stars.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1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use the structure and vocabulary to write new lyrics for the song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divides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into small teams (4-5 pupils/ team)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new lyrics for the song using words and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perform the new song.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2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0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2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1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2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8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25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34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71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80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74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98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1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35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8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02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7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6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2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4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133600" y="457200"/>
            <a:ext cx="1371600" cy="1295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114800" y="457200"/>
            <a:ext cx="13716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184900" y="4572000"/>
            <a:ext cx="1371600" cy="1295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140200" y="4572000"/>
            <a:ext cx="1371600" cy="1295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2209800" y="4572000"/>
            <a:ext cx="1371600" cy="1295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8229600" y="2514600"/>
            <a:ext cx="13716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6172200" y="2514600"/>
            <a:ext cx="1371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4114800" y="2527300"/>
            <a:ext cx="1371600" cy="1295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2209800" y="2514600"/>
            <a:ext cx="1371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8305800" y="457200"/>
            <a:ext cx="13716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6172200" y="457200"/>
            <a:ext cx="13716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8229600" y="4572000"/>
            <a:ext cx="13716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53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4572000" y="1062688"/>
            <a:ext cx="2743200" cy="29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71800" y="4140200"/>
            <a:ext cx="6477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ps.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4724400" y="10668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00400" y="48768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4335749" y="1066801"/>
            <a:ext cx="3733800" cy="21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09800" y="41529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cken.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4038600" y="990600"/>
            <a:ext cx="46231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40180" y="426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sh.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819400" y="21082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248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62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816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152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6248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62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624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484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819400" y="21082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816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152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6" y="1016253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983230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800" b="1" dirty="0"/>
              <a:t>Let’s sing</a:t>
            </a:r>
          </a:p>
        </p:txBody>
      </p:sp>
      <p:pic>
        <p:nvPicPr>
          <p:cNvPr id="4" name="Track 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7488" y="3124827"/>
            <a:ext cx="321512" cy="3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039" y="2590801"/>
            <a:ext cx="49579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3060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</a:t>
            </a:r>
            <a:r>
              <a:rPr lang="en-US" sz="6600" dirty="0">
                <a:solidFill>
                  <a:srgbClr val="FFFFFF"/>
                </a:solidFill>
              </a:rPr>
              <a:t>5 - Lesson </a:t>
            </a:r>
            <a:r>
              <a:rPr lang="en-US" sz="6600" dirty="0">
                <a:solidFill>
                  <a:srgbClr val="FFFFFF"/>
                </a:solidFill>
              </a:rPr>
              <a:t>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700" dirty="0">
                <a:solidFill>
                  <a:srgbClr val="FFFFFF"/>
                </a:solidFill>
              </a:rPr>
              <a:t>At </a:t>
            </a:r>
            <a:r>
              <a:rPr lang="en-US" sz="6700" dirty="0">
                <a:solidFill>
                  <a:srgbClr val="FFFFFF"/>
                </a:solidFill>
              </a:rPr>
              <a:t>the fish and </a:t>
            </a:r>
            <a:r>
              <a:rPr lang="en-US" sz="6700" dirty="0">
                <a:solidFill>
                  <a:srgbClr val="FFFFFF"/>
                </a:solidFill>
              </a:rPr>
              <a:t>chip </a:t>
            </a:r>
            <a:r>
              <a:rPr lang="en-US" sz="6700" dirty="0">
                <a:solidFill>
                  <a:srgbClr val="FFFFFF"/>
                </a:solidFill>
              </a:rPr>
              <a:t>shop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3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658483" y="1905000"/>
            <a:ext cx="2614295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460776" y="2743200"/>
            <a:ext cx="28019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7291939" y="2562980"/>
            <a:ext cx="3065688" cy="1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7756833" y="20574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1099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02820"/>
            <a:ext cx="4660207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00" b="1" dirty="0"/>
              <a:t>Listen and </a:t>
            </a:r>
            <a:r>
              <a:rPr lang="en-US" sz="4000" b="1" dirty="0"/>
              <a:t>repeat</a:t>
            </a:r>
            <a:endParaRPr lang="en-US" sz="4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UTM Avo" panose="02040603050506020204" pitchFamily="18" charset="0"/>
                <a:sym typeface="Wingdings 2"/>
              </a:rPr>
              <a:t>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6400800" y="856223"/>
            <a:ext cx="2743200" cy="29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19800" y="4038600"/>
            <a:ext cx="3505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ch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951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6337300" y="10668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99200" y="48006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pc="300" dirty="0"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r>
              <a:rPr lang="en-US" sz="96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9600" b="1" spc="300" dirty="0">
                <a:latin typeface=".VnAvant" panose="020B7200000000000000" pitchFamily="34" charset="0"/>
                <a:cs typeface="Arial" panose="020B0604020202020204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53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6151849" y="1447801"/>
            <a:ext cx="3733800" cy="21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81600" y="4533900"/>
            <a:ext cx="49630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ch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cken</a:t>
            </a:r>
          </a:p>
        </p:txBody>
      </p:sp>
    </p:spTree>
    <p:extLst>
      <p:ext uri="{BB962C8B-B14F-4D97-AF65-F5344CB8AC3E}">
        <p14:creationId xmlns:p14="http://schemas.microsoft.com/office/powerpoint/2010/main" val="19467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5791200" y="1447800"/>
            <a:ext cx="46231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48400" y="4343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f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42226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15" y="1277697"/>
            <a:ext cx="2105770" cy="2101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252" y="3524596"/>
            <a:ext cx="6715858" cy="106830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800" b="1" spc="225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5349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581</Words>
  <Application>Microsoft Office PowerPoint</Application>
  <PresentationFormat>Widescreen</PresentationFormat>
  <Paragraphs>119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.VnAvant</vt:lpstr>
      <vt:lpstr>Wingdings 2</vt:lpstr>
      <vt:lpstr>Calibri Light</vt:lpstr>
      <vt:lpstr>Calibri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Unit 5 - Lesson 3 At the fish and chip shop</vt:lpstr>
      <vt:lpstr>Warm-up</vt:lpstr>
      <vt:lpstr>Listen and repeat</vt:lpstr>
      <vt:lpstr></vt:lpstr>
      <vt:lpstr></vt:lpstr>
      <vt:lpstr></vt:lpstr>
      <vt:lpstr></vt:lpstr>
      <vt:lpstr>Let’s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Further activity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Duyen Ngoc</cp:lastModifiedBy>
  <cp:revision>44</cp:revision>
  <dcterms:created xsi:type="dcterms:W3CDTF">2019-11-27T05:22:15Z</dcterms:created>
  <dcterms:modified xsi:type="dcterms:W3CDTF">2023-04-14T03:43:59Z</dcterms:modified>
</cp:coreProperties>
</file>