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37" r:id="rId2"/>
    <p:sldId id="293" r:id="rId3"/>
    <p:sldId id="295" r:id="rId4"/>
    <p:sldId id="325" r:id="rId5"/>
    <p:sldId id="285" r:id="rId6"/>
    <p:sldId id="329" r:id="rId7"/>
    <p:sldId id="334" r:id="rId8"/>
    <p:sldId id="333" r:id="rId9"/>
    <p:sldId id="300" r:id="rId10"/>
    <p:sldId id="320" r:id="rId11"/>
    <p:sldId id="321" r:id="rId12"/>
    <p:sldId id="322" r:id="rId13"/>
    <p:sldId id="323" r:id="rId14"/>
    <p:sldId id="338" r:id="rId15"/>
  </p:sldIdLst>
  <p:sldSz cx="12192000" cy="6858000"/>
  <p:notesSz cx="6858000" cy="9144000"/>
  <p:embeddedFontLst>
    <p:embeddedFont>
      <p:font typeface=".VnAvant" panose="020B720000000000000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AAAEA6-8073-0A40-9AED-411A172429BA}">
          <p14:sldIdLst>
            <p14:sldId id="337"/>
            <p14:sldId id="293"/>
          </p14:sldIdLst>
        </p14:section>
        <p14:section name="Warm-up" id="{236210BA-88D2-7E49-9E3E-8E01A9CF028E}">
          <p14:sldIdLst>
            <p14:sldId id="295"/>
          </p14:sldIdLst>
        </p14:section>
        <p14:section name="Listen and chant" id="{AD517523-0BB9-7E47-ACA7-12BEF1594DE6}">
          <p14:sldIdLst>
            <p14:sldId id="325"/>
            <p14:sldId id="285"/>
          </p14:sldIdLst>
        </p14:section>
        <p14:section name="Listen and tick" id="{404592CD-4512-864C-8399-9D8323912CDE}">
          <p14:sldIdLst>
            <p14:sldId id="329"/>
            <p14:sldId id="334"/>
          </p14:sldIdLst>
        </p14:section>
        <p14:section name="Look and trace" id="{28E8522B-4975-A64D-A138-45C2D7C7C626}">
          <p14:sldIdLst>
            <p14:sldId id="333"/>
          </p14:sldIdLst>
        </p14:section>
        <p14:section name="Game" id="{6ACDD8A4-790E-A741-A4AF-45931A825A37}">
          <p14:sldIdLst>
            <p14:sldId id="300"/>
          </p14:sldIdLst>
        </p14:section>
        <p14:section name="Wrap-up" id="{47BD7E31-F7CB-8744-9F0A-7D1443A66540}">
          <p14:sldIdLst>
            <p14:sldId id="320"/>
            <p14:sldId id="321"/>
            <p14:sldId id="322"/>
            <p14:sldId id="323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60"/>
    <p:restoredTop sz="70930" autoAdjust="0"/>
  </p:normalViewPr>
  <p:slideViewPr>
    <p:cSldViewPr>
      <p:cViewPr varScale="1">
        <p:scale>
          <a:sx n="58" d="100"/>
          <a:sy n="58" d="100"/>
        </p:scale>
        <p:origin x="103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G/g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garden, gate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girl,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G/g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9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3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writes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letters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“e”, “g” in big circles on the floor.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words, pupils jump into the correct circle.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G/g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garden, gate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girl,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7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chant on slide. Whole class read together.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chant and clap along.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in teams.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and do actions.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how to do actions to describe the vocabulary.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actions as teams. Then pupils chant and do the actions along.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(clap), g(clap), goat (action)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(clap), g (clap), gate (action)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goat (action) and a gate (action)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as teams and individually.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0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 and tick the correct picture.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writes words on the board.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does actions: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(put hands on one ear)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tick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(write a tick in the air).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tasks.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finish,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 again, pause at each question and checks answer. </a:t>
            </a:r>
            <a:endParaRPr lang="en-US" dirty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pupils go to the board and touch the correct picture. 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2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G/g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Ss write letter in the air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write letter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in the air.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can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fast or slowly)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Look and trace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writes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on the board.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and trace in their books. 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41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V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able to write letter “g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able to identify words that have the sound /g/.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word. If it has the sound /g/, pupils write letter “g” on the board. If not, pupils don’t write.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some pupils says the word.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36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0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4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7390538" y="1918398"/>
            <a:ext cx="313759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1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77" y="2743200"/>
            <a:ext cx="2896000" cy="19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7315200" y="2057400"/>
            <a:ext cx="2995677" cy="36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80" y="2514600"/>
            <a:ext cx="2955115" cy="2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74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1258279"/>
            <a:ext cx="8359883" cy="2976344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7 – Lesson 2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8900" dirty="0">
                <a:solidFill>
                  <a:srgbClr val="FFFFFF"/>
                </a:solidFill>
              </a:rPr>
              <a:t>In the garden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026" y="2043665"/>
            <a:ext cx="480257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3698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5970" y="4971278"/>
            <a:ext cx="480060" cy="0"/>
          </a:xfrm>
          <a:prstGeom prst="line">
            <a:avLst/>
          </a:prstGeom>
          <a:ln w="28575">
            <a:solidFill>
              <a:srgbClr val="FEC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1838325" y="4762820"/>
            <a:ext cx="8515350" cy="9929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Listen and chant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84989" y="2667001"/>
            <a:ext cx="4067632" cy="1950247"/>
            <a:chOff x="3457184" y="1635495"/>
            <a:chExt cx="5423509" cy="26003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063" y="1233044"/>
            <a:ext cx="4725274" cy="47867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76400" y="1219200"/>
            <a:ext cx="4394133" cy="521425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28801" y="1491346"/>
            <a:ext cx="4241733" cy="50618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oat.</a:t>
            </a:r>
            <a:endParaRPr lang="en-US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ate.</a:t>
            </a:r>
            <a:endParaRPr lang="en-US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oat 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and 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ate.</a:t>
            </a:r>
          </a:p>
          <a:p>
            <a:pPr marL="0" indent="0">
              <a:buNone/>
            </a:pPr>
            <a:endParaRPr lang="en-US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irl.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arden.</a:t>
            </a:r>
          </a:p>
          <a:p>
            <a:pPr marL="0" indent="0">
              <a:buNone/>
            </a:pP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irl 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and 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arden.</a:t>
            </a: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43600" y="2057401"/>
            <a:ext cx="4267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9593" y="493306"/>
            <a:ext cx="330941" cy="330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987" y="265489"/>
            <a:ext cx="393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Listen and chant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8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2247900" y="4643438"/>
            <a:ext cx="7791450" cy="61674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Listen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63862" y="2438400"/>
            <a:ext cx="4161575" cy="1969000"/>
            <a:chOff x="3519814" y="2155629"/>
            <a:chExt cx="5548767" cy="2625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Listen and tick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639" y="1417639"/>
            <a:ext cx="7010399" cy="5293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30480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5867400"/>
            <a:ext cx="533400" cy="533400"/>
          </a:xfrm>
          <a:prstGeom prst="rect">
            <a:avLst/>
          </a:prstGeom>
        </p:spPr>
      </p:pic>
      <p:pic>
        <p:nvPicPr>
          <p:cNvPr id="3" name="Track 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4524" y="706324"/>
            <a:ext cx="360477" cy="3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8601" y="2286001"/>
            <a:ext cx="4008475" cy="1767209"/>
            <a:chOff x="3657600" y="2301070"/>
            <a:chExt cx="5219047" cy="2479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6426" y="4206874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Look and trace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552" y="2133601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/>
            </a:r>
            <a:b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</a:br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9842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570</Words>
  <Application>Microsoft Office PowerPoint</Application>
  <PresentationFormat>Widescreen</PresentationFormat>
  <Paragraphs>91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.VnAvant</vt:lpstr>
      <vt:lpstr>Calibri Light</vt:lpstr>
      <vt:lpstr>Calibri</vt:lpstr>
      <vt:lpstr>Office Theme</vt:lpstr>
      <vt:lpstr>PowerPoint Presentation</vt:lpstr>
      <vt:lpstr>Unit 7 – Lesson 2 In the garden</vt:lpstr>
      <vt:lpstr>Warm-up</vt:lpstr>
      <vt:lpstr>PowerPoint Presentation</vt:lpstr>
      <vt:lpstr>PowerPoint Presentation</vt:lpstr>
      <vt:lpstr>PowerPoint Presentation</vt:lpstr>
      <vt:lpstr>Listen and tick</vt:lpstr>
      <vt:lpstr>PowerPoint Presentation</vt:lpstr>
      <vt:lpstr> GAME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Duyen Ngoc</cp:lastModifiedBy>
  <cp:revision>31</cp:revision>
  <dcterms:created xsi:type="dcterms:W3CDTF">2019-11-28T03:59:29Z</dcterms:created>
  <dcterms:modified xsi:type="dcterms:W3CDTF">2023-04-14T03:47:13Z</dcterms:modified>
</cp:coreProperties>
</file>