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5" r:id="rId3"/>
  </p:sldMasterIdLst>
  <p:notesMasterIdLst>
    <p:notesMasterId r:id="rId17"/>
  </p:notesMasterIdLst>
  <p:sldIdLst>
    <p:sldId id="295" r:id="rId4"/>
    <p:sldId id="533" r:id="rId5"/>
    <p:sldId id="355" r:id="rId6"/>
    <p:sldId id="397" r:id="rId7"/>
    <p:sldId id="490" r:id="rId8"/>
    <p:sldId id="491" r:id="rId9"/>
    <p:sldId id="362" r:id="rId10"/>
    <p:sldId id="405" r:id="rId11"/>
    <p:sldId id="531" r:id="rId12"/>
    <p:sldId id="532" r:id="rId13"/>
    <p:sldId id="468" r:id="rId14"/>
    <p:sldId id="469" r:id="rId15"/>
    <p:sldId id="53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51" d="100"/>
          <a:sy n="51" d="100"/>
        </p:scale>
        <p:origin x="1896" y="53"/>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3</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6</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9/23/2025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9/23/2025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9/23/2025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9/23/2025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9/23/2025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9/23/2025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9/23/2025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9/23/2025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9/23/2025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9/23/2025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9/23/2025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9/23/2025</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9/23/2025</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9/23/2025</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9/23/2025</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9/23/2025</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9/23/2025</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9/23/2025</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9/23/2025</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9/23/2025</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9/23/2025</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9/23/2025</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png"/><Relationship Id="rId4" Type="http://schemas.microsoft.com/office/2007/relationships/hdphoto" Target="../media/hdphoto2.wdp"/><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8.sv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jpe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187C84-683A-4CE8-A8CF-21FC6FCBCEA0}"/>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tháng</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năm</a:t>
            </a:r>
            <a:r>
              <a:rPr kumimoji="0" lang="en-US" sz="3600" b="1" i="0" u="none" strike="noStrike" kern="1200" cap="none" spc="0" normalizeH="0" baseline="0" noProof="0" dirty="0">
                <a:ln>
                  <a:noFill/>
                </a:ln>
                <a:solidFill>
                  <a:prstClr val="black"/>
                </a:solidFill>
                <a:effectLst/>
                <a:uLnTx/>
                <a:uFillTx/>
                <a:ea typeface="+mn-ea"/>
                <a:cs typeface="+mn-cs"/>
              </a:rPr>
              <a:t> …</a:t>
            </a:r>
          </a:p>
        </p:txBody>
      </p:sp>
      <p:pic>
        <p:nvPicPr>
          <p:cNvPr id="10" name="Picture 9" descr="A cartoon of a child pointing&#10;&#10;Description automatically generated">
            <a:extLst>
              <a:ext uri="{FF2B5EF4-FFF2-40B4-BE49-F238E27FC236}">
                <a16:creationId xmlns:a16="http://schemas.microsoft.com/office/drawing/2014/main"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spTree>
    <p:extLst>
      <p:ext uri="{BB962C8B-B14F-4D97-AF65-F5344CB8AC3E}">
        <p14:creationId xmlns:p14="http://schemas.microsoft.com/office/powerpoint/2010/main" val="206112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id="{99AA67E4-70E3-F879-40FA-40C3FF28E2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481</Words>
  <Application>Microsoft Office PowerPoint</Application>
  <PresentationFormat>Widescreen</PresentationFormat>
  <Paragraphs>50</Paragraphs>
  <Slides>13</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#9Slide05 Phobia</vt:lpstr>
      <vt:lpstr>Arial</vt:lpstr>
      <vt:lpstr>Arial-BoldMT</vt:lpstr>
      <vt:lpstr>Arial-ItalicMT</vt:lpstr>
      <vt:lpstr>ArialMT</vt:lpstr>
      <vt:lpstr>Calibri</vt:lpstr>
      <vt:lpstr>Cambria</vt:lpstr>
      <vt:lpstr>SVN-Poky's</vt:lpstr>
      <vt:lpstr>Times New Roman</vt:lpstr>
      <vt:lpstr>Office 主题</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Nguyen</cp:lastModifiedBy>
  <cp:revision>63</cp:revision>
  <dcterms:created xsi:type="dcterms:W3CDTF">2024-05-02T01:59:28Z</dcterms:created>
  <dcterms:modified xsi:type="dcterms:W3CDTF">2025-09-23T13:09:48Z</dcterms:modified>
</cp:coreProperties>
</file>