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496" r:id="rId4"/>
    <p:sldId id="271" r:id="rId5"/>
    <p:sldId id="395" r:id="rId6"/>
    <p:sldId id="615" r:id="rId7"/>
    <p:sldId id="511" r:id="rId8"/>
    <p:sldId id="620" r:id="rId9"/>
    <p:sldId id="618" r:id="rId10"/>
    <p:sldId id="607" r:id="rId11"/>
    <p:sldId id="619" r:id="rId12"/>
    <p:sldId id="627" r:id="rId13"/>
    <p:sldId id="562" r:id="rId14"/>
    <p:sldId id="26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440"/>
    <a:srgbClr val="603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7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256AC-0350-47E7-9E5C-0EBAC5FB2B7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2AACF-936A-4545-B350-893822980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3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5" name="Google Shape;8725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6" name="Google Shape;8726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105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4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49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7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89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38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4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9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8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85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4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68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6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5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83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25558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9062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11857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DE7C7-87BD-4B94-A7F4-AD8374367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21A83-1AC5-47C7-ABE4-FB8ED2824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F1460-055A-4C66-80DF-5EED08C1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DB135-DBAB-4C78-858D-647B0DEC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18609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71931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333976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01454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9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5523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8516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33826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C9EF4-18ED-42B6-8CD1-93E16E3F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5966C-A8C6-44F3-9518-31241BA27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15530-6ED5-4AB9-9677-CF4C63CB5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68F2F-8511-44BE-819A-E83B9E2F7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406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3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6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4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8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93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259E0-3075-C775-E5AE-25CF50392B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38307"/>
            <a:ext cx="864130" cy="21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D45F32CE-FCC2-28AA-3C9C-65DB76FDC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182" name="Rectangle: Rounded Corners 4181">
            <a:extLst>
              <a:ext uri="{FF2B5EF4-FFF2-40B4-BE49-F238E27FC236}">
                <a16:creationId xmlns:a16="http://schemas.microsoft.com/office/drawing/2014/main" id="{596F62B1-CFC4-5407-3375-EE17570BFD88}"/>
              </a:ext>
            </a:extLst>
          </p:cNvPr>
          <p:cNvSpPr/>
          <p:nvPr/>
        </p:nvSpPr>
        <p:spPr>
          <a:xfrm>
            <a:off x="1806650" y="243793"/>
            <a:ext cx="8572799" cy="4613366"/>
          </a:xfrm>
          <a:custGeom>
            <a:avLst/>
            <a:gdLst>
              <a:gd name="connsiteX0" fmla="*/ 0 w 8572799"/>
              <a:gd name="connsiteY0" fmla="*/ 768910 h 4613366"/>
              <a:gd name="connsiteX1" fmla="*/ 768910 w 8572799"/>
              <a:gd name="connsiteY1" fmla="*/ 0 h 4613366"/>
              <a:gd name="connsiteX2" fmla="*/ 7803889 w 8572799"/>
              <a:gd name="connsiteY2" fmla="*/ 0 h 4613366"/>
              <a:gd name="connsiteX3" fmla="*/ 8572799 w 8572799"/>
              <a:gd name="connsiteY3" fmla="*/ 768910 h 4613366"/>
              <a:gd name="connsiteX4" fmla="*/ 8572799 w 8572799"/>
              <a:gd name="connsiteY4" fmla="*/ 3844456 h 4613366"/>
              <a:gd name="connsiteX5" fmla="*/ 7803889 w 8572799"/>
              <a:gd name="connsiteY5" fmla="*/ 4613366 h 4613366"/>
              <a:gd name="connsiteX6" fmla="*/ 768910 w 8572799"/>
              <a:gd name="connsiteY6" fmla="*/ 4613366 h 4613366"/>
              <a:gd name="connsiteX7" fmla="*/ 0 w 8572799"/>
              <a:gd name="connsiteY7" fmla="*/ 3844456 h 4613366"/>
              <a:gd name="connsiteX8" fmla="*/ 0 w 8572799"/>
              <a:gd name="connsiteY8" fmla="*/ 768910 h 461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799" h="4613366" fill="none" extrusionOk="0">
                <a:moveTo>
                  <a:pt x="0" y="768910"/>
                </a:moveTo>
                <a:cubicBezTo>
                  <a:pt x="51271" y="402177"/>
                  <a:pt x="332276" y="79585"/>
                  <a:pt x="768910" y="0"/>
                </a:cubicBezTo>
                <a:cubicBezTo>
                  <a:pt x="2527573" y="111121"/>
                  <a:pt x="5269063" y="-151508"/>
                  <a:pt x="7803889" y="0"/>
                </a:cubicBezTo>
                <a:cubicBezTo>
                  <a:pt x="8263714" y="-61190"/>
                  <a:pt x="8600499" y="347919"/>
                  <a:pt x="8572799" y="768910"/>
                </a:cubicBezTo>
                <a:cubicBezTo>
                  <a:pt x="8731058" y="1192558"/>
                  <a:pt x="8446455" y="2670409"/>
                  <a:pt x="8572799" y="3844456"/>
                </a:cubicBezTo>
                <a:cubicBezTo>
                  <a:pt x="8610695" y="4310837"/>
                  <a:pt x="8199917" y="4692810"/>
                  <a:pt x="7803889" y="4613366"/>
                </a:cubicBezTo>
                <a:cubicBezTo>
                  <a:pt x="4352092" y="4699254"/>
                  <a:pt x="2522568" y="4588962"/>
                  <a:pt x="768910" y="4613366"/>
                </a:cubicBezTo>
                <a:cubicBezTo>
                  <a:pt x="353692" y="4554077"/>
                  <a:pt x="-55026" y="4230633"/>
                  <a:pt x="0" y="3844456"/>
                </a:cubicBezTo>
                <a:cubicBezTo>
                  <a:pt x="167617" y="3490836"/>
                  <a:pt x="69923" y="1942770"/>
                  <a:pt x="0" y="768910"/>
                </a:cubicBezTo>
                <a:close/>
              </a:path>
              <a:path w="8572799" h="4613366" stroke="0" extrusionOk="0">
                <a:moveTo>
                  <a:pt x="0" y="768910"/>
                </a:moveTo>
                <a:cubicBezTo>
                  <a:pt x="-3665" y="350667"/>
                  <a:pt x="349608" y="82297"/>
                  <a:pt x="768910" y="0"/>
                </a:cubicBezTo>
                <a:cubicBezTo>
                  <a:pt x="4084689" y="5515"/>
                  <a:pt x="4817880" y="162484"/>
                  <a:pt x="7803889" y="0"/>
                </a:cubicBezTo>
                <a:cubicBezTo>
                  <a:pt x="8173691" y="18692"/>
                  <a:pt x="8597041" y="342290"/>
                  <a:pt x="8572799" y="768910"/>
                </a:cubicBezTo>
                <a:cubicBezTo>
                  <a:pt x="8513565" y="1177187"/>
                  <a:pt x="8678616" y="2370663"/>
                  <a:pt x="8572799" y="3844456"/>
                </a:cubicBezTo>
                <a:cubicBezTo>
                  <a:pt x="8593777" y="4248592"/>
                  <a:pt x="8205220" y="4597482"/>
                  <a:pt x="7803889" y="4613366"/>
                </a:cubicBezTo>
                <a:cubicBezTo>
                  <a:pt x="5881297" y="4518426"/>
                  <a:pt x="3376847" y="4739179"/>
                  <a:pt x="768910" y="4613366"/>
                </a:cubicBezTo>
                <a:cubicBezTo>
                  <a:pt x="328408" y="4610678"/>
                  <a:pt x="43104" y="4339693"/>
                  <a:pt x="0" y="3844456"/>
                </a:cubicBezTo>
                <a:cubicBezTo>
                  <a:pt x="106876" y="2355369"/>
                  <a:pt x="127121" y="1613142"/>
                  <a:pt x="0" y="768910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58840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337;p3">
            <a:extLst>
              <a:ext uri="{FF2B5EF4-FFF2-40B4-BE49-F238E27FC236}">
                <a16:creationId xmlns:a16="http://schemas.microsoft.com/office/drawing/2014/main" id="{0165815D-DC45-39A1-28A3-AC39D8495BA6}"/>
              </a:ext>
            </a:extLst>
          </p:cNvPr>
          <p:cNvGrpSpPr/>
          <p:nvPr/>
        </p:nvGrpSpPr>
        <p:grpSpPr>
          <a:xfrm>
            <a:off x="-77750" y="701972"/>
            <a:ext cx="12363356" cy="6605446"/>
            <a:chOff x="-65450" y="468625"/>
            <a:chExt cx="9438050" cy="5042525"/>
          </a:xfrm>
        </p:grpSpPr>
        <p:sp>
          <p:nvSpPr>
            <p:cNvPr id="4" name="Google Shape;338;p3">
              <a:extLst>
                <a:ext uri="{FF2B5EF4-FFF2-40B4-BE49-F238E27FC236}">
                  <a16:creationId xmlns:a16="http://schemas.microsoft.com/office/drawing/2014/main" id="{1A98EF57-B859-2A3D-C0EE-931523FEE4C0}"/>
                </a:ext>
              </a:extLst>
            </p:cNvPr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Google Shape;339;p3">
              <a:extLst>
                <a:ext uri="{FF2B5EF4-FFF2-40B4-BE49-F238E27FC236}">
                  <a16:creationId xmlns:a16="http://schemas.microsoft.com/office/drawing/2014/main" id="{1A6C54A6-A46A-2C3E-91E8-ABF474F822E5}"/>
                </a:ext>
              </a:extLst>
            </p:cNvPr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oogle Shape;340;p3">
              <a:extLst>
                <a:ext uri="{FF2B5EF4-FFF2-40B4-BE49-F238E27FC236}">
                  <a16:creationId xmlns:a16="http://schemas.microsoft.com/office/drawing/2014/main" id="{6CE59605-4107-7320-3DC1-4CC3F4B8924B}"/>
                </a:ext>
              </a:extLst>
            </p:cNvPr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4166" name="Google Shape;341;p3">
                <a:extLst>
                  <a:ext uri="{FF2B5EF4-FFF2-40B4-BE49-F238E27FC236}">
                    <a16:creationId xmlns:a16="http://schemas.microsoft.com/office/drawing/2014/main" id="{E172C888-ABCB-7F6D-6E42-83ECF0DEA942}"/>
                  </a:ext>
                </a:extLst>
              </p:cNvPr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7" name="Google Shape;342;p3">
                <a:extLst>
                  <a:ext uri="{FF2B5EF4-FFF2-40B4-BE49-F238E27FC236}">
                    <a16:creationId xmlns:a16="http://schemas.microsoft.com/office/drawing/2014/main" id="{5B90FCDF-A0BC-14AA-1EA9-20D2E2B93C71}"/>
                  </a:ext>
                </a:extLst>
              </p:cNvPr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8" name="Google Shape;343;p3">
                <a:extLst>
                  <a:ext uri="{FF2B5EF4-FFF2-40B4-BE49-F238E27FC236}">
                    <a16:creationId xmlns:a16="http://schemas.microsoft.com/office/drawing/2014/main" id="{A81BCDC0-302B-9C9C-2FF9-757B2638C461}"/>
                  </a:ext>
                </a:extLst>
              </p:cNvPr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9" name="Google Shape;344;p3">
                <a:extLst>
                  <a:ext uri="{FF2B5EF4-FFF2-40B4-BE49-F238E27FC236}">
                    <a16:creationId xmlns:a16="http://schemas.microsoft.com/office/drawing/2014/main" id="{521C02DF-304D-E7F2-7410-1924BE15133D}"/>
                  </a:ext>
                </a:extLst>
              </p:cNvPr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0" name="Google Shape;345;p3">
                <a:extLst>
                  <a:ext uri="{FF2B5EF4-FFF2-40B4-BE49-F238E27FC236}">
                    <a16:creationId xmlns:a16="http://schemas.microsoft.com/office/drawing/2014/main" id="{417FC62E-B939-0BA1-1246-E37DF70875D0}"/>
                  </a:ext>
                </a:extLst>
              </p:cNvPr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1" name="Google Shape;346;p3">
                <a:extLst>
                  <a:ext uri="{FF2B5EF4-FFF2-40B4-BE49-F238E27FC236}">
                    <a16:creationId xmlns:a16="http://schemas.microsoft.com/office/drawing/2014/main" id="{03F282C1-FA77-0A7D-6749-2FB709EDCB43}"/>
                  </a:ext>
                </a:extLst>
              </p:cNvPr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2" name="Google Shape;347;p3">
                <a:extLst>
                  <a:ext uri="{FF2B5EF4-FFF2-40B4-BE49-F238E27FC236}">
                    <a16:creationId xmlns:a16="http://schemas.microsoft.com/office/drawing/2014/main" id="{C9E4F44D-F35C-FA03-8E85-A052874F0B34}"/>
                  </a:ext>
                </a:extLst>
              </p:cNvPr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3" name="Google Shape;348;p3">
                <a:extLst>
                  <a:ext uri="{FF2B5EF4-FFF2-40B4-BE49-F238E27FC236}">
                    <a16:creationId xmlns:a16="http://schemas.microsoft.com/office/drawing/2014/main" id="{FC6B3A1E-06DF-1376-DDEF-D59EF6E7ECC8}"/>
                  </a:ext>
                </a:extLst>
              </p:cNvPr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349;p3">
              <a:extLst>
                <a:ext uri="{FF2B5EF4-FFF2-40B4-BE49-F238E27FC236}">
                  <a16:creationId xmlns:a16="http://schemas.microsoft.com/office/drawing/2014/main" id="{B21EA647-9D06-0599-BEFA-72B7C1AB1A9F}"/>
                </a:ext>
              </a:extLst>
            </p:cNvPr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4157" name="Google Shape;350;p3">
                <a:extLst>
                  <a:ext uri="{FF2B5EF4-FFF2-40B4-BE49-F238E27FC236}">
                    <a16:creationId xmlns:a16="http://schemas.microsoft.com/office/drawing/2014/main" id="{19C283D5-9C8F-9CCC-8D7E-964DADFA2824}"/>
                  </a:ext>
                </a:extLst>
              </p:cNvPr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8" name="Google Shape;351;p3">
                <a:extLst>
                  <a:ext uri="{FF2B5EF4-FFF2-40B4-BE49-F238E27FC236}">
                    <a16:creationId xmlns:a16="http://schemas.microsoft.com/office/drawing/2014/main" id="{D66BFF42-A0BF-D6CB-E0E8-78F8B0B8B32A}"/>
                  </a:ext>
                </a:extLst>
              </p:cNvPr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9" name="Google Shape;352;p3">
                <a:extLst>
                  <a:ext uri="{FF2B5EF4-FFF2-40B4-BE49-F238E27FC236}">
                    <a16:creationId xmlns:a16="http://schemas.microsoft.com/office/drawing/2014/main" id="{0DD2D2BD-9C5B-790B-806C-D9C446AF2A61}"/>
                  </a:ext>
                </a:extLst>
              </p:cNvPr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0" name="Google Shape;353;p3">
                <a:extLst>
                  <a:ext uri="{FF2B5EF4-FFF2-40B4-BE49-F238E27FC236}">
                    <a16:creationId xmlns:a16="http://schemas.microsoft.com/office/drawing/2014/main" id="{2A1A12F8-4265-9BF7-B6A3-F4388AEFB8FB}"/>
                  </a:ext>
                </a:extLst>
              </p:cNvPr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1" name="Google Shape;354;p3">
                <a:extLst>
                  <a:ext uri="{FF2B5EF4-FFF2-40B4-BE49-F238E27FC236}">
                    <a16:creationId xmlns:a16="http://schemas.microsoft.com/office/drawing/2014/main" id="{64AD50D3-53B6-D1DD-0E9A-01B1338AC173}"/>
                  </a:ext>
                </a:extLst>
              </p:cNvPr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2" name="Google Shape;355;p3">
                <a:extLst>
                  <a:ext uri="{FF2B5EF4-FFF2-40B4-BE49-F238E27FC236}">
                    <a16:creationId xmlns:a16="http://schemas.microsoft.com/office/drawing/2014/main" id="{8939EC23-B88D-5762-E88A-E776767D29C5}"/>
                  </a:ext>
                </a:extLst>
              </p:cNvPr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3" name="Google Shape;356;p3">
                <a:extLst>
                  <a:ext uri="{FF2B5EF4-FFF2-40B4-BE49-F238E27FC236}">
                    <a16:creationId xmlns:a16="http://schemas.microsoft.com/office/drawing/2014/main" id="{C413078C-A595-7726-393C-021C46F3314B}"/>
                  </a:ext>
                </a:extLst>
              </p:cNvPr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4" name="Google Shape;357;p3">
                <a:extLst>
                  <a:ext uri="{FF2B5EF4-FFF2-40B4-BE49-F238E27FC236}">
                    <a16:creationId xmlns:a16="http://schemas.microsoft.com/office/drawing/2014/main" id="{8E7D7274-3F20-CB5B-07BC-BB039AE3880E}"/>
                  </a:ext>
                </a:extLst>
              </p:cNvPr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5" name="Google Shape;358;p3">
                <a:extLst>
                  <a:ext uri="{FF2B5EF4-FFF2-40B4-BE49-F238E27FC236}">
                    <a16:creationId xmlns:a16="http://schemas.microsoft.com/office/drawing/2014/main" id="{15DF8520-2C35-B066-2065-16C0F6868D0F}"/>
                  </a:ext>
                </a:extLst>
              </p:cNvPr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oogle Shape;359;p3">
              <a:extLst>
                <a:ext uri="{FF2B5EF4-FFF2-40B4-BE49-F238E27FC236}">
                  <a16:creationId xmlns:a16="http://schemas.microsoft.com/office/drawing/2014/main" id="{A287E9D7-C879-A993-2AF2-D53C2D3FF546}"/>
                </a:ext>
              </a:extLst>
            </p:cNvPr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4142" name="Google Shape;360;p3">
                <a:extLst>
                  <a:ext uri="{FF2B5EF4-FFF2-40B4-BE49-F238E27FC236}">
                    <a16:creationId xmlns:a16="http://schemas.microsoft.com/office/drawing/2014/main" id="{BC88D345-1578-40C8-940D-E25FD37CAE60}"/>
                  </a:ext>
                </a:extLst>
              </p:cNvPr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43" name="Google Shape;361;p3">
                <a:extLst>
                  <a:ext uri="{FF2B5EF4-FFF2-40B4-BE49-F238E27FC236}">
                    <a16:creationId xmlns:a16="http://schemas.microsoft.com/office/drawing/2014/main" id="{4E6AD14C-854E-FBF5-E8D0-898517C13E3D}"/>
                  </a:ext>
                </a:extLst>
              </p:cNvPr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144" name="Google Shape;362;p3">
                  <a:extLst>
                    <a:ext uri="{FF2B5EF4-FFF2-40B4-BE49-F238E27FC236}">
                      <a16:creationId xmlns:a16="http://schemas.microsoft.com/office/drawing/2014/main" id="{2B218DCE-A45E-70B2-4CE2-59300C68E157}"/>
                    </a:ext>
                  </a:extLst>
                </p:cNvPr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5" name="Google Shape;363;p3">
                  <a:extLst>
                    <a:ext uri="{FF2B5EF4-FFF2-40B4-BE49-F238E27FC236}">
                      <a16:creationId xmlns:a16="http://schemas.microsoft.com/office/drawing/2014/main" id="{C0EA2778-73D3-9BC9-20A8-13C2FA30DDEA}"/>
                    </a:ext>
                  </a:extLst>
                </p:cNvPr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6" name="Google Shape;364;p3">
                  <a:extLst>
                    <a:ext uri="{FF2B5EF4-FFF2-40B4-BE49-F238E27FC236}">
                      <a16:creationId xmlns:a16="http://schemas.microsoft.com/office/drawing/2014/main" id="{19A7D2D4-83A3-568A-BF29-DFC4D151B18E}"/>
                    </a:ext>
                  </a:extLst>
                </p:cNvPr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7" name="Google Shape;365;p3">
                  <a:extLst>
                    <a:ext uri="{FF2B5EF4-FFF2-40B4-BE49-F238E27FC236}">
                      <a16:creationId xmlns:a16="http://schemas.microsoft.com/office/drawing/2014/main" id="{D65074C9-AC8D-6DA9-26C3-0F85AB46CA65}"/>
                    </a:ext>
                  </a:extLst>
                </p:cNvPr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8" name="Google Shape;366;p3">
                  <a:extLst>
                    <a:ext uri="{FF2B5EF4-FFF2-40B4-BE49-F238E27FC236}">
                      <a16:creationId xmlns:a16="http://schemas.microsoft.com/office/drawing/2014/main" id="{798434BD-A90B-8FFE-D877-4E7B1C706C74}"/>
                    </a:ext>
                  </a:extLst>
                </p:cNvPr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9" name="Google Shape;367;p3">
                  <a:extLst>
                    <a:ext uri="{FF2B5EF4-FFF2-40B4-BE49-F238E27FC236}">
                      <a16:creationId xmlns:a16="http://schemas.microsoft.com/office/drawing/2014/main" id="{587B48F6-AD94-2F90-253C-09626BBE042E}"/>
                    </a:ext>
                  </a:extLst>
                </p:cNvPr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0" name="Google Shape;368;p3">
                  <a:extLst>
                    <a:ext uri="{FF2B5EF4-FFF2-40B4-BE49-F238E27FC236}">
                      <a16:creationId xmlns:a16="http://schemas.microsoft.com/office/drawing/2014/main" id="{E8122F5F-F00C-C14B-3450-6E805B9A8CB9}"/>
                    </a:ext>
                  </a:extLst>
                </p:cNvPr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1" name="Google Shape;369;p3">
                  <a:extLst>
                    <a:ext uri="{FF2B5EF4-FFF2-40B4-BE49-F238E27FC236}">
                      <a16:creationId xmlns:a16="http://schemas.microsoft.com/office/drawing/2014/main" id="{5E14319B-A98A-81B3-926E-D4047A83EECD}"/>
                    </a:ext>
                  </a:extLst>
                </p:cNvPr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2" name="Google Shape;370;p3">
                  <a:extLst>
                    <a:ext uri="{FF2B5EF4-FFF2-40B4-BE49-F238E27FC236}">
                      <a16:creationId xmlns:a16="http://schemas.microsoft.com/office/drawing/2014/main" id="{9E145053-37A8-8FBA-ACE7-683889F4DFFF}"/>
                    </a:ext>
                  </a:extLst>
                </p:cNvPr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3" name="Google Shape;371;p3">
                  <a:extLst>
                    <a:ext uri="{FF2B5EF4-FFF2-40B4-BE49-F238E27FC236}">
                      <a16:creationId xmlns:a16="http://schemas.microsoft.com/office/drawing/2014/main" id="{8C08168A-1929-C796-B278-7614D58E4DD1}"/>
                    </a:ext>
                  </a:extLst>
                </p:cNvPr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4" name="Google Shape;372;p3">
                  <a:extLst>
                    <a:ext uri="{FF2B5EF4-FFF2-40B4-BE49-F238E27FC236}">
                      <a16:creationId xmlns:a16="http://schemas.microsoft.com/office/drawing/2014/main" id="{86AC5E1C-2F03-88AC-3C0B-D6EDD1AD1AFF}"/>
                    </a:ext>
                  </a:extLst>
                </p:cNvPr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5" name="Google Shape;373;p3">
                  <a:extLst>
                    <a:ext uri="{FF2B5EF4-FFF2-40B4-BE49-F238E27FC236}">
                      <a16:creationId xmlns:a16="http://schemas.microsoft.com/office/drawing/2014/main" id="{FE1A4599-6321-575D-D5A3-47EA33DCE574}"/>
                    </a:ext>
                  </a:extLst>
                </p:cNvPr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6" name="Google Shape;374;p3">
                  <a:extLst>
                    <a:ext uri="{FF2B5EF4-FFF2-40B4-BE49-F238E27FC236}">
                      <a16:creationId xmlns:a16="http://schemas.microsoft.com/office/drawing/2014/main" id="{56D8E7C3-1147-01CD-7D24-3521AEE630FB}"/>
                    </a:ext>
                  </a:extLst>
                </p:cNvPr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oogle Shape;375;p3">
              <a:extLst>
                <a:ext uri="{FF2B5EF4-FFF2-40B4-BE49-F238E27FC236}">
                  <a16:creationId xmlns:a16="http://schemas.microsoft.com/office/drawing/2014/main" id="{9FF7198E-295A-A6DF-10BE-F7CF8748664A}"/>
                </a:ext>
              </a:extLst>
            </p:cNvPr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4136" name="Google Shape;376;p3">
                <a:extLst>
                  <a:ext uri="{FF2B5EF4-FFF2-40B4-BE49-F238E27FC236}">
                    <a16:creationId xmlns:a16="http://schemas.microsoft.com/office/drawing/2014/main" id="{C94F836F-2823-6645-9AA1-EF466B83415F}"/>
                  </a:ext>
                </a:extLst>
              </p:cNvPr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7" name="Google Shape;377;p3">
                <a:extLst>
                  <a:ext uri="{FF2B5EF4-FFF2-40B4-BE49-F238E27FC236}">
                    <a16:creationId xmlns:a16="http://schemas.microsoft.com/office/drawing/2014/main" id="{EE2C8138-167C-A90B-8A23-B0A97D1B44D9}"/>
                  </a:ext>
                </a:extLst>
              </p:cNvPr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8" name="Google Shape;378;p3">
                <a:extLst>
                  <a:ext uri="{FF2B5EF4-FFF2-40B4-BE49-F238E27FC236}">
                    <a16:creationId xmlns:a16="http://schemas.microsoft.com/office/drawing/2014/main" id="{7EACFD3B-B630-A989-26F9-3C53DC526E13}"/>
                  </a:ext>
                </a:extLst>
              </p:cNvPr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9" name="Google Shape;379;p3">
                <a:extLst>
                  <a:ext uri="{FF2B5EF4-FFF2-40B4-BE49-F238E27FC236}">
                    <a16:creationId xmlns:a16="http://schemas.microsoft.com/office/drawing/2014/main" id="{B04D2E9C-C946-32E0-57A8-95CC98C317FD}"/>
                  </a:ext>
                </a:extLst>
              </p:cNvPr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0" name="Google Shape;380;p3">
                <a:extLst>
                  <a:ext uri="{FF2B5EF4-FFF2-40B4-BE49-F238E27FC236}">
                    <a16:creationId xmlns:a16="http://schemas.microsoft.com/office/drawing/2014/main" id="{4AFB1C1E-6388-12E4-29A4-CBA7695D194B}"/>
                  </a:ext>
                </a:extLst>
              </p:cNvPr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1" name="Google Shape;381;p3">
                <a:extLst>
                  <a:ext uri="{FF2B5EF4-FFF2-40B4-BE49-F238E27FC236}">
                    <a16:creationId xmlns:a16="http://schemas.microsoft.com/office/drawing/2014/main" id="{0F8436FE-BDD4-233B-7F2D-8B7C564BAFDC}"/>
                  </a:ext>
                </a:extLst>
              </p:cNvPr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oogle Shape;382;p3">
              <a:extLst>
                <a:ext uri="{FF2B5EF4-FFF2-40B4-BE49-F238E27FC236}">
                  <a16:creationId xmlns:a16="http://schemas.microsoft.com/office/drawing/2014/main" id="{B62B9575-D4AD-F23E-4F27-59EDFC8AE851}"/>
                </a:ext>
              </a:extLst>
            </p:cNvPr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4104" name="Google Shape;383;p3">
                <a:extLst>
                  <a:ext uri="{FF2B5EF4-FFF2-40B4-BE49-F238E27FC236}">
                    <a16:creationId xmlns:a16="http://schemas.microsoft.com/office/drawing/2014/main" id="{053D5F78-D460-75C6-676D-163F2EA1BB45}"/>
                  </a:ext>
                </a:extLst>
              </p:cNvPr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5" name="Google Shape;384;p3">
                <a:extLst>
                  <a:ext uri="{FF2B5EF4-FFF2-40B4-BE49-F238E27FC236}">
                    <a16:creationId xmlns:a16="http://schemas.microsoft.com/office/drawing/2014/main" id="{BF3679BD-5BDA-817D-0C0D-9719EAFE5323}"/>
                  </a:ext>
                </a:extLst>
              </p:cNvPr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6" name="Google Shape;385;p3">
                <a:extLst>
                  <a:ext uri="{FF2B5EF4-FFF2-40B4-BE49-F238E27FC236}">
                    <a16:creationId xmlns:a16="http://schemas.microsoft.com/office/drawing/2014/main" id="{1F424878-284A-2A5E-6853-A9A8D2596153}"/>
                  </a:ext>
                </a:extLst>
              </p:cNvPr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7" name="Google Shape;386;p3">
                <a:extLst>
                  <a:ext uri="{FF2B5EF4-FFF2-40B4-BE49-F238E27FC236}">
                    <a16:creationId xmlns:a16="http://schemas.microsoft.com/office/drawing/2014/main" id="{3618456D-DE32-9CEB-641D-626224795ED0}"/>
                  </a:ext>
                </a:extLst>
              </p:cNvPr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8" name="Google Shape;387;p3">
                <a:extLst>
                  <a:ext uri="{FF2B5EF4-FFF2-40B4-BE49-F238E27FC236}">
                    <a16:creationId xmlns:a16="http://schemas.microsoft.com/office/drawing/2014/main" id="{720AACF1-4AFF-8AF7-61C0-D47F6F2EC579}"/>
                  </a:ext>
                </a:extLst>
              </p:cNvPr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9" name="Google Shape;388;p3">
                <a:extLst>
                  <a:ext uri="{FF2B5EF4-FFF2-40B4-BE49-F238E27FC236}">
                    <a16:creationId xmlns:a16="http://schemas.microsoft.com/office/drawing/2014/main" id="{6696D1FB-4BAF-6A45-14B1-807FE9B23745}"/>
                  </a:ext>
                </a:extLst>
              </p:cNvPr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0" name="Google Shape;389;p3">
                <a:extLst>
                  <a:ext uri="{FF2B5EF4-FFF2-40B4-BE49-F238E27FC236}">
                    <a16:creationId xmlns:a16="http://schemas.microsoft.com/office/drawing/2014/main" id="{DF72FF60-D790-CBD6-B0F5-E4DC68C9EAFF}"/>
                  </a:ext>
                </a:extLst>
              </p:cNvPr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1" name="Google Shape;390;p3">
                <a:extLst>
                  <a:ext uri="{FF2B5EF4-FFF2-40B4-BE49-F238E27FC236}">
                    <a16:creationId xmlns:a16="http://schemas.microsoft.com/office/drawing/2014/main" id="{CD7A4DBC-659E-819D-2F45-1B2D6AFCC587}"/>
                  </a:ext>
                </a:extLst>
              </p:cNvPr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2" name="Google Shape;391;p3">
                <a:extLst>
                  <a:ext uri="{FF2B5EF4-FFF2-40B4-BE49-F238E27FC236}">
                    <a16:creationId xmlns:a16="http://schemas.microsoft.com/office/drawing/2014/main" id="{2F786D97-E24A-A2C9-78CC-BFB390A1E5B8}"/>
                  </a:ext>
                </a:extLst>
              </p:cNvPr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3" name="Google Shape;392;p3">
                <a:extLst>
                  <a:ext uri="{FF2B5EF4-FFF2-40B4-BE49-F238E27FC236}">
                    <a16:creationId xmlns:a16="http://schemas.microsoft.com/office/drawing/2014/main" id="{E2243B45-1EAC-37F9-17ED-250B4B29969A}"/>
                  </a:ext>
                </a:extLst>
              </p:cNvPr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4" name="Google Shape;393;p3">
                <a:extLst>
                  <a:ext uri="{FF2B5EF4-FFF2-40B4-BE49-F238E27FC236}">
                    <a16:creationId xmlns:a16="http://schemas.microsoft.com/office/drawing/2014/main" id="{A59AB43C-006C-E01E-AA2E-8AADB2DFF268}"/>
                  </a:ext>
                </a:extLst>
              </p:cNvPr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5" name="Google Shape;394;p3">
                <a:extLst>
                  <a:ext uri="{FF2B5EF4-FFF2-40B4-BE49-F238E27FC236}">
                    <a16:creationId xmlns:a16="http://schemas.microsoft.com/office/drawing/2014/main" id="{5BDFA858-8846-A1FB-3C9D-B0B5A5A76FD9}"/>
                  </a:ext>
                </a:extLst>
              </p:cNvPr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6" name="Google Shape;395;p3">
                <a:extLst>
                  <a:ext uri="{FF2B5EF4-FFF2-40B4-BE49-F238E27FC236}">
                    <a16:creationId xmlns:a16="http://schemas.microsoft.com/office/drawing/2014/main" id="{3DBEDAD8-E1D2-2CAF-6A29-3238D8158A12}"/>
                  </a:ext>
                </a:extLst>
              </p:cNvPr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7" name="Google Shape;396;p3">
                <a:extLst>
                  <a:ext uri="{FF2B5EF4-FFF2-40B4-BE49-F238E27FC236}">
                    <a16:creationId xmlns:a16="http://schemas.microsoft.com/office/drawing/2014/main" id="{7E9CEC43-B880-DF23-F2AA-64AA6D3980F2}"/>
                  </a:ext>
                </a:extLst>
              </p:cNvPr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8" name="Google Shape;397;p3">
                <a:extLst>
                  <a:ext uri="{FF2B5EF4-FFF2-40B4-BE49-F238E27FC236}">
                    <a16:creationId xmlns:a16="http://schemas.microsoft.com/office/drawing/2014/main" id="{C1F46912-90DF-CF25-35AD-C67279FF1967}"/>
                  </a:ext>
                </a:extLst>
              </p:cNvPr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9" name="Google Shape;398;p3">
                <a:extLst>
                  <a:ext uri="{FF2B5EF4-FFF2-40B4-BE49-F238E27FC236}">
                    <a16:creationId xmlns:a16="http://schemas.microsoft.com/office/drawing/2014/main" id="{A9124D55-19AA-E609-75D9-48DE6EE773F7}"/>
                  </a:ext>
                </a:extLst>
              </p:cNvPr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0" name="Google Shape;399;p3">
                <a:extLst>
                  <a:ext uri="{FF2B5EF4-FFF2-40B4-BE49-F238E27FC236}">
                    <a16:creationId xmlns:a16="http://schemas.microsoft.com/office/drawing/2014/main" id="{2230E40C-8EDA-D3B3-FAB2-888D41E4BF5D}"/>
                  </a:ext>
                </a:extLst>
              </p:cNvPr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1" name="Google Shape;400;p3">
                <a:extLst>
                  <a:ext uri="{FF2B5EF4-FFF2-40B4-BE49-F238E27FC236}">
                    <a16:creationId xmlns:a16="http://schemas.microsoft.com/office/drawing/2014/main" id="{708265D3-92C6-0AEB-EFDC-817EB0D3DBDE}"/>
                  </a:ext>
                </a:extLst>
              </p:cNvPr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2" name="Google Shape;401;p3">
                <a:extLst>
                  <a:ext uri="{FF2B5EF4-FFF2-40B4-BE49-F238E27FC236}">
                    <a16:creationId xmlns:a16="http://schemas.microsoft.com/office/drawing/2014/main" id="{88A6C4E5-044F-1237-C1F3-3A940FB88BE2}"/>
                  </a:ext>
                </a:extLst>
              </p:cNvPr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3" name="Google Shape;402;p3">
                <a:extLst>
                  <a:ext uri="{FF2B5EF4-FFF2-40B4-BE49-F238E27FC236}">
                    <a16:creationId xmlns:a16="http://schemas.microsoft.com/office/drawing/2014/main" id="{623241C6-8D8D-BCBF-4050-A4BEC6E7F833}"/>
                  </a:ext>
                </a:extLst>
              </p:cNvPr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4" name="Google Shape;403;p3">
                <a:extLst>
                  <a:ext uri="{FF2B5EF4-FFF2-40B4-BE49-F238E27FC236}">
                    <a16:creationId xmlns:a16="http://schemas.microsoft.com/office/drawing/2014/main" id="{5C2EB445-9F06-F94D-FE78-9DDB531740D1}"/>
                  </a:ext>
                </a:extLst>
              </p:cNvPr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5" name="Google Shape;404;p3">
                <a:extLst>
                  <a:ext uri="{FF2B5EF4-FFF2-40B4-BE49-F238E27FC236}">
                    <a16:creationId xmlns:a16="http://schemas.microsoft.com/office/drawing/2014/main" id="{636114EB-40A9-755A-D1F5-B7ED1F6BAD66}"/>
                  </a:ext>
                </a:extLst>
              </p:cNvPr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6" name="Google Shape;405;p3">
                <a:extLst>
                  <a:ext uri="{FF2B5EF4-FFF2-40B4-BE49-F238E27FC236}">
                    <a16:creationId xmlns:a16="http://schemas.microsoft.com/office/drawing/2014/main" id="{92E955E4-9A20-A8FF-995A-B00CEB5BA2E6}"/>
                  </a:ext>
                </a:extLst>
              </p:cNvPr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7" name="Google Shape;406;p3">
                <a:extLst>
                  <a:ext uri="{FF2B5EF4-FFF2-40B4-BE49-F238E27FC236}">
                    <a16:creationId xmlns:a16="http://schemas.microsoft.com/office/drawing/2014/main" id="{A8D801D3-F89A-95A7-8AD4-74F498104DA6}"/>
                  </a:ext>
                </a:extLst>
              </p:cNvPr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8" name="Google Shape;407;p3">
                <a:extLst>
                  <a:ext uri="{FF2B5EF4-FFF2-40B4-BE49-F238E27FC236}">
                    <a16:creationId xmlns:a16="http://schemas.microsoft.com/office/drawing/2014/main" id="{F3490A97-C352-331F-26CE-8B3D6EE6DC19}"/>
                  </a:ext>
                </a:extLst>
              </p:cNvPr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9" name="Google Shape;408;p3">
                <a:extLst>
                  <a:ext uri="{FF2B5EF4-FFF2-40B4-BE49-F238E27FC236}">
                    <a16:creationId xmlns:a16="http://schemas.microsoft.com/office/drawing/2014/main" id="{EF06C005-3D62-F5B6-F336-1ADE50E8ECE0}"/>
                  </a:ext>
                </a:extLst>
              </p:cNvPr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0" name="Google Shape;409;p3">
                <a:extLst>
                  <a:ext uri="{FF2B5EF4-FFF2-40B4-BE49-F238E27FC236}">
                    <a16:creationId xmlns:a16="http://schemas.microsoft.com/office/drawing/2014/main" id="{C493661A-34FB-260E-4482-1825E9797848}"/>
                  </a:ext>
                </a:extLst>
              </p:cNvPr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1" name="Google Shape;410;p3">
                <a:extLst>
                  <a:ext uri="{FF2B5EF4-FFF2-40B4-BE49-F238E27FC236}">
                    <a16:creationId xmlns:a16="http://schemas.microsoft.com/office/drawing/2014/main" id="{F378F5D2-464E-6F33-9B10-0F026D562F72}"/>
                  </a:ext>
                </a:extLst>
              </p:cNvPr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2" name="Google Shape;411;p3">
                <a:extLst>
                  <a:ext uri="{FF2B5EF4-FFF2-40B4-BE49-F238E27FC236}">
                    <a16:creationId xmlns:a16="http://schemas.microsoft.com/office/drawing/2014/main" id="{DED8FF83-11F5-108B-1396-703443DD37F2}"/>
                  </a:ext>
                </a:extLst>
              </p:cNvPr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3" name="Google Shape;412;p3">
                <a:extLst>
                  <a:ext uri="{FF2B5EF4-FFF2-40B4-BE49-F238E27FC236}">
                    <a16:creationId xmlns:a16="http://schemas.microsoft.com/office/drawing/2014/main" id="{8FA72DCD-CB43-AA35-F694-435EA1D60067}"/>
                  </a:ext>
                </a:extLst>
              </p:cNvPr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4" name="Google Shape;413;p3">
                <a:extLst>
                  <a:ext uri="{FF2B5EF4-FFF2-40B4-BE49-F238E27FC236}">
                    <a16:creationId xmlns:a16="http://schemas.microsoft.com/office/drawing/2014/main" id="{568CBFC8-CD94-C811-773F-9137EDB15584}"/>
                  </a:ext>
                </a:extLst>
              </p:cNvPr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5" name="Google Shape;414;p3">
                <a:extLst>
                  <a:ext uri="{FF2B5EF4-FFF2-40B4-BE49-F238E27FC236}">
                    <a16:creationId xmlns:a16="http://schemas.microsoft.com/office/drawing/2014/main" id="{F00F4CD1-41C1-38E3-DE61-41DA656208A7}"/>
                  </a:ext>
                </a:extLst>
              </p:cNvPr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Google Shape;415;p3">
              <a:extLst>
                <a:ext uri="{FF2B5EF4-FFF2-40B4-BE49-F238E27FC236}">
                  <a16:creationId xmlns:a16="http://schemas.microsoft.com/office/drawing/2014/main" id="{47F712C3-72F9-EF17-6537-6F043A87F91A}"/>
                </a:ext>
              </a:extLst>
            </p:cNvPr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416;p3">
              <a:extLst>
                <a:ext uri="{FF2B5EF4-FFF2-40B4-BE49-F238E27FC236}">
                  <a16:creationId xmlns:a16="http://schemas.microsoft.com/office/drawing/2014/main" id="{8C502C6F-CB9E-5EC7-2591-EA31F5B79491}"/>
                </a:ext>
              </a:extLst>
            </p:cNvPr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417;p3">
              <a:extLst>
                <a:ext uri="{FF2B5EF4-FFF2-40B4-BE49-F238E27FC236}">
                  <a16:creationId xmlns:a16="http://schemas.microsoft.com/office/drawing/2014/main" id="{E6A974BC-89A7-745E-19A7-D4C71BE69FCC}"/>
                </a:ext>
              </a:extLst>
            </p:cNvPr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oogle Shape;418;p3">
              <a:extLst>
                <a:ext uri="{FF2B5EF4-FFF2-40B4-BE49-F238E27FC236}">
                  <a16:creationId xmlns:a16="http://schemas.microsoft.com/office/drawing/2014/main" id="{60ACF3A3-F2DE-FC5B-25D4-2545CD039A54}"/>
                </a:ext>
              </a:extLst>
            </p:cNvPr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02" name="Google Shape;419;p3">
                <a:extLst>
                  <a:ext uri="{FF2B5EF4-FFF2-40B4-BE49-F238E27FC236}">
                    <a16:creationId xmlns:a16="http://schemas.microsoft.com/office/drawing/2014/main" id="{CCB1699C-DFDB-9F56-54F1-FEAFEC03BD73}"/>
                  </a:ext>
                </a:extLst>
              </p:cNvPr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3" name="Google Shape;420;p3">
                <a:extLst>
                  <a:ext uri="{FF2B5EF4-FFF2-40B4-BE49-F238E27FC236}">
                    <a16:creationId xmlns:a16="http://schemas.microsoft.com/office/drawing/2014/main" id="{74ACA5FB-1FEB-C6BD-5C19-2D03AA3B5CC5}"/>
                  </a:ext>
                </a:extLst>
              </p:cNvPr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oogle Shape;421;p3">
              <a:extLst>
                <a:ext uri="{FF2B5EF4-FFF2-40B4-BE49-F238E27FC236}">
                  <a16:creationId xmlns:a16="http://schemas.microsoft.com/office/drawing/2014/main" id="{6AF5D917-D760-AC46-9242-0BC9691E4E68}"/>
                </a:ext>
              </a:extLst>
            </p:cNvPr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59" name="Google Shape;422;p3">
                <a:extLst>
                  <a:ext uri="{FF2B5EF4-FFF2-40B4-BE49-F238E27FC236}">
                    <a16:creationId xmlns:a16="http://schemas.microsoft.com/office/drawing/2014/main" id="{635763D8-E179-70D1-5CC7-6811D39113FF}"/>
                  </a:ext>
                </a:extLst>
              </p:cNvPr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423;p3">
                <a:extLst>
                  <a:ext uri="{FF2B5EF4-FFF2-40B4-BE49-F238E27FC236}">
                    <a16:creationId xmlns:a16="http://schemas.microsoft.com/office/drawing/2014/main" id="{9E99C256-E9C8-F313-BA11-3ABD15E66EC6}"/>
                  </a:ext>
                </a:extLst>
              </p:cNvPr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424;p3">
                <a:extLst>
                  <a:ext uri="{FF2B5EF4-FFF2-40B4-BE49-F238E27FC236}">
                    <a16:creationId xmlns:a16="http://schemas.microsoft.com/office/drawing/2014/main" id="{50CEF41D-9E81-23F5-1338-FADCE052A052}"/>
                  </a:ext>
                </a:extLst>
              </p:cNvPr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425;p3">
                <a:extLst>
                  <a:ext uri="{FF2B5EF4-FFF2-40B4-BE49-F238E27FC236}">
                    <a16:creationId xmlns:a16="http://schemas.microsoft.com/office/drawing/2014/main" id="{1E0BA742-7044-1A87-0FC5-B4C5166430F0}"/>
                  </a:ext>
                </a:extLst>
              </p:cNvPr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426;p3">
                <a:extLst>
                  <a:ext uri="{FF2B5EF4-FFF2-40B4-BE49-F238E27FC236}">
                    <a16:creationId xmlns:a16="http://schemas.microsoft.com/office/drawing/2014/main" id="{E0AB88B7-0716-06A2-38DB-D39B164A6F5C}"/>
                  </a:ext>
                </a:extLst>
              </p:cNvPr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6" name="Google Shape;427;p3">
                <a:extLst>
                  <a:ext uri="{FF2B5EF4-FFF2-40B4-BE49-F238E27FC236}">
                    <a16:creationId xmlns:a16="http://schemas.microsoft.com/office/drawing/2014/main" id="{13B19C3A-E38E-9926-D505-4C3A6669EF7D}"/>
                  </a:ext>
                </a:extLst>
              </p:cNvPr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7" name="Google Shape;428;p3">
                <a:extLst>
                  <a:ext uri="{FF2B5EF4-FFF2-40B4-BE49-F238E27FC236}">
                    <a16:creationId xmlns:a16="http://schemas.microsoft.com/office/drawing/2014/main" id="{EE44E523-3222-76B2-0475-FFD44EAD9E93}"/>
                  </a:ext>
                </a:extLst>
              </p:cNvPr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9" name="Google Shape;429;p3">
                <a:extLst>
                  <a:ext uri="{FF2B5EF4-FFF2-40B4-BE49-F238E27FC236}">
                    <a16:creationId xmlns:a16="http://schemas.microsoft.com/office/drawing/2014/main" id="{F8D95D87-F357-7FF0-8850-576FAFC0C26D}"/>
                  </a:ext>
                </a:extLst>
              </p:cNvPr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0" name="Google Shape;430;p3">
                <a:extLst>
                  <a:ext uri="{FF2B5EF4-FFF2-40B4-BE49-F238E27FC236}">
                    <a16:creationId xmlns:a16="http://schemas.microsoft.com/office/drawing/2014/main" id="{74852BA2-C584-A5B4-FAA4-58EE4C6AA5B1}"/>
                  </a:ext>
                </a:extLst>
              </p:cNvPr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1" name="Google Shape;431;p3">
                <a:extLst>
                  <a:ext uri="{FF2B5EF4-FFF2-40B4-BE49-F238E27FC236}">
                    <a16:creationId xmlns:a16="http://schemas.microsoft.com/office/drawing/2014/main" id="{2F006C78-2B60-84C6-FB4D-905B96E3544C}"/>
                  </a:ext>
                </a:extLst>
              </p:cNvPr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oogle Shape;432;p3">
              <a:extLst>
                <a:ext uri="{FF2B5EF4-FFF2-40B4-BE49-F238E27FC236}">
                  <a16:creationId xmlns:a16="http://schemas.microsoft.com/office/drawing/2014/main" id="{28F212B0-FA44-49A3-DFCE-71C3A1A7D355}"/>
                </a:ext>
              </a:extLst>
            </p:cNvPr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31" name="Google Shape;433;p3">
                <a:extLst>
                  <a:ext uri="{FF2B5EF4-FFF2-40B4-BE49-F238E27FC236}">
                    <a16:creationId xmlns:a16="http://schemas.microsoft.com/office/drawing/2014/main" id="{7C41C539-C1C8-DC6E-E76B-E4478685708B}"/>
                  </a:ext>
                </a:extLst>
              </p:cNvPr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434;p3">
                <a:extLst>
                  <a:ext uri="{FF2B5EF4-FFF2-40B4-BE49-F238E27FC236}">
                    <a16:creationId xmlns:a16="http://schemas.microsoft.com/office/drawing/2014/main" id="{6A46A97E-74E7-3B09-C743-EC3AC95F7B5B}"/>
                  </a:ext>
                </a:extLst>
              </p:cNvPr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435;p3">
                <a:extLst>
                  <a:ext uri="{FF2B5EF4-FFF2-40B4-BE49-F238E27FC236}">
                    <a16:creationId xmlns:a16="http://schemas.microsoft.com/office/drawing/2014/main" id="{90C1CEB0-BA46-062F-020C-A1E57AFD603F}"/>
                  </a:ext>
                </a:extLst>
              </p:cNvPr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436;p3">
                <a:extLst>
                  <a:ext uri="{FF2B5EF4-FFF2-40B4-BE49-F238E27FC236}">
                    <a16:creationId xmlns:a16="http://schemas.microsoft.com/office/drawing/2014/main" id="{61B9592B-7307-2FF5-4E12-D08040E58429}"/>
                  </a:ext>
                </a:extLst>
              </p:cNvPr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437;p3">
                <a:extLst>
                  <a:ext uri="{FF2B5EF4-FFF2-40B4-BE49-F238E27FC236}">
                    <a16:creationId xmlns:a16="http://schemas.microsoft.com/office/drawing/2014/main" id="{724FFB76-D76B-6FDD-7BB6-1FF6B9416E1D}"/>
                  </a:ext>
                </a:extLst>
              </p:cNvPr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438;p3">
                <a:extLst>
                  <a:ext uri="{FF2B5EF4-FFF2-40B4-BE49-F238E27FC236}">
                    <a16:creationId xmlns:a16="http://schemas.microsoft.com/office/drawing/2014/main" id="{B2FB6B12-16C6-BA6D-75FB-B2CAA202CEED}"/>
                  </a:ext>
                </a:extLst>
              </p:cNvPr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439;p3">
                <a:extLst>
                  <a:ext uri="{FF2B5EF4-FFF2-40B4-BE49-F238E27FC236}">
                    <a16:creationId xmlns:a16="http://schemas.microsoft.com/office/drawing/2014/main" id="{37F701C3-D79C-B23D-15B3-201A5AA0A8CA}"/>
                  </a:ext>
                </a:extLst>
              </p:cNvPr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440;p3">
                <a:extLst>
                  <a:ext uri="{FF2B5EF4-FFF2-40B4-BE49-F238E27FC236}">
                    <a16:creationId xmlns:a16="http://schemas.microsoft.com/office/drawing/2014/main" id="{121BD237-822B-F611-31A2-9E082E69E3ED}"/>
                  </a:ext>
                </a:extLst>
              </p:cNvPr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441;p3">
                <a:extLst>
                  <a:ext uri="{FF2B5EF4-FFF2-40B4-BE49-F238E27FC236}">
                    <a16:creationId xmlns:a16="http://schemas.microsoft.com/office/drawing/2014/main" id="{6ACE094A-408A-B071-AC92-F1B4B26CB19C}"/>
                  </a:ext>
                </a:extLst>
              </p:cNvPr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442;p3">
                <a:extLst>
                  <a:ext uri="{FF2B5EF4-FFF2-40B4-BE49-F238E27FC236}">
                    <a16:creationId xmlns:a16="http://schemas.microsoft.com/office/drawing/2014/main" id="{9E0353F8-0691-0A8C-A3A2-A99AAC02626B}"/>
                  </a:ext>
                </a:extLst>
              </p:cNvPr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443;p3">
                <a:extLst>
                  <a:ext uri="{FF2B5EF4-FFF2-40B4-BE49-F238E27FC236}">
                    <a16:creationId xmlns:a16="http://schemas.microsoft.com/office/drawing/2014/main" id="{61E7A1F0-1705-758E-3201-97F330E3883D}"/>
                  </a:ext>
                </a:extLst>
              </p:cNvPr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444;p3">
                <a:extLst>
                  <a:ext uri="{FF2B5EF4-FFF2-40B4-BE49-F238E27FC236}">
                    <a16:creationId xmlns:a16="http://schemas.microsoft.com/office/drawing/2014/main" id="{FF1CDB69-C7C1-7447-AFBF-BA79E86DDF83}"/>
                  </a:ext>
                </a:extLst>
              </p:cNvPr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445;p3">
                <a:extLst>
                  <a:ext uri="{FF2B5EF4-FFF2-40B4-BE49-F238E27FC236}">
                    <a16:creationId xmlns:a16="http://schemas.microsoft.com/office/drawing/2014/main" id="{A47B3962-A9E2-4D78-7529-1EFDF82656F1}"/>
                  </a:ext>
                </a:extLst>
              </p:cNvPr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446;p3">
                <a:extLst>
                  <a:ext uri="{FF2B5EF4-FFF2-40B4-BE49-F238E27FC236}">
                    <a16:creationId xmlns:a16="http://schemas.microsoft.com/office/drawing/2014/main" id="{5F5A63CB-8256-F7EF-8831-372CD32C602C}"/>
                  </a:ext>
                </a:extLst>
              </p:cNvPr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447;p3">
                <a:extLst>
                  <a:ext uri="{FF2B5EF4-FFF2-40B4-BE49-F238E27FC236}">
                    <a16:creationId xmlns:a16="http://schemas.microsoft.com/office/drawing/2014/main" id="{912A4693-E2B6-FBE4-67C7-3A50404C567C}"/>
                  </a:ext>
                </a:extLst>
              </p:cNvPr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448;p3">
                <a:extLst>
                  <a:ext uri="{FF2B5EF4-FFF2-40B4-BE49-F238E27FC236}">
                    <a16:creationId xmlns:a16="http://schemas.microsoft.com/office/drawing/2014/main" id="{ADDC193A-AAAC-1487-C5BB-100EF4781611}"/>
                  </a:ext>
                </a:extLst>
              </p:cNvPr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449;p3">
                <a:extLst>
                  <a:ext uri="{FF2B5EF4-FFF2-40B4-BE49-F238E27FC236}">
                    <a16:creationId xmlns:a16="http://schemas.microsoft.com/office/drawing/2014/main" id="{E1FBC6F0-F58B-DCF8-C283-9618EF7E2BE4}"/>
                  </a:ext>
                </a:extLst>
              </p:cNvPr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450;p3">
                <a:extLst>
                  <a:ext uri="{FF2B5EF4-FFF2-40B4-BE49-F238E27FC236}">
                    <a16:creationId xmlns:a16="http://schemas.microsoft.com/office/drawing/2014/main" id="{25C16EA8-5B32-C125-7115-7617D119439E}"/>
                  </a:ext>
                </a:extLst>
              </p:cNvPr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451;p3">
                <a:extLst>
                  <a:ext uri="{FF2B5EF4-FFF2-40B4-BE49-F238E27FC236}">
                    <a16:creationId xmlns:a16="http://schemas.microsoft.com/office/drawing/2014/main" id="{1B5E3859-4431-1AF1-F6CA-A49DB3D1488A}"/>
                  </a:ext>
                </a:extLst>
              </p:cNvPr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452;p3">
                <a:extLst>
                  <a:ext uri="{FF2B5EF4-FFF2-40B4-BE49-F238E27FC236}">
                    <a16:creationId xmlns:a16="http://schemas.microsoft.com/office/drawing/2014/main" id="{2BB5C341-3424-CD12-3A0F-5294965F0997}"/>
                  </a:ext>
                </a:extLst>
              </p:cNvPr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453;p3">
                <a:extLst>
                  <a:ext uri="{FF2B5EF4-FFF2-40B4-BE49-F238E27FC236}">
                    <a16:creationId xmlns:a16="http://schemas.microsoft.com/office/drawing/2014/main" id="{9CCB00CF-A2B8-3E7B-83BF-9C7EBFB9B1B1}"/>
                  </a:ext>
                </a:extLst>
              </p:cNvPr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454;p3">
                <a:extLst>
                  <a:ext uri="{FF2B5EF4-FFF2-40B4-BE49-F238E27FC236}">
                    <a16:creationId xmlns:a16="http://schemas.microsoft.com/office/drawing/2014/main" id="{FED8A134-9D08-924D-6A9F-92F62FEE3055}"/>
                  </a:ext>
                </a:extLst>
              </p:cNvPr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455;p3">
                <a:extLst>
                  <a:ext uri="{FF2B5EF4-FFF2-40B4-BE49-F238E27FC236}">
                    <a16:creationId xmlns:a16="http://schemas.microsoft.com/office/drawing/2014/main" id="{C4225B57-E5DA-7648-D8C0-2E81F1605216}"/>
                  </a:ext>
                </a:extLst>
              </p:cNvPr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456;p3">
                <a:extLst>
                  <a:ext uri="{FF2B5EF4-FFF2-40B4-BE49-F238E27FC236}">
                    <a16:creationId xmlns:a16="http://schemas.microsoft.com/office/drawing/2014/main" id="{93CE7F86-F10E-C7CE-1D3A-208EF77BA78F}"/>
                  </a:ext>
                </a:extLst>
              </p:cNvPr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457;p3">
                <a:extLst>
                  <a:ext uri="{FF2B5EF4-FFF2-40B4-BE49-F238E27FC236}">
                    <a16:creationId xmlns:a16="http://schemas.microsoft.com/office/drawing/2014/main" id="{3185E4EA-70BE-EEFE-CEA5-A3ECA60E40CA}"/>
                  </a:ext>
                </a:extLst>
              </p:cNvPr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458;p3">
                <a:extLst>
                  <a:ext uri="{FF2B5EF4-FFF2-40B4-BE49-F238E27FC236}">
                    <a16:creationId xmlns:a16="http://schemas.microsoft.com/office/drawing/2014/main" id="{14F67341-E1BF-F8DB-F315-5813E09FEE9B}"/>
                  </a:ext>
                </a:extLst>
              </p:cNvPr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459;p3">
                <a:extLst>
                  <a:ext uri="{FF2B5EF4-FFF2-40B4-BE49-F238E27FC236}">
                    <a16:creationId xmlns:a16="http://schemas.microsoft.com/office/drawing/2014/main" id="{1628F6AA-CF34-3915-9428-6E1D2817701D}"/>
                  </a:ext>
                </a:extLst>
              </p:cNvPr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460;p3">
                <a:extLst>
                  <a:ext uri="{FF2B5EF4-FFF2-40B4-BE49-F238E27FC236}">
                    <a16:creationId xmlns:a16="http://schemas.microsoft.com/office/drawing/2014/main" id="{5F25EC46-8AC8-B28D-0DD9-EE724F37EDA5}"/>
                  </a:ext>
                </a:extLst>
              </p:cNvPr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Google Shape;461;p3">
              <a:extLst>
                <a:ext uri="{FF2B5EF4-FFF2-40B4-BE49-F238E27FC236}">
                  <a16:creationId xmlns:a16="http://schemas.microsoft.com/office/drawing/2014/main" id="{3A9B66A5-77D7-6B61-EF0D-340ECA3757B9}"/>
                </a:ext>
              </a:extLst>
            </p:cNvPr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462;p3">
              <a:extLst>
                <a:ext uri="{FF2B5EF4-FFF2-40B4-BE49-F238E27FC236}">
                  <a16:creationId xmlns:a16="http://schemas.microsoft.com/office/drawing/2014/main" id="{A9732B94-BBBC-D491-2CD2-C2AEF1D4C593}"/>
                </a:ext>
              </a:extLst>
            </p:cNvPr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219F6C-6EED-EF80-63CA-BBD7D71D1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9" b="95915" l="5843" r="93034">
                        <a14:foregroundMark x1="30787" y1="6927" x2="55056" y2="6927"/>
                        <a14:foregroundMark x1="39551" y1="1599" x2="49663" y2="3552"/>
                        <a14:foregroundMark x1="91685" y1="69094" x2="93034" y2="76909"/>
                        <a14:foregroundMark x1="44045" y1="88810" x2="42921" y2="95915"/>
                        <a14:foregroundMark x1="57303" y1="93783" x2="65618" y2="93073"/>
                        <a14:foregroundMark x1="82472" y1="89876" x2="91910" y2="87034"/>
                        <a14:foregroundMark x1="19551" y1="91119" x2="24944" y2="91297"/>
                        <a14:foregroundMark x1="11236" y1="88632" x2="7191" y2="92185"/>
                        <a14:foregroundMark x1="10562" y1="85435" x2="5843" y2="907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0301" y="3166945"/>
            <a:ext cx="3331698" cy="4215161"/>
          </a:xfrm>
          <a:prstGeom prst="rect">
            <a:avLst/>
          </a:prstGeom>
        </p:spPr>
      </p:pic>
      <p:pic>
        <p:nvPicPr>
          <p:cNvPr id="9" name="Picture 8" descr="A person and person with a book and flowers&#10;&#10;Description automatically generated">
            <a:extLst>
              <a:ext uri="{FF2B5EF4-FFF2-40B4-BE49-F238E27FC236}">
                <a16:creationId xmlns:a16="http://schemas.microsoft.com/office/drawing/2014/main" id="{533AC5FA-AD38-392C-46D5-B3F3466B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84" y="3333750"/>
            <a:ext cx="3842064" cy="3842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BA398C-9DB7-F1AE-BAF1-ECD455F22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057" y="635019"/>
            <a:ext cx="3438442" cy="1841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459624-5CF5-1663-B625-DFE4E131A4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97" y="852615"/>
            <a:ext cx="2536156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B89DC5-A5A5-699A-5461-BD1A9451A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7372" y="1723152"/>
            <a:ext cx="771820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232" r="113" b="15334"/>
          <a:stretch>
            <a:fillRect/>
          </a:stretch>
        </p:blipFill>
        <p:spPr>
          <a:xfrm>
            <a:off x="-1" y="-8238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09003" y="5909737"/>
            <a:ext cx="13810005" cy="26239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3" name="Picture 2" descr="51,200+ Kids Talking Illustrations, Royalty-Free Vector Graphics &amp; Clip Art  - iStock | Two kids talking, Kids talking to camera, Parents and kids  talking">
            <a:extLst>
              <a:ext uri="{FF2B5EF4-FFF2-40B4-BE49-F238E27FC236}">
                <a16:creationId xmlns:a16="http://schemas.microsoft.com/office/drawing/2014/main" id="{FDAB5DAA-1463-52AB-5625-00642C368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7" b="90033" l="9967" r="89869">
                        <a14:foregroundMark x1="42974" y1="27778" x2="41993" y2="33660"/>
                        <a14:foregroundMark x1="73039" y1="19118" x2="69608" y2="59477"/>
                        <a14:foregroundMark x1="75980" y1="45588" x2="75980" y2="45588"/>
                        <a14:foregroundMark x1="77778" y1="52941" x2="75490" y2="57026"/>
                        <a14:foregroundMark x1="70098" y1="45752" x2="64052" y2="49510"/>
                        <a14:foregroundMark x1="62255" y1="56699" x2="63725" y2="71078"/>
                        <a14:foregroundMark x1="72712" y1="83497" x2="75980" y2="90033"/>
                        <a14:foregroundMark x1="63725" y1="84150" x2="60458" y2="88235"/>
                        <a14:foregroundMark x1="58170" y1="89379" x2="61928" y2="88889"/>
                        <a14:foregroundMark x1="63725" y1="88889" x2="64869" y2="88399"/>
                        <a14:foregroundMark x1="57026" y1="89052" x2="61928" y2="87582"/>
                        <a14:foregroundMark x1="65523" y1="87745" x2="65523" y2="87745"/>
                        <a14:foregroundMark x1="72712" y1="89869" x2="73693" y2="86765"/>
                        <a14:foregroundMark x1="23529" y1="90033" x2="25163" y2="8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69" y="3180511"/>
            <a:ext cx="3742423" cy="37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27B3D-B64E-B4DF-32F0-0349A61178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2600" y="424908"/>
            <a:ext cx="6148569" cy="50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9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361950"/>
            <a:ext cx="6814056" cy="6875800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185716" y="2040468"/>
              <a:ext cx="5163361" cy="3283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sinh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đóng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vai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phóng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phỏng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vấn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800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endPara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BA93BD-5187-509B-6751-32CDCF211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76" y="26929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C56AD43-935C-7EDF-7A30-41FB49F2B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90" y="2286000"/>
            <a:ext cx="5083423" cy="4714875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6016ECF2-0AC6-E4BE-6926-0320D8AD7C5C}"/>
              </a:ext>
            </a:extLst>
          </p:cNvPr>
          <p:cNvSpPr/>
          <p:nvPr/>
        </p:nvSpPr>
        <p:spPr>
          <a:xfrm>
            <a:off x="1133475" y="800100"/>
            <a:ext cx="3781425" cy="1704975"/>
          </a:xfrm>
          <a:prstGeom prst="wedgeRectCallout">
            <a:avLst>
              <a:gd name="adj1" fmla="val 46136"/>
              <a:gd name="adj2" fmla="val 64735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Bạn đã làm gì để thể hiện lòng biết ơn đối với người có công với quê hương, đất nước? 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43752E81-1607-A545-6E8C-8F4F5592C5A1}"/>
              </a:ext>
            </a:extLst>
          </p:cNvPr>
          <p:cNvSpPr/>
          <p:nvPr/>
        </p:nvSpPr>
        <p:spPr>
          <a:xfrm>
            <a:off x="5581650" y="409576"/>
            <a:ext cx="3781425" cy="1943100"/>
          </a:xfrm>
          <a:prstGeom prst="wedgeRectCallout">
            <a:avLst>
              <a:gd name="adj1" fmla="val -57138"/>
              <a:gd name="adj2" fmla="val 74791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Có khi nào bạn chứng kiến những lời nói, việc làm chưa biết ơn người có công với quê hương đất nước? 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B935D064-128F-D4C2-C950-6C239EF2F943}"/>
              </a:ext>
            </a:extLst>
          </p:cNvPr>
          <p:cNvSpPr/>
          <p:nvPr/>
        </p:nvSpPr>
        <p:spPr>
          <a:xfrm>
            <a:off x="352425" y="2905126"/>
            <a:ext cx="3781425" cy="1162050"/>
          </a:xfrm>
          <a:prstGeom prst="wedgeRectCallout">
            <a:avLst>
              <a:gd name="adj1" fmla="val 59739"/>
              <a:gd name="adj2" fmla="val 16992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Bạn có suy nghĩ gì về điều đó?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82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662B58F5-3CBA-0C18-92A7-9ACF78348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9960" y="3465786"/>
            <a:ext cx="2356083" cy="31300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97289" y="3815862"/>
            <a:ext cx="3800403" cy="274320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088B750A-F85A-4CBD-647A-8D9362DE74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96123" y="291470"/>
            <a:ext cx="450721" cy="4767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816F20-8B46-1C3E-439C-F61C54DEBFBC}"/>
              </a:ext>
            </a:extLst>
          </p:cNvPr>
          <p:cNvSpPr/>
          <p:nvPr/>
        </p:nvSpPr>
        <p:spPr>
          <a:xfrm>
            <a:off x="293505" y="291469"/>
            <a:ext cx="11540532" cy="6428307"/>
          </a:xfrm>
          <a:prstGeom prst="roundRect">
            <a:avLst>
              <a:gd name="adj" fmla="val 848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A7F1FD4-BEED-E9AF-5837-8FBA36F58A8B}"/>
              </a:ext>
            </a:extLst>
          </p:cNvPr>
          <p:cNvSpPr/>
          <p:nvPr/>
        </p:nvSpPr>
        <p:spPr>
          <a:xfrm>
            <a:off x="1063542" y="1255926"/>
            <a:ext cx="10098452" cy="991974"/>
          </a:xfrm>
          <a:prstGeom prst="roundRect">
            <a:avLst/>
          </a:prstGeom>
          <a:solidFill>
            <a:schemeClr val="bg1"/>
          </a:solidFill>
          <a:ln w="28575">
            <a:noFill/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</a:rPr>
              <a:t>Kể được tên và đóng góp của những người có công với quê hương, đất nước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CF3F4A95-478C-1A62-1AED-53A5AEBA232B}"/>
              </a:ext>
            </a:extLst>
          </p:cNvPr>
          <p:cNvSpPr/>
          <p:nvPr/>
        </p:nvSpPr>
        <p:spPr>
          <a:xfrm>
            <a:off x="1063542" y="2549612"/>
            <a:ext cx="10098452" cy="907963"/>
          </a:xfrm>
          <a:prstGeom prst="roundRect">
            <a:avLst/>
          </a:prstGeom>
          <a:solidFill>
            <a:schemeClr val="bg1"/>
          </a:solidFill>
          <a:ln w="28575">
            <a:noFill/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Biết vì sao phải biết ơn những người có công với quê hương, đất nước.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88206" y="0"/>
            <a:ext cx="1161476" cy="766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5407F9-9E8F-87C2-F0A7-FC3D4F3C59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45479" y="381000"/>
            <a:ext cx="5986791" cy="944962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9E6BD29-53CB-CC5F-0C52-38E114F41033}"/>
              </a:ext>
            </a:extLst>
          </p:cNvPr>
          <p:cNvSpPr/>
          <p:nvPr/>
        </p:nvSpPr>
        <p:spPr>
          <a:xfrm>
            <a:off x="1025442" y="3722901"/>
            <a:ext cx="10098452" cy="991974"/>
          </a:xfrm>
          <a:prstGeom prst="roundRect">
            <a:avLst/>
          </a:prstGeom>
          <a:solidFill>
            <a:schemeClr val="bg1"/>
          </a:solidFill>
          <a:ln w="28575">
            <a:noFill/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</a:rPr>
              <a:t>Thể hiện được lòng biết ơn bằng lời nói, việc làm cụ thể phù hợp với lứa tuổi.</a:t>
            </a: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2645508A-9C77-33F6-BEEA-FC4392F82BF9}"/>
              </a:ext>
            </a:extLst>
          </p:cNvPr>
          <p:cNvSpPr/>
          <p:nvPr/>
        </p:nvSpPr>
        <p:spPr>
          <a:xfrm>
            <a:off x="1025442" y="5016587"/>
            <a:ext cx="10098452" cy="907963"/>
          </a:xfrm>
          <a:prstGeom prst="roundRect">
            <a:avLst/>
          </a:prstGeom>
          <a:solidFill>
            <a:schemeClr val="bg1"/>
          </a:solidFill>
          <a:ln w="28575">
            <a:noFill/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 Nhắc nhở bạn bè có thái độ, hành vi biết ơn những người có công với quê hương,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đất nước.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0" y="4197345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40045" y="4197345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9910" y="4197344"/>
            <a:ext cx="4157273" cy="2660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FA944-030B-BAAF-FD77-F8A893E33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01" y="1316579"/>
            <a:ext cx="10540898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824781-C1CE-302E-CF08-BC71415A0DEF}"/>
              </a:ext>
            </a:extLst>
          </p:cNvPr>
          <p:cNvGrpSpPr/>
          <p:nvPr/>
        </p:nvGrpSpPr>
        <p:grpSpPr>
          <a:xfrm>
            <a:off x="340131" y="1411661"/>
            <a:ext cx="11390658" cy="3724478"/>
            <a:chOff x="5814324" y="491558"/>
            <a:chExt cx="5879305" cy="3208710"/>
          </a:xfrm>
        </p:grpSpPr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0F827AF4-B85E-0D24-D14D-A3EED154967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CCD9F54-F1BA-40A2-70AA-314AA4DD69B0}"/>
                  </a:ext>
                </a:extLst>
              </p:cNvPr>
              <p:cNvSpPr/>
              <p:nvPr/>
            </p:nvSpPr>
            <p:spPr>
              <a:xfrm>
                <a:off x="5629163" y="1052246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C95211-6AD7-9158-1424-D28EEF83C184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ED34FC76-1F29-6CCA-7A59-195157D3220F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464EAB3-43B8-477D-8639-BBD1D9EF013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5BB93163-FDE5-B7C2-8EAC-FA5EA5C6B12F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0621E72-8503-9D9B-D0B2-D6E37654B7C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5974326-5376-CC3F-709E-EE8D151FFDFC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5976DF5B-41C1-A922-5199-29BB790820EA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36B1C3C1-4CF6-34B2-383E-9DB11A6791EB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FF4F24-FE05-2496-2C19-A4A62A086D34}"/>
                </a:ext>
              </a:extLst>
            </p:cNvPr>
            <p:cNvSpPr txBox="1"/>
            <p:nvPr/>
          </p:nvSpPr>
          <p:spPr>
            <a:xfrm>
              <a:off x="6107018" y="1085684"/>
              <a:ext cx="5193611" cy="198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 (Body)"/>
                  <a:ea typeface="Segoe UI" panose="020B0502040204020203" pitchFamily="34" charset="0"/>
                  <a:cs typeface="Calibri" panose="020F0502020204030204" pitchFamily="34" charset="0"/>
                </a:rPr>
                <a:t>HOẠT ĐỘNG 1: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Segoe UI" panose="020B0502040204020203" pitchFamily="34" charset="0"/>
                  <a:cs typeface="Calibri" panose="020F0502020204030204" pitchFamily="34" charset="0"/>
                </a:rPr>
                <a:t>TÌM HIỂU ĐÓNG GÓP CỦA NHỮNG NGƯỜI CÓ CÔNG VỚI QUÊ HƯƠNG, ĐẤT NƯỚC</a:t>
              </a:r>
            </a:p>
          </p:txBody>
        </p:sp>
      </p:grpSp>
      <p:pic>
        <p:nvPicPr>
          <p:cNvPr id="2" name="图片 17">
            <a:extLst>
              <a:ext uri="{FF2B5EF4-FFF2-40B4-BE49-F238E27FC236}">
                <a16:creationId xmlns:a16="http://schemas.microsoft.com/office/drawing/2014/main" id="{CD24E613-4606-CDB3-459C-622B95BF51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47243" b="8656"/>
          <a:stretch/>
        </p:blipFill>
        <p:spPr>
          <a:xfrm flipH="1">
            <a:off x="9760184" y="3812804"/>
            <a:ext cx="2055891" cy="2909447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02277610-FDE5-1714-6B32-DA376C179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1434" b="12205"/>
          <a:stretch/>
        </p:blipFill>
        <p:spPr>
          <a:xfrm flipH="1">
            <a:off x="179681" y="3768613"/>
            <a:ext cx="1932476" cy="30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72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8" name="Content Placeholder 3">
            <a:extLst>
              <a:ext uri="{FF2B5EF4-FFF2-40B4-BE49-F238E27FC236}">
                <a16:creationId xmlns:a16="http://schemas.microsoft.com/office/drawing/2014/main" id="{AA0BB999-CC9E-25F5-48BB-37B3E7381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02" l="3594" r="100000">
                        <a14:foregroundMark x1="13047" y1="12321" x2="85078" y2="76027"/>
                        <a14:foregroundMark x1="48281" y1="45463" x2="87031" y2="13945"/>
                        <a14:foregroundMark x1="49375" y1="43840" x2="10547" y2="76695"/>
                        <a14:foregroundMark x1="11094" y1="43075" x2="11094" y2="43075"/>
                        <a14:foregroundMark x1="10859" y1="42789" x2="48281" y2="44508"/>
                        <a14:foregroundMark x1="28594" y1="44508" x2="12188" y2="11270"/>
                        <a14:foregroundMark x1="19453" y1="27889" x2="11641" y2="41738"/>
                        <a14:foregroundMark x1="11641" y1="43457" x2="29922" y2="60076"/>
                        <a14:foregroundMark x1="20781" y1="52913" x2="10859" y2="75358"/>
                        <a14:foregroundMark x1="29375" y1="60076" x2="61797" y2="76027"/>
                        <a14:foregroundMark x1="11953" y1="76695" x2="44063" y2="68863"/>
                        <a14:foregroundMark x1="44609" y1="68577" x2="64844" y2="53295"/>
                        <a14:foregroundMark x1="67109" y1="31901" x2="68750" y2="75645"/>
                        <a14:foregroundMark x1="67891" y1="54346" x2="87578" y2="42407"/>
                        <a14:foregroundMark x1="67344" y1="28844" x2="77891" y2="47564"/>
                        <a14:foregroundMark x1="78984" y1="48520" x2="87344" y2="14613"/>
                        <a14:foregroundMark x1="78203" y1="49570" x2="84297" y2="73926"/>
                        <a14:foregroundMark x1="49063" y1="42789" x2="49063" y2="10888"/>
                        <a14:foregroundMark x1="49063" y1="26170" x2="76797" y2="20726"/>
                        <a14:foregroundMark x1="63203" y1="23114" x2="49375" y2="10220"/>
                        <a14:foregroundMark x1="49375" y1="10220" x2="28828" y2="28176"/>
                        <a14:foregroundMark x1="13047" y1="10602" x2="37188" y2="17001"/>
                        <a14:foregroundMark x1="57109" y1="16332" x2="84531" y2="12321"/>
                        <a14:foregroundMark x1="20234" y1="94938" x2="20234" y2="94938"/>
                        <a14:foregroundMark x1="16953" y1="93983" x2="16953" y2="93983"/>
                        <a14:foregroundMark x1="13281" y1="94269" x2="20000" y2="93983"/>
                        <a14:foregroundMark x1="81484" y1="93983" x2="81484" y2="93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132837"/>
            <a:ext cx="8671568" cy="25722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A01B1C-8C19-B8D5-2E13-6C35C6C0EC63}"/>
              </a:ext>
            </a:extLst>
          </p:cNvPr>
          <p:cNvSpPr txBox="1"/>
          <p:nvPr/>
        </p:nvSpPr>
        <p:spPr>
          <a:xfrm>
            <a:off x="1333500" y="499559"/>
            <a:ext cx="6899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ln w="22225">
                  <a:noFill/>
                  <a:prstDash val="solid"/>
                </a:ln>
                <a:solidFill>
                  <a:prstClr val="black"/>
                </a:solidFill>
                <a:latin typeface="Calibri (Headings)"/>
              </a:rPr>
              <a:t>- Chị Võ Thị Sáu đã có công gì đối với quê hương, đất nước?</a:t>
            </a:r>
            <a:endParaRPr kumimoji="0" lang="en-US" sz="4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 (Headings)"/>
              <a:ea typeface="+mn-ea"/>
              <a:cs typeface="+mn-cs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7E33610-F860-11B6-C858-786613D47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02" l="3594" r="100000">
                        <a14:foregroundMark x1="13047" y1="12321" x2="85078" y2="76027"/>
                        <a14:foregroundMark x1="48281" y1="45463" x2="87031" y2="13945"/>
                        <a14:foregroundMark x1="49375" y1="43840" x2="10547" y2="76695"/>
                        <a14:foregroundMark x1="11094" y1="43075" x2="11094" y2="43075"/>
                        <a14:foregroundMark x1="10859" y1="42789" x2="48281" y2="44508"/>
                        <a14:foregroundMark x1="28594" y1="44508" x2="12188" y2="11270"/>
                        <a14:foregroundMark x1="19453" y1="27889" x2="11641" y2="41738"/>
                        <a14:foregroundMark x1="11641" y1="43457" x2="29922" y2="60076"/>
                        <a14:foregroundMark x1="20781" y1="52913" x2="10859" y2="75358"/>
                        <a14:foregroundMark x1="29375" y1="60076" x2="61797" y2="76027"/>
                        <a14:foregroundMark x1="11953" y1="76695" x2="44063" y2="68863"/>
                        <a14:foregroundMark x1="44609" y1="68577" x2="64844" y2="53295"/>
                        <a14:foregroundMark x1="67109" y1="31901" x2="68750" y2="75645"/>
                        <a14:foregroundMark x1="67891" y1="54346" x2="87578" y2="42407"/>
                        <a14:foregroundMark x1="67344" y1="28844" x2="77891" y2="47564"/>
                        <a14:foregroundMark x1="78984" y1="48520" x2="87344" y2="14613"/>
                        <a14:foregroundMark x1="78203" y1="49570" x2="84297" y2="73926"/>
                        <a14:foregroundMark x1="49063" y1="42789" x2="49063" y2="10888"/>
                        <a14:foregroundMark x1="49063" y1="26170" x2="76797" y2="20726"/>
                        <a14:foregroundMark x1="63203" y1="23114" x2="49375" y2="10220"/>
                        <a14:foregroundMark x1="49375" y1="10220" x2="28828" y2="28176"/>
                        <a14:foregroundMark x1="13047" y1="10602" x2="37188" y2="17001"/>
                        <a14:foregroundMark x1="57109" y1="16332" x2="84531" y2="12321"/>
                        <a14:foregroundMark x1="20234" y1="94938" x2="20234" y2="94938"/>
                        <a14:foregroundMark x1="16953" y1="93983" x2="16953" y2="93983"/>
                        <a14:foregroundMark x1="13281" y1="94269" x2="20000" y2="93983"/>
                        <a14:foregroundMark x1="81484" y1="93983" x2="81484" y2="93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6" y="3123687"/>
            <a:ext cx="8671568" cy="2572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92ED28-7490-AC9C-C4B7-6BCC118A2853}"/>
              </a:ext>
            </a:extLst>
          </p:cNvPr>
          <p:cNvSpPr txBox="1"/>
          <p:nvPr/>
        </p:nvSpPr>
        <p:spPr>
          <a:xfrm>
            <a:off x="1009650" y="3576134"/>
            <a:ext cx="6899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ln w="22225">
                  <a:noFill/>
                  <a:prstDash val="solid"/>
                </a:ln>
                <a:solidFill>
                  <a:prstClr val="black"/>
                </a:solidFill>
                <a:latin typeface="Calibri (Headings)"/>
              </a:rPr>
              <a:t>Hãy chia sẻ suy nghĩ, cảm nhận của em về tấm gương đó.</a:t>
            </a:r>
            <a:endParaRPr kumimoji="0" lang="en-US" sz="4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 (Headings)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9CDE6E-BA13-A0EA-8CEE-ADCD37416074}"/>
              </a:ext>
            </a:extLst>
          </p:cNvPr>
          <p:cNvGrpSpPr/>
          <p:nvPr/>
        </p:nvGrpSpPr>
        <p:grpSpPr>
          <a:xfrm>
            <a:off x="7862683" y="4003367"/>
            <a:ext cx="4179855" cy="2635558"/>
            <a:chOff x="3955420" y="4581371"/>
            <a:chExt cx="4179855" cy="26355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BA6220-F5EF-A803-654A-E589DA1B6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F5055C5-80FE-B2DB-9075-21EE8B35B585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BFCFC4-59EC-BBC3-7DB9-C97FDD8AA4E8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9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685" y="9790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D0EE07-221B-BF61-9A72-FEF40E4CD04C}"/>
              </a:ext>
            </a:extLst>
          </p:cNvPr>
          <p:cNvSpPr/>
          <p:nvPr/>
        </p:nvSpPr>
        <p:spPr>
          <a:xfrm>
            <a:off x="276225" y="276226"/>
            <a:ext cx="11630025" cy="6362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0E31D-5E6F-CEB0-CDD2-A4AF7157A88C}"/>
              </a:ext>
            </a:extLst>
          </p:cNvPr>
          <p:cNvGrpSpPr/>
          <p:nvPr/>
        </p:nvGrpSpPr>
        <p:grpSpPr>
          <a:xfrm>
            <a:off x="272005" y="68545"/>
            <a:ext cx="11458842" cy="1398305"/>
            <a:chOff x="1869832" y="3990205"/>
            <a:chExt cx="9320710" cy="20962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7B98D8-4179-D766-B72F-77D50E24861F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68D8D6-6408-7EAA-DA4F-6929DFBDD203}"/>
                </a:ext>
              </a:extLst>
            </p:cNvPr>
            <p:cNvSpPr txBox="1"/>
            <p:nvPr/>
          </p:nvSpPr>
          <p:spPr>
            <a:xfrm>
              <a:off x="1962364" y="4091268"/>
              <a:ext cx="9228178" cy="199522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Em hãy quan sát, tìm hiểu về các nhân vật trong những bức ảnh dưới đây và thực hiện yêu cầu: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7B6B9D-BD68-0595-98A7-FF0D4D754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313643"/>
            <a:ext cx="5796153" cy="4973815"/>
          </a:xfrm>
          <a:prstGeom prst="rect">
            <a:avLst/>
          </a:prstGeom>
        </p:spPr>
      </p:pic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772804F4-C9DE-2DA7-5F2A-E96A9AA4CEC0}"/>
              </a:ext>
            </a:extLst>
          </p:cNvPr>
          <p:cNvSpPr/>
          <p:nvPr/>
        </p:nvSpPr>
        <p:spPr>
          <a:xfrm>
            <a:off x="6499060" y="2771703"/>
            <a:ext cx="5407190" cy="1600272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những đóng góp cho quê hương, đất nước của các nhân vật trong mỗi bức ảnh trên.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01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Hộp Văn bản 99">
            <a:extLst>
              <a:ext uri="{FF2B5EF4-FFF2-40B4-BE49-F238E27FC236}">
                <a16:creationId xmlns:a16="http://schemas.microsoft.com/office/drawing/2014/main" id="{73A88B03-B446-1CDC-F10E-51F2035AE06B}"/>
              </a:ext>
            </a:extLst>
          </p:cNvPr>
          <p:cNvSpPr txBox="1"/>
          <p:nvPr/>
        </p:nvSpPr>
        <p:spPr>
          <a:xfrm>
            <a:off x="2657476" y="793325"/>
            <a:ext cx="6421966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kumimoji="0" lang="en-US" sz="4400" b="1" i="0" u="none" strike="noStrike" kern="0" cap="none" spc="60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kumimoji="0" lang="en-US" sz="4400" b="1" i="0" u="none" strike="noStrike" kern="0" cap="none" spc="60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r>
              <a:rPr kumimoji="0" lang="en-US" sz="4400" b="1" i="0" u="none" strike="noStrike" kern="0" cap="none" spc="60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9" name="Nhóm 95">
            <a:extLst>
              <a:ext uri="{FF2B5EF4-FFF2-40B4-BE49-F238E27FC236}">
                <a16:creationId xmlns:a16="http://schemas.microsoft.com/office/drawing/2014/main" id="{2E992F78-CB6A-22B6-67C1-42C7C6FFEE00}"/>
              </a:ext>
            </a:extLst>
          </p:cNvPr>
          <p:cNvGrpSpPr/>
          <p:nvPr/>
        </p:nvGrpSpPr>
        <p:grpSpPr>
          <a:xfrm>
            <a:off x="3394390" y="2988224"/>
            <a:ext cx="5140009" cy="3706304"/>
            <a:chOff x="1124976" y="1819729"/>
            <a:chExt cx="6487886" cy="4203699"/>
          </a:xfrm>
        </p:grpSpPr>
        <p:sp>
          <p:nvSpPr>
            <p:cNvPr id="25" name="Hình Bầu dục 97">
              <a:extLst>
                <a:ext uri="{FF2B5EF4-FFF2-40B4-BE49-F238E27FC236}">
                  <a16:creationId xmlns:a16="http://schemas.microsoft.com/office/drawing/2014/main" id="{1EDCB674-31BE-E51D-8D2F-1A8D24931D3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7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0C2963D0-1548-3C5A-A942-8D7D31F5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4394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685" y="9790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292</Words>
  <Application>Microsoft Office PowerPoint</Application>
  <PresentationFormat>Widescreen</PresentationFormat>
  <Paragraphs>20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(Body)</vt:lpstr>
      <vt:lpstr>Calibri (Headings)</vt:lpstr>
      <vt:lpstr>Calibri Light</vt:lpstr>
      <vt:lpstr>Cambria</vt:lpstr>
      <vt:lpstr>Custom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Nguyen</cp:lastModifiedBy>
  <cp:revision>27</cp:revision>
  <dcterms:created xsi:type="dcterms:W3CDTF">2024-05-15T01:25:48Z</dcterms:created>
  <dcterms:modified xsi:type="dcterms:W3CDTF">2025-09-23T12:56:52Z</dcterms:modified>
</cp:coreProperties>
</file>